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4" r:id="rId1"/>
    <p:sldMasterId id="2147483738" r:id="rId2"/>
  </p:sldMasterIdLst>
  <p:notesMasterIdLst>
    <p:notesMasterId r:id="rId15"/>
  </p:notesMasterIdLst>
  <p:sldIdLst>
    <p:sldId id="257" r:id="rId3"/>
    <p:sldId id="303" r:id="rId4"/>
    <p:sldId id="298" r:id="rId5"/>
    <p:sldId id="262" r:id="rId6"/>
    <p:sldId id="288" r:id="rId7"/>
    <p:sldId id="297" r:id="rId8"/>
    <p:sldId id="259" r:id="rId9"/>
    <p:sldId id="291" r:id="rId10"/>
    <p:sldId id="304" r:id="rId11"/>
    <p:sldId id="305" r:id="rId12"/>
    <p:sldId id="307" r:id="rId13"/>
    <p:sldId id="274" r:id="rId14"/>
  </p:sldIdLst>
  <p:sldSz cx="12436475" cy="6675438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CCFF"/>
    <a:srgbClr val="99FFCC"/>
    <a:srgbClr val="FF0066"/>
    <a:srgbClr val="CCFF99"/>
    <a:srgbClr val="009900"/>
    <a:srgbClr val="FF6600"/>
    <a:srgbClr val="00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1E171933-4619-4E11-9A3F-F7608DF75F80}" styleName="Medium Style 1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71" autoAdjust="0"/>
    <p:restoredTop sz="84875" autoAdjust="0"/>
  </p:normalViewPr>
  <p:slideViewPr>
    <p:cSldViewPr snapToGrid="0">
      <p:cViewPr>
        <p:scale>
          <a:sx n="77" d="100"/>
          <a:sy n="77" d="100"/>
        </p:scale>
        <p:origin x="-390" y="-60"/>
      </p:cViewPr>
      <p:guideLst>
        <p:guide orient="horz" pos="2103"/>
        <p:guide pos="391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#3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C029AB7-BC48-43B4-8605-D4CAC7561B73}" type="doc">
      <dgm:prSet loTypeId="urn:microsoft.com/office/officeart/2005/8/layout/hProcess4" loCatId="process" qsTypeId="urn:microsoft.com/office/officeart/2005/8/quickstyle/simple1" qsCatId="simple" csTypeId="urn:microsoft.com/office/officeart/2005/8/colors/colorful1#3" csCatId="colorful" phldr="1"/>
      <dgm:spPr/>
      <dgm:t>
        <a:bodyPr/>
        <a:lstStyle/>
        <a:p>
          <a:endParaRPr lang="en-US"/>
        </a:p>
      </dgm:t>
    </dgm:pt>
    <dgm:pt modelId="{7FA4CA23-0669-44CB-96A0-1C2423766A75}">
      <dgm:prSet phldrT="[Text]" custT="1"/>
      <dgm:spPr/>
      <dgm:t>
        <a:bodyPr/>
        <a:lstStyle/>
        <a:p>
          <a:r>
            <a:rPr lang="en-US" sz="20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Selection of ASHA Cadres</a:t>
          </a:r>
          <a:endParaRPr lang="en-US" sz="20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BD261C7-5148-455E-B4F1-0FAEBA4720F2}" type="parTrans" cxnId="{978A3D31-9796-4747-A870-D111A27D9D70}">
      <dgm:prSet/>
      <dgm:spPr/>
      <dgm:t>
        <a:bodyPr/>
        <a:lstStyle/>
        <a:p>
          <a:endParaRPr lang="en-U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5E794D0-A089-401E-A5AD-B25F91FB518C}" type="sibTrans" cxnId="{978A3D31-9796-4747-A870-D111A27D9D70}">
      <dgm:prSet/>
      <dgm:spPr/>
      <dgm:t>
        <a:bodyPr/>
        <a:lstStyle/>
        <a:p>
          <a:endParaRPr lang="en-U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B644548-41D2-49CC-A842-5B8E509B1371}">
      <dgm:prSet phldrT="[Text]" custT="1"/>
      <dgm:spPr/>
      <dgm:t>
        <a:bodyPr/>
        <a:lstStyle/>
        <a:p>
          <a:r>
            <a: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Criteria setting</a:t>
          </a:r>
          <a:endParaRPr lang="en-US" sz="2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7B77DE9-7342-4339-8357-EFD2FE6EF258}" type="parTrans" cxnId="{327BBC1D-B83A-4D6C-A7FD-8CF516E2A88A}">
      <dgm:prSet/>
      <dgm:spPr/>
      <dgm:t>
        <a:bodyPr/>
        <a:lstStyle/>
        <a:p>
          <a:endParaRPr lang="en-U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C66DCA4-18AC-4EE5-813C-830F4F3F4259}" type="sibTrans" cxnId="{327BBC1D-B83A-4D6C-A7FD-8CF516E2A88A}">
      <dgm:prSet/>
      <dgm:spPr/>
      <dgm:t>
        <a:bodyPr/>
        <a:lstStyle/>
        <a:p>
          <a:endParaRPr lang="en-U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57502C2-3F71-4B26-A001-4F89816D18A4}">
      <dgm:prSet phldrT="[Text]" custT="1"/>
      <dgm:spPr/>
      <dgm:t>
        <a:bodyPr/>
        <a:lstStyle/>
        <a:p>
          <a:r>
            <a: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Addl. Assignment of existing CHO/LHV/ ANM/ HE etc based on criteria.</a:t>
          </a:r>
          <a:endParaRPr lang="en-US" sz="2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0B0E2D7-1613-4596-B38A-98CFC0C456C5}" type="parTrans" cxnId="{A3D222F6-3A54-4762-8086-BD2F4A753722}">
      <dgm:prSet/>
      <dgm:spPr/>
      <dgm:t>
        <a:bodyPr/>
        <a:lstStyle/>
        <a:p>
          <a:endParaRPr lang="en-U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21956DD-A905-40D8-91D4-0B2DF674E9C4}" type="sibTrans" cxnId="{A3D222F6-3A54-4762-8086-BD2F4A753722}">
      <dgm:prSet/>
      <dgm:spPr/>
      <dgm:t>
        <a:bodyPr/>
        <a:lstStyle/>
        <a:p>
          <a:endParaRPr lang="en-U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5BC8667-89EE-4C70-887D-D544408DB8C6}">
      <dgm:prSet phldrT="[Text]" custT="1"/>
      <dgm:spPr>
        <a:ln>
          <a:solidFill>
            <a:schemeClr val="bg1"/>
          </a:solidFill>
        </a:ln>
      </dgm:spPr>
      <dgm:t>
        <a:bodyPr/>
        <a:lstStyle/>
        <a:p>
          <a:r>
            <a:rPr lang="en-US" sz="20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ORIENTATION OF ASHA CADRES</a:t>
          </a:r>
          <a:endParaRPr lang="en-US" sz="20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2D47F51-10D5-4004-9825-51FA8464F43C}" type="parTrans" cxnId="{355E6F0E-FAB6-4FD3-945E-4C7032BE436B}">
      <dgm:prSet/>
      <dgm:spPr/>
      <dgm:t>
        <a:bodyPr/>
        <a:lstStyle/>
        <a:p>
          <a:endParaRPr lang="en-U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0E3F378-ABB0-4846-8530-1FB23AFD0F95}" type="sibTrans" cxnId="{355E6F0E-FAB6-4FD3-945E-4C7032BE436B}">
      <dgm:prSet/>
      <dgm:spPr/>
      <dgm:t>
        <a:bodyPr/>
        <a:lstStyle/>
        <a:p>
          <a:endParaRPr lang="en-U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0F5AAA3-B0EB-4688-AB3F-7F7864FF6097}">
      <dgm:prSet phldrT="[Text]" custT="1"/>
      <dgm:spPr/>
      <dgm:t>
        <a:bodyPr/>
        <a:lstStyle/>
        <a:p>
          <a:r>
            <a:rPr lang="en-IN" sz="2400" dirty="0" smtClean="0">
              <a:latin typeface="Times New Roman" panose="02020603050405020304" pitchFamily="18" charset="0"/>
              <a:cs typeface="Times New Roman" pitchFamily="18" charset="0"/>
            </a:rPr>
            <a:t>Training of ASHA Cadres </a:t>
          </a:r>
          <a:r>
            <a:rPr lang="en-IN" sz="2400" dirty="0" err="1" smtClean="0">
              <a:latin typeface="Times New Roman" panose="02020603050405020304" pitchFamily="18" charset="0"/>
              <a:cs typeface="Times New Roman" pitchFamily="18" charset="0"/>
            </a:rPr>
            <a:t>upto</a:t>
          </a:r>
          <a:r>
            <a:rPr lang="en-IN" sz="2400" dirty="0" smtClean="0">
              <a:latin typeface="Times New Roman" panose="02020603050405020304" pitchFamily="18" charset="0"/>
              <a:cs typeface="Times New Roman" pitchFamily="18" charset="0"/>
            </a:rPr>
            <a:t> module 1-7</a:t>
          </a:r>
          <a:endParaRPr lang="en-US" sz="2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AF79161-E2E7-4820-AE63-ED800EC9130A}" type="parTrans" cxnId="{91C4D307-3DDB-4E53-AD3A-F1FCB593C950}">
      <dgm:prSet/>
      <dgm:spPr/>
      <dgm:t>
        <a:bodyPr/>
        <a:lstStyle/>
        <a:p>
          <a:endParaRPr lang="en-U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173E2C8-8086-4F6E-87EF-993E61427385}" type="sibTrans" cxnId="{91C4D307-3DDB-4E53-AD3A-F1FCB593C950}">
      <dgm:prSet/>
      <dgm:spPr/>
      <dgm:t>
        <a:bodyPr/>
        <a:lstStyle/>
        <a:p>
          <a:endParaRPr lang="en-U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656182F-7F10-4901-99A2-1EE53B5F007D}">
      <dgm:prSet phldrT="[Text]" custT="1"/>
      <dgm:spPr/>
      <dgm:t>
        <a:bodyPr/>
        <a:lstStyle/>
        <a:p>
          <a:r>
            <a:rPr lang="en-US" sz="18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IMPLEMENTATION </a:t>
          </a:r>
          <a:endParaRPr lang="en-US" sz="1800" b="1" dirty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CEE62BA-AE1D-4420-A8E0-CFD332E33BAB}" type="parTrans" cxnId="{F2330BAA-09A8-4DB4-B77E-6D1728F1ADE1}">
      <dgm:prSet/>
      <dgm:spPr/>
      <dgm:t>
        <a:bodyPr/>
        <a:lstStyle/>
        <a:p>
          <a:endParaRPr lang="en-U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2A41909-6401-463A-A4D5-43FD0C69807A}" type="sibTrans" cxnId="{F2330BAA-09A8-4DB4-B77E-6D1728F1ADE1}">
      <dgm:prSet/>
      <dgm:spPr/>
      <dgm:t>
        <a:bodyPr/>
        <a:lstStyle/>
        <a:p>
          <a:endParaRPr lang="en-U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BAAE713-E1BD-46DC-906B-6AEE98E00003}">
      <dgm:prSet phldrT="[Text]" custT="1"/>
      <dgm:spPr/>
      <dgm:t>
        <a:bodyPr/>
        <a:lstStyle/>
        <a:p>
          <a:pPr algn="l"/>
          <a:r>
            <a:rPr lang="en-IN" sz="2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Meeting-VHSNC monthly</a:t>
          </a:r>
          <a:endParaRPr lang="en-US" sz="2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8357579-1467-4535-B206-DD66D27F3D05}" type="parTrans" cxnId="{8512AD8E-88F4-4900-939F-1B1810347D72}">
      <dgm:prSet/>
      <dgm:spPr/>
      <dgm:t>
        <a:bodyPr/>
        <a:lstStyle/>
        <a:p>
          <a:endParaRPr lang="en-U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737323F-F8B0-41BE-8CAA-EC4FB9E4DEF6}" type="sibTrans" cxnId="{8512AD8E-88F4-4900-939F-1B1810347D72}">
      <dgm:prSet/>
      <dgm:spPr/>
      <dgm:t>
        <a:bodyPr/>
        <a:lstStyle/>
        <a:p>
          <a:endParaRPr lang="en-U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C6991B4-C366-4B46-921B-5F94DF259136}">
      <dgm:prSet phldrT="[Text]" custT="1"/>
      <dgm:spPr/>
      <dgm:t>
        <a:bodyPr/>
        <a:lstStyle/>
        <a:p>
          <a:r>
            <a:rPr lang="en-IN" sz="2400" dirty="0" smtClean="0">
              <a:latin typeface="Times New Roman" panose="02020603050405020304" pitchFamily="18" charset="0"/>
              <a:cs typeface="Times New Roman" pitchFamily="18" charset="0"/>
            </a:rPr>
            <a:t>Guidelines of ASHA Incentives</a:t>
          </a:r>
          <a:endParaRPr lang="en-US" sz="2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079A6B3-0F8D-47C7-A237-FA86FDFE4C55}" type="parTrans" cxnId="{5D5C6BF4-6C2D-4933-AF92-1617307D58FF}">
      <dgm:prSet/>
      <dgm:spPr/>
      <dgm:t>
        <a:bodyPr/>
        <a:lstStyle/>
        <a:p>
          <a:endParaRPr lang="en-U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D80A26E-34E5-4016-8EE4-7819A224C902}" type="sibTrans" cxnId="{5D5C6BF4-6C2D-4933-AF92-1617307D58FF}">
      <dgm:prSet/>
      <dgm:spPr/>
      <dgm:t>
        <a:bodyPr/>
        <a:lstStyle/>
        <a:p>
          <a:endParaRPr lang="en-U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69C7848-472B-41E6-B804-F09B7BBF53FE}">
      <dgm:prSet phldrT="[Text]" custT="1"/>
      <dgm:spPr/>
      <dgm:t>
        <a:bodyPr/>
        <a:lstStyle/>
        <a:p>
          <a:r>
            <a:rPr lang="en-IN" sz="2400" dirty="0" smtClean="0">
              <a:latin typeface="Times New Roman" panose="02020603050405020304" pitchFamily="18" charset="0"/>
              <a:cs typeface="Times New Roman" pitchFamily="18" charset="0"/>
            </a:rPr>
            <a:t>Meetings at various levels for close coordination  </a:t>
          </a:r>
          <a:endParaRPr lang="en-US" sz="2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14A5F7B-B888-4FEA-B114-B83294CD87DF}" type="parTrans" cxnId="{1C84B169-E24E-4511-BF2B-6727D5C75BEE}">
      <dgm:prSet/>
      <dgm:spPr/>
      <dgm:t>
        <a:bodyPr/>
        <a:lstStyle/>
        <a:p>
          <a:endParaRPr lang="en-U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D8D8C7F-7800-4D00-A2CA-357DC69684A3}" type="sibTrans" cxnId="{1C84B169-E24E-4511-BF2B-6727D5C75BEE}">
      <dgm:prSet/>
      <dgm:spPr/>
      <dgm:t>
        <a:bodyPr/>
        <a:lstStyle/>
        <a:p>
          <a:endParaRPr lang="en-U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74303A3-EB7A-4CEC-9828-DF3E3670B023}">
      <dgm:prSet phldrT="[Text]" custT="1"/>
      <dgm:spPr/>
      <dgm:t>
        <a:bodyPr/>
        <a:lstStyle/>
        <a:p>
          <a:pPr algn="l"/>
          <a:r>
            <a:rPr lang="en-IN" sz="2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Meeting &amp; subsequent mentoring and monitoring - At Cluster level(monthly) -At Block level-BAC to review AFs (monthly)           -At District level-DAC to review functioning of BACs (monthly)	       -At State level- SPMU to review District ASHA Functionality (quarterly)</a:t>
          </a:r>
          <a:endParaRPr lang="en-US" sz="2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A399E45-A0C3-4ABD-A030-A4F47C12DBCF}" type="parTrans" cxnId="{C4488401-1EFF-46B2-8B65-01D0CE7C01A0}">
      <dgm:prSet/>
      <dgm:spPr/>
      <dgm:t>
        <a:bodyPr/>
        <a:lstStyle/>
        <a:p>
          <a:endParaRPr lang="en-U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9E4AB51-7F69-4DBD-AE38-EE492A545E1C}" type="sibTrans" cxnId="{C4488401-1EFF-46B2-8B65-01D0CE7C01A0}">
      <dgm:prSet/>
      <dgm:spPr/>
      <dgm:t>
        <a:bodyPr/>
        <a:lstStyle/>
        <a:p>
          <a:endParaRPr lang="en-U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683A05B-36FF-4880-B8F2-BABBFCB94205}">
      <dgm:prSet phldrT="[Text]" custT="1"/>
      <dgm:spPr/>
      <dgm:t>
        <a:bodyPr/>
        <a:lstStyle/>
        <a:p>
          <a:r>
            <a:rPr lang="en-IN" sz="2400" dirty="0" smtClean="0">
              <a:latin typeface="Times New Roman" panose="02020603050405020304" pitchFamily="18" charset="0"/>
              <a:cs typeface="Times New Roman" pitchFamily="18" charset="0"/>
            </a:rPr>
            <a:t>Community process guidelines &amp; ASHA Facilitator’s Handbook</a:t>
          </a:r>
          <a:endParaRPr lang="en-US" sz="2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436ED8C-FAD9-4E79-A9C9-C3DCD301DF63}" type="parTrans" cxnId="{841F87FA-2575-403C-99F5-83634132BEEE}">
      <dgm:prSet/>
      <dgm:spPr/>
      <dgm:t>
        <a:bodyPr/>
        <a:lstStyle/>
        <a:p>
          <a:endParaRPr lang="en-U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423D85D-5DC3-40EB-8EE7-C7322D373248}" type="sibTrans" cxnId="{841F87FA-2575-403C-99F5-83634132BEEE}">
      <dgm:prSet/>
      <dgm:spPr/>
      <dgm:t>
        <a:bodyPr/>
        <a:lstStyle/>
        <a:p>
          <a:endParaRPr lang="en-U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294D6C8-A230-4025-96BA-07E988FB4B6D}">
      <dgm:prSet phldrT="[Text]" custT="1"/>
      <dgm:spPr/>
      <dgm:t>
        <a:bodyPr/>
        <a:lstStyle/>
        <a:p>
          <a:r>
            <a:rPr lang="en-IN" sz="2400" dirty="0" smtClean="0">
              <a:latin typeface="Times New Roman" panose="02020603050405020304" pitchFamily="18" charset="0"/>
              <a:cs typeface="Times New Roman" pitchFamily="18" charset="0"/>
            </a:rPr>
            <a:t>VHND/VHSNC guidelines</a:t>
          </a:r>
          <a:endParaRPr lang="en-US" sz="2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9F53006-57F4-40D4-9F11-97A776F6603D}" type="parTrans" cxnId="{5C23ED36-BBB1-40F7-AE3E-D8A4BC2B3CE7}">
      <dgm:prSet/>
      <dgm:spPr/>
      <dgm:t>
        <a:bodyPr/>
        <a:lstStyle/>
        <a:p>
          <a:endParaRPr lang="en-U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BAE9A56-960C-48AD-A84F-D07BC2666781}" type="sibTrans" cxnId="{5C23ED36-BBB1-40F7-AE3E-D8A4BC2B3CE7}">
      <dgm:prSet/>
      <dgm:spPr/>
      <dgm:t>
        <a:bodyPr/>
        <a:lstStyle/>
        <a:p>
          <a:endParaRPr lang="en-U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85C9CE7-FC1B-4D17-A866-D1162D40E83C}">
      <dgm:prSet phldrT="[Text]" custT="1"/>
      <dgm:spPr/>
      <dgm:t>
        <a:bodyPr/>
        <a:lstStyle/>
        <a:p>
          <a:pPr algn="l"/>
          <a:r>
            <a:rPr lang="en-IN" sz="2400" smtClean="0">
              <a:latin typeface="Times New Roman" panose="02020603050405020304" pitchFamily="18" charset="0"/>
              <a:cs typeface="Times New Roman" panose="02020603050405020304" pitchFamily="18" charset="0"/>
            </a:rPr>
            <a:t>VHND monthly</a:t>
          </a:r>
          <a:endParaRPr lang="en-US" sz="2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8C8C407-DA2A-4AD2-ABF2-EB37877BCC88}" type="parTrans" cxnId="{8D8B5D0F-782C-49F9-A3E4-75372DA4E748}">
      <dgm:prSet/>
      <dgm:spPr/>
      <dgm:t>
        <a:bodyPr/>
        <a:lstStyle/>
        <a:p>
          <a:endParaRPr lang="en-US"/>
        </a:p>
      </dgm:t>
    </dgm:pt>
    <dgm:pt modelId="{9B8907BE-E93E-4C12-9413-6C3E9C47873E}" type="sibTrans" cxnId="{8D8B5D0F-782C-49F9-A3E4-75372DA4E748}">
      <dgm:prSet/>
      <dgm:spPr/>
      <dgm:t>
        <a:bodyPr/>
        <a:lstStyle/>
        <a:p>
          <a:endParaRPr lang="en-US"/>
        </a:p>
      </dgm:t>
    </dgm:pt>
    <dgm:pt modelId="{C8F97373-5D30-49C7-84F5-5594B16C3D6B}" type="pres">
      <dgm:prSet presAssocID="{EC029AB7-BC48-43B4-8605-D4CAC7561B73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FAA00F46-F5D8-4629-80E9-83E34A25484B}" type="pres">
      <dgm:prSet presAssocID="{EC029AB7-BC48-43B4-8605-D4CAC7561B73}" presName="tSp" presStyleCnt="0"/>
      <dgm:spPr/>
      <dgm:t>
        <a:bodyPr/>
        <a:lstStyle/>
        <a:p>
          <a:endParaRPr lang="en-US"/>
        </a:p>
      </dgm:t>
    </dgm:pt>
    <dgm:pt modelId="{E14B3510-E737-49E4-B37E-9C5F37CAC2C5}" type="pres">
      <dgm:prSet presAssocID="{EC029AB7-BC48-43B4-8605-D4CAC7561B73}" presName="bSp" presStyleCnt="0"/>
      <dgm:spPr/>
      <dgm:t>
        <a:bodyPr/>
        <a:lstStyle/>
        <a:p>
          <a:endParaRPr lang="en-US"/>
        </a:p>
      </dgm:t>
    </dgm:pt>
    <dgm:pt modelId="{50D4C35F-85F8-4571-AE28-930BB5123074}" type="pres">
      <dgm:prSet presAssocID="{EC029AB7-BC48-43B4-8605-D4CAC7561B73}" presName="process" presStyleCnt="0"/>
      <dgm:spPr/>
      <dgm:t>
        <a:bodyPr/>
        <a:lstStyle/>
        <a:p>
          <a:endParaRPr lang="en-US"/>
        </a:p>
      </dgm:t>
    </dgm:pt>
    <dgm:pt modelId="{6041C4C3-AE65-430B-9A1B-2B94961B9A61}" type="pres">
      <dgm:prSet presAssocID="{7FA4CA23-0669-44CB-96A0-1C2423766A75}" presName="composite1" presStyleCnt="0"/>
      <dgm:spPr/>
      <dgm:t>
        <a:bodyPr/>
        <a:lstStyle/>
        <a:p>
          <a:endParaRPr lang="en-US"/>
        </a:p>
      </dgm:t>
    </dgm:pt>
    <dgm:pt modelId="{E24177D7-4D01-4ABB-973E-253344A5F53C}" type="pres">
      <dgm:prSet presAssocID="{7FA4CA23-0669-44CB-96A0-1C2423766A75}" presName="dummyNode1" presStyleLbl="node1" presStyleIdx="0" presStyleCnt="3"/>
      <dgm:spPr/>
      <dgm:t>
        <a:bodyPr/>
        <a:lstStyle/>
        <a:p>
          <a:endParaRPr lang="en-US"/>
        </a:p>
      </dgm:t>
    </dgm:pt>
    <dgm:pt modelId="{B382A88A-B85F-439B-A4B4-D338E345F290}" type="pres">
      <dgm:prSet presAssocID="{7FA4CA23-0669-44CB-96A0-1C2423766A75}" presName="childNode1" presStyleLbl="bgAcc1" presStyleIdx="0" presStyleCnt="3" custScaleX="134948" custScaleY="124457" custLinFactNeighborX="-3481" custLinFactNeighborY="253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A96E5B7-1DBC-4C68-B863-A00B001FC1BD}" type="pres">
      <dgm:prSet presAssocID="{7FA4CA23-0669-44CB-96A0-1C2423766A75}" presName="childNode1tx" presStyleLbl="bgAcc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4A1FF05-4D2A-481C-A3E1-873998883231}" type="pres">
      <dgm:prSet presAssocID="{7FA4CA23-0669-44CB-96A0-1C2423766A75}" presName="parentNode1" presStyleLbl="node1" presStyleIdx="0" presStyleCnt="3" custScaleX="111732" custScaleY="79125" custLinFactNeighborX="-10836" custLinFactNeighborY="47588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4FA43BD-78A9-427D-B61E-EA2C62906CDF}" type="pres">
      <dgm:prSet presAssocID="{7FA4CA23-0669-44CB-96A0-1C2423766A75}" presName="connSite1" presStyleCnt="0"/>
      <dgm:spPr/>
      <dgm:t>
        <a:bodyPr/>
        <a:lstStyle/>
        <a:p>
          <a:endParaRPr lang="en-US"/>
        </a:p>
      </dgm:t>
    </dgm:pt>
    <dgm:pt modelId="{96B8288F-9851-4781-BDED-F9396C99828D}" type="pres">
      <dgm:prSet presAssocID="{05E794D0-A089-401E-A5AD-B25F91FB518C}" presName="Name9" presStyleLbl="sibTrans2D1" presStyleIdx="0" presStyleCnt="2" custLinFactNeighborY="-60"/>
      <dgm:spPr/>
      <dgm:t>
        <a:bodyPr/>
        <a:lstStyle/>
        <a:p>
          <a:endParaRPr lang="en-US"/>
        </a:p>
      </dgm:t>
    </dgm:pt>
    <dgm:pt modelId="{378DD842-C39C-4705-AE0A-9FC70780DDFA}" type="pres">
      <dgm:prSet presAssocID="{15BC8667-89EE-4C70-887D-D544408DB8C6}" presName="composite2" presStyleCnt="0"/>
      <dgm:spPr/>
      <dgm:t>
        <a:bodyPr/>
        <a:lstStyle/>
        <a:p>
          <a:endParaRPr lang="en-US"/>
        </a:p>
      </dgm:t>
    </dgm:pt>
    <dgm:pt modelId="{3E44F3D0-5EC1-468B-90A3-199D2EDCD87C}" type="pres">
      <dgm:prSet presAssocID="{15BC8667-89EE-4C70-887D-D544408DB8C6}" presName="dummyNode2" presStyleLbl="node1" presStyleIdx="0" presStyleCnt="3"/>
      <dgm:spPr/>
      <dgm:t>
        <a:bodyPr/>
        <a:lstStyle/>
        <a:p>
          <a:endParaRPr lang="en-US"/>
        </a:p>
      </dgm:t>
    </dgm:pt>
    <dgm:pt modelId="{A14FC564-1849-4784-B95F-7421F41E1B92}" type="pres">
      <dgm:prSet presAssocID="{15BC8667-89EE-4C70-887D-D544408DB8C6}" presName="childNode2" presStyleLbl="bgAcc1" presStyleIdx="1" presStyleCnt="3" custScaleX="182231" custScaleY="247370" custLinFactNeighborY="1116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8BE0D28-6150-4474-AB0F-0D0B73DF1EA0}" type="pres">
      <dgm:prSet presAssocID="{15BC8667-89EE-4C70-887D-D544408DB8C6}" presName="childNode2tx" presStyleLbl="bgAcc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C0A0092-42C6-47BC-BA77-00CD7C49FDEE}" type="pres">
      <dgm:prSet presAssocID="{15BC8667-89EE-4C70-887D-D544408DB8C6}" presName="parentNode2" presStyleLbl="node1" presStyleIdx="1" presStyleCnt="3" custScaleX="124508" custLinFactY="-8832" custLinFactNeighborX="-5349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2BF8921-0855-4BD8-9315-2A22F85EC1AD}" type="pres">
      <dgm:prSet presAssocID="{15BC8667-89EE-4C70-887D-D544408DB8C6}" presName="connSite2" presStyleCnt="0"/>
      <dgm:spPr/>
      <dgm:t>
        <a:bodyPr/>
        <a:lstStyle/>
        <a:p>
          <a:endParaRPr lang="en-US"/>
        </a:p>
      </dgm:t>
    </dgm:pt>
    <dgm:pt modelId="{13EAE34B-9B47-4EAF-8885-D983A4DDEAC9}" type="pres">
      <dgm:prSet presAssocID="{A0E3F378-ABB0-4846-8530-1FB23AFD0F95}" presName="Name18" presStyleLbl="sibTrans2D1" presStyleIdx="1" presStyleCnt="2" custLinFactNeighborX="-375" custLinFactNeighborY="-28"/>
      <dgm:spPr/>
      <dgm:t>
        <a:bodyPr/>
        <a:lstStyle/>
        <a:p>
          <a:endParaRPr lang="en-US"/>
        </a:p>
      </dgm:t>
    </dgm:pt>
    <dgm:pt modelId="{C7F9D995-ECF5-4997-9A58-EC4206C4410C}" type="pres">
      <dgm:prSet presAssocID="{C656182F-7F10-4901-99A2-1EE53B5F007D}" presName="composite1" presStyleCnt="0"/>
      <dgm:spPr/>
      <dgm:t>
        <a:bodyPr/>
        <a:lstStyle/>
        <a:p>
          <a:endParaRPr lang="en-US"/>
        </a:p>
      </dgm:t>
    </dgm:pt>
    <dgm:pt modelId="{67FF3463-09A8-4468-92E1-EDF515FFE19D}" type="pres">
      <dgm:prSet presAssocID="{C656182F-7F10-4901-99A2-1EE53B5F007D}" presName="dummyNode1" presStyleLbl="node1" presStyleIdx="1" presStyleCnt="3"/>
      <dgm:spPr/>
      <dgm:t>
        <a:bodyPr/>
        <a:lstStyle/>
        <a:p>
          <a:endParaRPr lang="en-US"/>
        </a:p>
      </dgm:t>
    </dgm:pt>
    <dgm:pt modelId="{1A6000D7-5016-4555-B754-3E1A014BAE22}" type="pres">
      <dgm:prSet presAssocID="{C656182F-7F10-4901-99A2-1EE53B5F007D}" presName="childNode1" presStyleLbl="bgAcc1" presStyleIdx="2" presStyleCnt="3" custScaleX="177644" custScaleY="266554" custLinFactNeighborY="-438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54BDCFF-A94C-4E8A-8477-FE6CD9386D15}" type="pres">
      <dgm:prSet presAssocID="{C656182F-7F10-4901-99A2-1EE53B5F007D}" presName="childNode1tx" presStyleLbl="bgAcc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95C2062-430D-4381-8C61-C6C0ECE935C2}" type="pres">
      <dgm:prSet presAssocID="{C656182F-7F10-4901-99A2-1EE53B5F007D}" presName="parentNode1" presStyleLbl="node1" presStyleIdx="2" presStyleCnt="3" custScaleX="118262" custLinFactY="68071" custLinFactNeighborX="3028" custLinFactNeighborY="10000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6212739-B493-4A3C-85C9-2B4812658168}" type="pres">
      <dgm:prSet presAssocID="{C656182F-7F10-4901-99A2-1EE53B5F007D}" presName="connSite1" presStyleCnt="0"/>
      <dgm:spPr/>
      <dgm:t>
        <a:bodyPr/>
        <a:lstStyle/>
        <a:p>
          <a:endParaRPr lang="en-US"/>
        </a:p>
      </dgm:t>
    </dgm:pt>
  </dgm:ptLst>
  <dgm:cxnLst>
    <dgm:cxn modelId="{BD295E8B-C9C7-4F1E-AE90-4152636D8A1C}" type="presOf" srcId="{05E794D0-A089-401E-A5AD-B25F91FB518C}" destId="{96B8288F-9851-4781-BDED-F9396C99828D}" srcOrd="0" destOrd="0" presId="urn:microsoft.com/office/officeart/2005/8/layout/hProcess4"/>
    <dgm:cxn modelId="{C8D1C2EE-9B88-4F86-A9BD-D4BD90A976B6}" type="presOf" srcId="{5C6991B4-C366-4B46-921B-5F94DF259136}" destId="{B8BE0D28-6150-4474-AB0F-0D0B73DF1EA0}" srcOrd="1" destOrd="2" presId="urn:microsoft.com/office/officeart/2005/8/layout/hProcess4"/>
    <dgm:cxn modelId="{A3D222F6-3A54-4762-8086-BD2F4A753722}" srcId="{7FA4CA23-0669-44CB-96A0-1C2423766A75}" destId="{957502C2-3F71-4B26-A001-4F89816D18A4}" srcOrd="1" destOrd="0" parTransId="{E0B0E2D7-1613-4596-B38A-98CFC0C456C5}" sibTransId="{921956DD-A905-40D8-91D4-0B2DF674E9C4}"/>
    <dgm:cxn modelId="{5D5C6BF4-6C2D-4933-AF92-1617307D58FF}" srcId="{15BC8667-89EE-4C70-887D-D544408DB8C6}" destId="{5C6991B4-C366-4B46-921B-5F94DF259136}" srcOrd="2" destOrd="0" parTransId="{8079A6B3-0F8D-47C7-A237-FA86FDFE4C55}" sibTransId="{FD80A26E-34E5-4016-8EE4-7819A224C902}"/>
    <dgm:cxn modelId="{C4488401-1EFF-46B2-8B65-01D0CE7C01A0}" srcId="{C656182F-7F10-4901-99A2-1EE53B5F007D}" destId="{474303A3-EB7A-4CEC-9828-DF3E3670B023}" srcOrd="2" destOrd="0" parTransId="{8A399E45-A0C3-4ABD-A030-A4F47C12DBCF}" sibTransId="{E9E4AB51-7F69-4DBD-AE38-EE492A545E1C}"/>
    <dgm:cxn modelId="{1C84B169-E24E-4511-BF2B-6727D5C75BEE}" srcId="{15BC8667-89EE-4C70-887D-D544408DB8C6}" destId="{D69C7848-472B-41E6-B804-F09B7BBF53FE}" srcOrd="4" destOrd="0" parTransId="{B14A5F7B-B888-4FEA-B114-B83294CD87DF}" sibTransId="{0D8D8C7F-7800-4D00-A2CA-357DC69684A3}"/>
    <dgm:cxn modelId="{00E8FD51-94DA-4EE7-8FAB-C6BB14071679}" type="presOf" srcId="{C656182F-7F10-4901-99A2-1EE53B5F007D}" destId="{795C2062-430D-4381-8C61-C6C0ECE935C2}" srcOrd="0" destOrd="0" presId="urn:microsoft.com/office/officeart/2005/8/layout/hProcess4"/>
    <dgm:cxn modelId="{D77BAAF1-6923-4F08-A1DE-99364844006B}" type="presOf" srcId="{474303A3-EB7A-4CEC-9828-DF3E3670B023}" destId="{1A6000D7-5016-4555-B754-3E1A014BAE22}" srcOrd="0" destOrd="2" presId="urn:microsoft.com/office/officeart/2005/8/layout/hProcess4"/>
    <dgm:cxn modelId="{8512AD8E-88F4-4900-939F-1B1810347D72}" srcId="{C656182F-7F10-4901-99A2-1EE53B5F007D}" destId="{7BAAE713-E1BD-46DC-906B-6AEE98E00003}" srcOrd="0" destOrd="0" parTransId="{38357579-1467-4535-B206-DD66D27F3D05}" sibTransId="{B737323F-F8B0-41BE-8CAA-EC4FB9E4DEF6}"/>
    <dgm:cxn modelId="{6DE448CF-837B-4111-96BD-3C3EC6E0663F}" type="presOf" srcId="{474303A3-EB7A-4CEC-9828-DF3E3670B023}" destId="{A54BDCFF-A94C-4E8A-8477-FE6CD9386D15}" srcOrd="1" destOrd="2" presId="urn:microsoft.com/office/officeart/2005/8/layout/hProcess4"/>
    <dgm:cxn modelId="{958A9B7F-4FB3-402D-9BE6-50DBA1158138}" type="presOf" srcId="{9294D6C8-A230-4025-96BA-07E988FB4B6D}" destId="{B8BE0D28-6150-4474-AB0F-0D0B73DF1EA0}" srcOrd="1" destOrd="3" presId="urn:microsoft.com/office/officeart/2005/8/layout/hProcess4"/>
    <dgm:cxn modelId="{C9197CCC-DDD5-4A78-A860-E3D3E098792E}" type="presOf" srcId="{EC029AB7-BC48-43B4-8605-D4CAC7561B73}" destId="{C8F97373-5D30-49C7-84F5-5594B16C3D6B}" srcOrd="0" destOrd="0" presId="urn:microsoft.com/office/officeart/2005/8/layout/hProcess4"/>
    <dgm:cxn modelId="{686407C9-9FBA-48D0-9BFF-A700DA23990A}" type="presOf" srcId="{7BAAE713-E1BD-46DC-906B-6AEE98E00003}" destId="{1A6000D7-5016-4555-B754-3E1A014BAE22}" srcOrd="0" destOrd="0" presId="urn:microsoft.com/office/officeart/2005/8/layout/hProcess4"/>
    <dgm:cxn modelId="{327BBC1D-B83A-4D6C-A7FD-8CF516E2A88A}" srcId="{7FA4CA23-0669-44CB-96A0-1C2423766A75}" destId="{CB644548-41D2-49CC-A842-5B8E509B1371}" srcOrd="0" destOrd="0" parTransId="{47B77DE9-7342-4339-8357-EFD2FE6EF258}" sibTransId="{1C66DCA4-18AC-4EE5-813C-830F4F3F4259}"/>
    <dgm:cxn modelId="{509EFBA3-175A-4BA5-87CF-584936DCD49C}" type="presOf" srcId="{7FA4CA23-0669-44CB-96A0-1C2423766A75}" destId="{54A1FF05-4D2A-481C-A3E1-873998883231}" srcOrd="0" destOrd="0" presId="urn:microsoft.com/office/officeart/2005/8/layout/hProcess4"/>
    <dgm:cxn modelId="{9B946E86-8AD0-41CD-8538-42C9DF14EB95}" type="presOf" srcId="{CB644548-41D2-49CC-A842-5B8E509B1371}" destId="{B382A88A-B85F-439B-A4B4-D338E345F290}" srcOrd="0" destOrd="0" presId="urn:microsoft.com/office/officeart/2005/8/layout/hProcess4"/>
    <dgm:cxn modelId="{78EFFE20-81AC-4852-8469-37C707D4271C}" type="presOf" srcId="{957502C2-3F71-4B26-A001-4F89816D18A4}" destId="{2A96E5B7-1DBC-4C68-B863-A00B001FC1BD}" srcOrd="1" destOrd="1" presId="urn:microsoft.com/office/officeart/2005/8/layout/hProcess4"/>
    <dgm:cxn modelId="{841F87FA-2575-403C-99F5-83634132BEEE}" srcId="{15BC8667-89EE-4C70-887D-D544408DB8C6}" destId="{6683A05B-36FF-4880-B8F2-BABBFCB94205}" srcOrd="1" destOrd="0" parTransId="{7436ED8C-FAD9-4E79-A9C9-C3DCD301DF63}" sibTransId="{3423D85D-5DC3-40EB-8EE7-C7322D373248}"/>
    <dgm:cxn modelId="{45BEA978-2CBA-4FA2-93C0-21FCCB117E9A}" type="presOf" srcId="{D69C7848-472B-41E6-B804-F09B7BBF53FE}" destId="{B8BE0D28-6150-4474-AB0F-0D0B73DF1EA0}" srcOrd="1" destOrd="4" presId="urn:microsoft.com/office/officeart/2005/8/layout/hProcess4"/>
    <dgm:cxn modelId="{66277605-1951-4895-9F02-F4BD2F85E629}" type="presOf" srcId="{6683A05B-36FF-4880-B8F2-BABBFCB94205}" destId="{A14FC564-1849-4784-B95F-7421F41E1B92}" srcOrd="0" destOrd="1" presId="urn:microsoft.com/office/officeart/2005/8/layout/hProcess4"/>
    <dgm:cxn modelId="{8D414EEE-4285-4E15-8E05-8A2BE6A343A4}" type="presOf" srcId="{15BC8667-89EE-4C70-887D-D544408DB8C6}" destId="{CC0A0092-42C6-47BC-BA77-00CD7C49FDEE}" srcOrd="0" destOrd="0" presId="urn:microsoft.com/office/officeart/2005/8/layout/hProcess4"/>
    <dgm:cxn modelId="{6595ED55-7378-4C0B-91A2-396400C742BC}" type="presOf" srcId="{C85C9CE7-FC1B-4D17-A866-D1162D40E83C}" destId="{A54BDCFF-A94C-4E8A-8477-FE6CD9386D15}" srcOrd="1" destOrd="1" presId="urn:microsoft.com/office/officeart/2005/8/layout/hProcess4"/>
    <dgm:cxn modelId="{69C2DFFD-3739-4A24-89FA-AEB2893B8167}" type="presOf" srcId="{C85C9CE7-FC1B-4D17-A866-D1162D40E83C}" destId="{1A6000D7-5016-4555-B754-3E1A014BAE22}" srcOrd="0" destOrd="1" presId="urn:microsoft.com/office/officeart/2005/8/layout/hProcess4"/>
    <dgm:cxn modelId="{8DDAF963-47B5-4B2C-8CBD-1CE8ED45C4F1}" type="presOf" srcId="{D69C7848-472B-41E6-B804-F09B7BBF53FE}" destId="{A14FC564-1849-4784-B95F-7421F41E1B92}" srcOrd="0" destOrd="4" presId="urn:microsoft.com/office/officeart/2005/8/layout/hProcess4"/>
    <dgm:cxn modelId="{8D8B5D0F-782C-49F9-A3E4-75372DA4E748}" srcId="{C656182F-7F10-4901-99A2-1EE53B5F007D}" destId="{C85C9CE7-FC1B-4D17-A866-D1162D40E83C}" srcOrd="1" destOrd="0" parTransId="{78C8C407-DA2A-4AD2-ABF2-EB37877BCC88}" sibTransId="{9B8907BE-E93E-4C12-9413-6C3E9C47873E}"/>
    <dgm:cxn modelId="{91C4D307-3DDB-4E53-AD3A-F1FCB593C950}" srcId="{15BC8667-89EE-4C70-887D-D544408DB8C6}" destId="{F0F5AAA3-B0EB-4688-AB3F-7F7864FF6097}" srcOrd="0" destOrd="0" parTransId="{7AF79161-E2E7-4820-AE63-ED800EC9130A}" sibTransId="{7173E2C8-8086-4F6E-87EF-993E61427385}"/>
    <dgm:cxn modelId="{355E6F0E-FAB6-4FD3-945E-4C7032BE436B}" srcId="{EC029AB7-BC48-43B4-8605-D4CAC7561B73}" destId="{15BC8667-89EE-4C70-887D-D544408DB8C6}" srcOrd="1" destOrd="0" parTransId="{02D47F51-10D5-4004-9825-51FA8464F43C}" sibTransId="{A0E3F378-ABB0-4846-8530-1FB23AFD0F95}"/>
    <dgm:cxn modelId="{47FBD4C0-8EED-49AE-A496-4AFC2492CF36}" type="presOf" srcId="{F0F5AAA3-B0EB-4688-AB3F-7F7864FF6097}" destId="{B8BE0D28-6150-4474-AB0F-0D0B73DF1EA0}" srcOrd="1" destOrd="0" presId="urn:microsoft.com/office/officeart/2005/8/layout/hProcess4"/>
    <dgm:cxn modelId="{E4948B01-4194-41B3-9AE4-A59B6930B4E2}" type="presOf" srcId="{9294D6C8-A230-4025-96BA-07E988FB4B6D}" destId="{A14FC564-1849-4784-B95F-7421F41E1B92}" srcOrd="0" destOrd="3" presId="urn:microsoft.com/office/officeart/2005/8/layout/hProcess4"/>
    <dgm:cxn modelId="{4658BA58-C71C-4950-982E-5545E1CA4FBC}" type="presOf" srcId="{A0E3F378-ABB0-4846-8530-1FB23AFD0F95}" destId="{13EAE34B-9B47-4EAF-8885-D983A4DDEAC9}" srcOrd="0" destOrd="0" presId="urn:microsoft.com/office/officeart/2005/8/layout/hProcess4"/>
    <dgm:cxn modelId="{978A3D31-9796-4747-A870-D111A27D9D70}" srcId="{EC029AB7-BC48-43B4-8605-D4CAC7561B73}" destId="{7FA4CA23-0669-44CB-96A0-1C2423766A75}" srcOrd="0" destOrd="0" parTransId="{FBD261C7-5148-455E-B4F1-0FAEBA4720F2}" sibTransId="{05E794D0-A089-401E-A5AD-B25F91FB518C}"/>
    <dgm:cxn modelId="{85D18A36-08BE-4D43-88A6-CA841FF42965}" type="presOf" srcId="{F0F5AAA3-B0EB-4688-AB3F-7F7864FF6097}" destId="{A14FC564-1849-4784-B95F-7421F41E1B92}" srcOrd="0" destOrd="0" presId="urn:microsoft.com/office/officeart/2005/8/layout/hProcess4"/>
    <dgm:cxn modelId="{46EE0DC2-899D-4CFB-BCC8-655CF4AD1009}" type="presOf" srcId="{6683A05B-36FF-4880-B8F2-BABBFCB94205}" destId="{B8BE0D28-6150-4474-AB0F-0D0B73DF1EA0}" srcOrd="1" destOrd="1" presId="urn:microsoft.com/office/officeart/2005/8/layout/hProcess4"/>
    <dgm:cxn modelId="{BB870C97-3A05-4364-A91D-69706803231A}" type="presOf" srcId="{CB644548-41D2-49CC-A842-5B8E509B1371}" destId="{2A96E5B7-1DBC-4C68-B863-A00B001FC1BD}" srcOrd="1" destOrd="0" presId="urn:microsoft.com/office/officeart/2005/8/layout/hProcess4"/>
    <dgm:cxn modelId="{04763BCD-E295-44A6-9E71-9C0FA6307181}" type="presOf" srcId="{957502C2-3F71-4B26-A001-4F89816D18A4}" destId="{B382A88A-B85F-439B-A4B4-D338E345F290}" srcOrd="0" destOrd="1" presId="urn:microsoft.com/office/officeart/2005/8/layout/hProcess4"/>
    <dgm:cxn modelId="{F2330BAA-09A8-4DB4-B77E-6D1728F1ADE1}" srcId="{EC029AB7-BC48-43B4-8605-D4CAC7561B73}" destId="{C656182F-7F10-4901-99A2-1EE53B5F007D}" srcOrd="2" destOrd="0" parTransId="{BCEE62BA-AE1D-4420-A8E0-CFD332E33BAB}" sibTransId="{52A41909-6401-463A-A4D5-43FD0C69807A}"/>
    <dgm:cxn modelId="{5C23ED36-BBB1-40F7-AE3E-D8A4BC2B3CE7}" srcId="{15BC8667-89EE-4C70-887D-D544408DB8C6}" destId="{9294D6C8-A230-4025-96BA-07E988FB4B6D}" srcOrd="3" destOrd="0" parTransId="{F9F53006-57F4-40D4-9F11-97A776F6603D}" sibTransId="{2BAE9A56-960C-48AD-A84F-D07BC2666781}"/>
    <dgm:cxn modelId="{34BEFB1F-9471-43F5-A009-2C32ADEB63AB}" type="presOf" srcId="{7BAAE713-E1BD-46DC-906B-6AEE98E00003}" destId="{A54BDCFF-A94C-4E8A-8477-FE6CD9386D15}" srcOrd="1" destOrd="0" presId="urn:microsoft.com/office/officeart/2005/8/layout/hProcess4"/>
    <dgm:cxn modelId="{A241F0B5-9801-45D8-B0F0-4BDB0CC1CFF2}" type="presOf" srcId="{5C6991B4-C366-4B46-921B-5F94DF259136}" destId="{A14FC564-1849-4784-B95F-7421F41E1B92}" srcOrd="0" destOrd="2" presId="urn:microsoft.com/office/officeart/2005/8/layout/hProcess4"/>
    <dgm:cxn modelId="{4BFEFA0C-8CBE-45CD-9376-CB79C1C9B224}" type="presParOf" srcId="{C8F97373-5D30-49C7-84F5-5594B16C3D6B}" destId="{FAA00F46-F5D8-4629-80E9-83E34A25484B}" srcOrd="0" destOrd="0" presId="urn:microsoft.com/office/officeart/2005/8/layout/hProcess4"/>
    <dgm:cxn modelId="{74463897-63E9-460A-AD1A-F6439047D35B}" type="presParOf" srcId="{C8F97373-5D30-49C7-84F5-5594B16C3D6B}" destId="{E14B3510-E737-49E4-B37E-9C5F37CAC2C5}" srcOrd="1" destOrd="0" presId="urn:microsoft.com/office/officeart/2005/8/layout/hProcess4"/>
    <dgm:cxn modelId="{F02EEF7C-E46B-4D49-9BA9-5F393AE5E0ED}" type="presParOf" srcId="{C8F97373-5D30-49C7-84F5-5594B16C3D6B}" destId="{50D4C35F-85F8-4571-AE28-930BB5123074}" srcOrd="2" destOrd="0" presId="urn:microsoft.com/office/officeart/2005/8/layout/hProcess4"/>
    <dgm:cxn modelId="{28A47528-D44B-4D83-A85B-5E7C880219E2}" type="presParOf" srcId="{50D4C35F-85F8-4571-AE28-930BB5123074}" destId="{6041C4C3-AE65-430B-9A1B-2B94961B9A61}" srcOrd="0" destOrd="0" presId="urn:microsoft.com/office/officeart/2005/8/layout/hProcess4"/>
    <dgm:cxn modelId="{0F5BF20A-BAF0-4286-9DF9-9071B3EE3C32}" type="presParOf" srcId="{6041C4C3-AE65-430B-9A1B-2B94961B9A61}" destId="{E24177D7-4D01-4ABB-973E-253344A5F53C}" srcOrd="0" destOrd="0" presId="urn:microsoft.com/office/officeart/2005/8/layout/hProcess4"/>
    <dgm:cxn modelId="{8A84EB40-AABA-442D-AED7-6C5859FE4895}" type="presParOf" srcId="{6041C4C3-AE65-430B-9A1B-2B94961B9A61}" destId="{B382A88A-B85F-439B-A4B4-D338E345F290}" srcOrd="1" destOrd="0" presId="urn:microsoft.com/office/officeart/2005/8/layout/hProcess4"/>
    <dgm:cxn modelId="{1F8FCFE8-F338-4EDD-9795-C4035E8C6926}" type="presParOf" srcId="{6041C4C3-AE65-430B-9A1B-2B94961B9A61}" destId="{2A96E5B7-1DBC-4C68-B863-A00B001FC1BD}" srcOrd="2" destOrd="0" presId="urn:microsoft.com/office/officeart/2005/8/layout/hProcess4"/>
    <dgm:cxn modelId="{C2CF6ADD-E184-42FE-9E53-E173F89F54A1}" type="presParOf" srcId="{6041C4C3-AE65-430B-9A1B-2B94961B9A61}" destId="{54A1FF05-4D2A-481C-A3E1-873998883231}" srcOrd="3" destOrd="0" presId="urn:microsoft.com/office/officeart/2005/8/layout/hProcess4"/>
    <dgm:cxn modelId="{C3149DEE-0B92-4C0C-AEA0-97552C0DDC88}" type="presParOf" srcId="{6041C4C3-AE65-430B-9A1B-2B94961B9A61}" destId="{54FA43BD-78A9-427D-B61E-EA2C62906CDF}" srcOrd="4" destOrd="0" presId="urn:microsoft.com/office/officeart/2005/8/layout/hProcess4"/>
    <dgm:cxn modelId="{7CA4E321-7294-4944-80A0-3D48150A52CC}" type="presParOf" srcId="{50D4C35F-85F8-4571-AE28-930BB5123074}" destId="{96B8288F-9851-4781-BDED-F9396C99828D}" srcOrd="1" destOrd="0" presId="urn:microsoft.com/office/officeart/2005/8/layout/hProcess4"/>
    <dgm:cxn modelId="{380AC78A-32B1-48B1-96CC-25C0428192F2}" type="presParOf" srcId="{50D4C35F-85F8-4571-AE28-930BB5123074}" destId="{378DD842-C39C-4705-AE0A-9FC70780DDFA}" srcOrd="2" destOrd="0" presId="urn:microsoft.com/office/officeart/2005/8/layout/hProcess4"/>
    <dgm:cxn modelId="{0D045E47-E7DA-447F-9B4F-73C916065BA7}" type="presParOf" srcId="{378DD842-C39C-4705-AE0A-9FC70780DDFA}" destId="{3E44F3D0-5EC1-468B-90A3-199D2EDCD87C}" srcOrd="0" destOrd="0" presId="urn:microsoft.com/office/officeart/2005/8/layout/hProcess4"/>
    <dgm:cxn modelId="{7B99A2B4-860A-4739-B139-C16589EB170E}" type="presParOf" srcId="{378DD842-C39C-4705-AE0A-9FC70780DDFA}" destId="{A14FC564-1849-4784-B95F-7421F41E1B92}" srcOrd="1" destOrd="0" presId="urn:microsoft.com/office/officeart/2005/8/layout/hProcess4"/>
    <dgm:cxn modelId="{573B49E2-5E77-4445-9978-245A68833290}" type="presParOf" srcId="{378DD842-C39C-4705-AE0A-9FC70780DDFA}" destId="{B8BE0D28-6150-4474-AB0F-0D0B73DF1EA0}" srcOrd="2" destOrd="0" presId="urn:microsoft.com/office/officeart/2005/8/layout/hProcess4"/>
    <dgm:cxn modelId="{67C92A3A-6C8B-4A24-8D66-E87112F3FFAD}" type="presParOf" srcId="{378DD842-C39C-4705-AE0A-9FC70780DDFA}" destId="{CC0A0092-42C6-47BC-BA77-00CD7C49FDEE}" srcOrd="3" destOrd="0" presId="urn:microsoft.com/office/officeart/2005/8/layout/hProcess4"/>
    <dgm:cxn modelId="{48078148-9F7A-41A1-996C-602F0623F07A}" type="presParOf" srcId="{378DD842-C39C-4705-AE0A-9FC70780DDFA}" destId="{52BF8921-0855-4BD8-9315-2A22F85EC1AD}" srcOrd="4" destOrd="0" presId="urn:microsoft.com/office/officeart/2005/8/layout/hProcess4"/>
    <dgm:cxn modelId="{44F2CBEA-624F-4048-8E79-923D4396E006}" type="presParOf" srcId="{50D4C35F-85F8-4571-AE28-930BB5123074}" destId="{13EAE34B-9B47-4EAF-8885-D983A4DDEAC9}" srcOrd="3" destOrd="0" presId="urn:microsoft.com/office/officeart/2005/8/layout/hProcess4"/>
    <dgm:cxn modelId="{3693340E-4A75-4D94-A87F-F01736D577B7}" type="presParOf" srcId="{50D4C35F-85F8-4571-AE28-930BB5123074}" destId="{C7F9D995-ECF5-4997-9A58-EC4206C4410C}" srcOrd="4" destOrd="0" presId="urn:microsoft.com/office/officeart/2005/8/layout/hProcess4"/>
    <dgm:cxn modelId="{86C94454-947C-4E36-B327-8C651B110D80}" type="presParOf" srcId="{C7F9D995-ECF5-4997-9A58-EC4206C4410C}" destId="{67FF3463-09A8-4468-92E1-EDF515FFE19D}" srcOrd="0" destOrd="0" presId="urn:microsoft.com/office/officeart/2005/8/layout/hProcess4"/>
    <dgm:cxn modelId="{6A769B54-9EFE-464B-9030-F93E95C75179}" type="presParOf" srcId="{C7F9D995-ECF5-4997-9A58-EC4206C4410C}" destId="{1A6000D7-5016-4555-B754-3E1A014BAE22}" srcOrd="1" destOrd="0" presId="urn:microsoft.com/office/officeart/2005/8/layout/hProcess4"/>
    <dgm:cxn modelId="{51729A0F-CC2C-46B3-B760-2E0084926EDA}" type="presParOf" srcId="{C7F9D995-ECF5-4997-9A58-EC4206C4410C}" destId="{A54BDCFF-A94C-4E8A-8477-FE6CD9386D15}" srcOrd="2" destOrd="0" presId="urn:microsoft.com/office/officeart/2005/8/layout/hProcess4"/>
    <dgm:cxn modelId="{990542E4-7A17-4FE6-B02E-8DD3A8165D36}" type="presParOf" srcId="{C7F9D995-ECF5-4997-9A58-EC4206C4410C}" destId="{795C2062-430D-4381-8C61-C6C0ECE935C2}" srcOrd="3" destOrd="0" presId="urn:microsoft.com/office/officeart/2005/8/layout/hProcess4"/>
    <dgm:cxn modelId="{562BFA7A-53C2-4EEE-9B98-4A3F4C5AA64B}" type="presParOf" srcId="{C7F9D995-ECF5-4997-9A58-EC4206C4410C}" destId="{A6212739-B493-4A3C-85C9-2B4812658168}" srcOrd="4" destOrd="0" presId="urn:microsoft.com/office/officeart/2005/8/layout/h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E523BB7-EFB4-45AA-A6FC-C2C21C1C9E6D}" type="doc">
      <dgm:prSet loTypeId="urn:microsoft.com/office/officeart/2009/layout/CircleArrowProcess" loCatId="cycle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82AD3CF8-3783-4390-A825-F93D1FC66D0B}">
      <dgm:prSet phldrT="[Text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n-US" sz="4000" smtClean="0"/>
            <a:t>DAC </a:t>
          </a:r>
          <a:endParaRPr lang="en-US" sz="4000" dirty="0" smtClean="0"/>
        </a:p>
      </dgm:t>
    </dgm:pt>
    <dgm:pt modelId="{F260CF51-8AB4-43AD-B78C-7FF88DB1219E}" type="parTrans" cxnId="{0455CF83-E923-4BC3-B4C9-6539E7437E27}">
      <dgm:prSet/>
      <dgm:spPr/>
      <dgm:t>
        <a:bodyPr/>
        <a:lstStyle/>
        <a:p>
          <a:endParaRPr lang="en-US" sz="2000"/>
        </a:p>
      </dgm:t>
    </dgm:pt>
    <dgm:pt modelId="{94EB10A0-B2E1-4C61-B8C3-444C6B7033AB}" type="sibTrans" cxnId="{0455CF83-E923-4BC3-B4C9-6539E7437E27}">
      <dgm:prSet/>
      <dgm:spPr/>
      <dgm:t>
        <a:bodyPr/>
        <a:lstStyle/>
        <a:p>
          <a:endParaRPr lang="en-US" sz="2000"/>
        </a:p>
      </dgm:t>
    </dgm:pt>
    <dgm:pt modelId="{A3101D50-26F8-4C1D-A061-BDCD40C1D52A}">
      <dgm:prSet phldrT="[Text]" custT="1"/>
      <dgm:spPr/>
      <dgm:t>
        <a:bodyPr/>
        <a:lstStyle/>
        <a:p>
          <a:r>
            <a:rPr lang="en-US" sz="4000" dirty="0" smtClean="0"/>
            <a:t>BAC</a:t>
          </a:r>
          <a:endParaRPr lang="en-US" sz="2000" dirty="0"/>
        </a:p>
      </dgm:t>
    </dgm:pt>
    <dgm:pt modelId="{DA683B2B-A500-490D-8E08-8D5FD5E9FA5E}" type="parTrans" cxnId="{27338432-25D6-4767-82AD-4751EBD7C222}">
      <dgm:prSet/>
      <dgm:spPr/>
      <dgm:t>
        <a:bodyPr/>
        <a:lstStyle/>
        <a:p>
          <a:endParaRPr lang="en-US" sz="2000"/>
        </a:p>
      </dgm:t>
    </dgm:pt>
    <dgm:pt modelId="{669125DB-9329-4C6A-A159-A6AADD15538B}" type="sibTrans" cxnId="{27338432-25D6-4767-82AD-4751EBD7C222}">
      <dgm:prSet/>
      <dgm:spPr/>
      <dgm:t>
        <a:bodyPr/>
        <a:lstStyle/>
        <a:p>
          <a:endParaRPr lang="en-US" sz="2000"/>
        </a:p>
      </dgm:t>
    </dgm:pt>
    <dgm:pt modelId="{8B176889-FA61-4AC9-91B3-A706AA75675E}">
      <dgm:prSet phldrT="[Text]" custT="1"/>
      <dgm:spPr/>
      <dgm:t>
        <a:bodyPr/>
        <a:lstStyle/>
        <a:p>
          <a:r>
            <a:rPr lang="en-US" sz="4000" dirty="0" smtClean="0"/>
            <a:t>AF</a:t>
          </a:r>
          <a:endParaRPr lang="en-US" sz="4000" dirty="0"/>
        </a:p>
      </dgm:t>
    </dgm:pt>
    <dgm:pt modelId="{9D6890ED-383F-499C-B2F2-0A750A8A4914}" type="parTrans" cxnId="{8315E9CE-1E1C-481E-8355-BB77835FED5F}">
      <dgm:prSet/>
      <dgm:spPr/>
      <dgm:t>
        <a:bodyPr/>
        <a:lstStyle/>
        <a:p>
          <a:endParaRPr lang="en-US" sz="2000"/>
        </a:p>
      </dgm:t>
    </dgm:pt>
    <dgm:pt modelId="{6A3DBF78-5020-40FD-A7DC-814E491A510A}" type="sibTrans" cxnId="{8315E9CE-1E1C-481E-8355-BB77835FED5F}">
      <dgm:prSet/>
      <dgm:spPr/>
      <dgm:t>
        <a:bodyPr/>
        <a:lstStyle/>
        <a:p>
          <a:endParaRPr lang="en-US" sz="2000"/>
        </a:p>
      </dgm:t>
    </dgm:pt>
    <dgm:pt modelId="{03BFE231-4924-4473-936C-97B0F7BEFBA1}">
      <dgm:prSet custT="1"/>
      <dgm:spPr/>
      <dgm:t>
        <a:bodyPr/>
        <a:lstStyle/>
        <a:p>
          <a:r>
            <a:rPr lang="en-US" sz="3600" dirty="0" smtClean="0"/>
            <a:t>ASHA</a:t>
          </a:r>
          <a:endParaRPr lang="en-US" sz="3600" dirty="0"/>
        </a:p>
      </dgm:t>
    </dgm:pt>
    <dgm:pt modelId="{B8C79F54-0789-495E-8A76-8FC3277F511F}" type="parTrans" cxnId="{8E5392AF-7850-4620-98C7-CC59DF931765}">
      <dgm:prSet/>
      <dgm:spPr/>
      <dgm:t>
        <a:bodyPr/>
        <a:lstStyle/>
        <a:p>
          <a:endParaRPr lang="en-US" sz="2000"/>
        </a:p>
      </dgm:t>
    </dgm:pt>
    <dgm:pt modelId="{08DDEE9A-DF11-4333-985C-55BC4C5A9E7C}" type="sibTrans" cxnId="{8E5392AF-7850-4620-98C7-CC59DF931765}">
      <dgm:prSet/>
      <dgm:spPr/>
      <dgm:t>
        <a:bodyPr/>
        <a:lstStyle/>
        <a:p>
          <a:endParaRPr lang="en-US" sz="2000"/>
        </a:p>
      </dgm:t>
    </dgm:pt>
    <dgm:pt modelId="{09C9B84D-6887-4E37-9D97-EA83162C62F4}" type="pres">
      <dgm:prSet presAssocID="{0E523BB7-EFB4-45AA-A6FC-C2C21C1C9E6D}" presName="Name0" presStyleCnt="0">
        <dgm:presLayoutVars>
          <dgm:chMax val="7"/>
          <dgm:chPref val="7"/>
          <dgm:dir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541C40AC-69DA-4076-89DB-D39A3192EE38}" type="pres">
      <dgm:prSet presAssocID="{82AD3CF8-3783-4390-A825-F93D1FC66D0B}" presName="Accent1" presStyleCnt="0"/>
      <dgm:spPr/>
    </dgm:pt>
    <dgm:pt modelId="{94BFD0EF-E49A-4E4B-AF04-D6F1DF5F0EB2}" type="pres">
      <dgm:prSet presAssocID="{82AD3CF8-3783-4390-A825-F93D1FC66D0B}" presName="Accent" presStyleLbl="node1" presStyleIdx="0" presStyleCnt="4"/>
      <dgm:spPr/>
    </dgm:pt>
    <dgm:pt modelId="{F2F97C92-E7DA-4B95-A07E-04382894E969}" type="pres">
      <dgm:prSet presAssocID="{82AD3CF8-3783-4390-A825-F93D1FC66D0B}" presName="Parent1" presStyleLbl="revTx" presStyleIdx="0" presStyleCnt="4" custScaleX="167128" custLinFactNeighborX="-1445" custLinFactNeighborY="-35963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4768E0D-B24C-4BD6-9C16-0CA3167BF675}" type="pres">
      <dgm:prSet presAssocID="{A3101D50-26F8-4C1D-A061-BDCD40C1D52A}" presName="Accent2" presStyleCnt="0"/>
      <dgm:spPr/>
    </dgm:pt>
    <dgm:pt modelId="{939292A3-045D-42F9-B528-2D65A00A3535}" type="pres">
      <dgm:prSet presAssocID="{A3101D50-26F8-4C1D-A061-BDCD40C1D52A}" presName="Accent" presStyleLbl="node1" presStyleIdx="1" presStyleCnt="4"/>
      <dgm:spPr/>
    </dgm:pt>
    <dgm:pt modelId="{31EC3A4F-182C-4191-92E3-1358DDB48956}" type="pres">
      <dgm:prSet presAssocID="{A3101D50-26F8-4C1D-A061-BDCD40C1D52A}" presName="Parent2" presStyleLbl="revTx" presStyleIdx="1" presStyleCnt="4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AE0712D-3757-4934-8432-249863DBA693}" type="pres">
      <dgm:prSet presAssocID="{8B176889-FA61-4AC9-91B3-A706AA75675E}" presName="Accent3" presStyleCnt="0"/>
      <dgm:spPr/>
    </dgm:pt>
    <dgm:pt modelId="{7BB9CBA8-A840-4FF5-9B7A-BE11DEC204FC}" type="pres">
      <dgm:prSet presAssocID="{8B176889-FA61-4AC9-91B3-A706AA75675E}" presName="Accent" presStyleLbl="node1" presStyleIdx="2" presStyleCnt="4"/>
      <dgm:spPr/>
    </dgm:pt>
    <dgm:pt modelId="{2E2B496E-F487-4D25-9B7A-3C6477856502}" type="pres">
      <dgm:prSet presAssocID="{8B176889-FA61-4AC9-91B3-A706AA75675E}" presName="Parent3" presStyleLbl="revTx" presStyleIdx="2" presStyleCnt="4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C01D877-E055-4CC3-8FC5-A4A6E24C8A22}" type="pres">
      <dgm:prSet presAssocID="{03BFE231-4924-4473-936C-97B0F7BEFBA1}" presName="Accent4" presStyleCnt="0"/>
      <dgm:spPr/>
    </dgm:pt>
    <dgm:pt modelId="{23D6972D-9419-432C-9537-52F9E2E4D9A5}" type="pres">
      <dgm:prSet presAssocID="{03BFE231-4924-4473-936C-97B0F7BEFBA1}" presName="Accent" presStyleLbl="node1" presStyleIdx="3" presStyleCnt="4"/>
      <dgm:spPr/>
    </dgm:pt>
    <dgm:pt modelId="{5F838917-3C37-4647-AC3D-20243E9DFF6A}" type="pres">
      <dgm:prSet presAssocID="{03BFE231-4924-4473-936C-97B0F7BEFBA1}" presName="Parent4" presStyleLbl="revTx" presStyleIdx="3" presStyleCnt="4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D6AF022F-5FB5-4B48-BC96-89E879EBA993}" type="presOf" srcId="{82AD3CF8-3783-4390-A825-F93D1FC66D0B}" destId="{F2F97C92-E7DA-4B95-A07E-04382894E969}" srcOrd="0" destOrd="0" presId="urn:microsoft.com/office/officeart/2009/layout/CircleArrowProcess"/>
    <dgm:cxn modelId="{27338432-25D6-4767-82AD-4751EBD7C222}" srcId="{0E523BB7-EFB4-45AA-A6FC-C2C21C1C9E6D}" destId="{A3101D50-26F8-4C1D-A061-BDCD40C1D52A}" srcOrd="1" destOrd="0" parTransId="{DA683B2B-A500-490D-8E08-8D5FD5E9FA5E}" sibTransId="{669125DB-9329-4C6A-A159-A6AADD15538B}"/>
    <dgm:cxn modelId="{8315E9CE-1E1C-481E-8355-BB77835FED5F}" srcId="{0E523BB7-EFB4-45AA-A6FC-C2C21C1C9E6D}" destId="{8B176889-FA61-4AC9-91B3-A706AA75675E}" srcOrd="2" destOrd="0" parTransId="{9D6890ED-383F-499C-B2F2-0A750A8A4914}" sibTransId="{6A3DBF78-5020-40FD-A7DC-814E491A510A}"/>
    <dgm:cxn modelId="{B1CC4549-F0FA-4F74-96F3-9299156404E3}" type="presOf" srcId="{A3101D50-26F8-4C1D-A061-BDCD40C1D52A}" destId="{31EC3A4F-182C-4191-92E3-1358DDB48956}" srcOrd="0" destOrd="0" presId="urn:microsoft.com/office/officeart/2009/layout/CircleArrowProcess"/>
    <dgm:cxn modelId="{8E5392AF-7850-4620-98C7-CC59DF931765}" srcId="{0E523BB7-EFB4-45AA-A6FC-C2C21C1C9E6D}" destId="{03BFE231-4924-4473-936C-97B0F7BEFBA1}" srcOrd="3" destOrd="0" parTransId="{B8C79F54-0789-495E-8A76-8FC3277F511F}" sibTransId="{08DDEE9A-DF11-4333-985C-55BC4C5A9E7C}"/>
    <dgm:cxn modelId="{0455CF83-E923-4BC3-B4C9-6539E7437E27}" srcId="{0E523BB7-EFB4-45AA-A6FC-C2C21C1C9E6D}" destId="{82AD3CF8-3783-4390-A825-F93D1FC66D0B}" srcOrd="0" destOrd="0" parTransId="{F260CF51-8AB4-43AD-B78C-7FF88DB1219E}" sibTransId="{94EB10A0-B2E1-4C61-B8C3-444C6B7033AB}"/>
    <dgm:cxn modelId="{16749377-84F4-49AE-BA1D-4F068F30BE4C}" type="presOf" srcId="{8B176889-FA61-4AC9-91B3-A706AA75675E}" destId="{2E2B496E-F487-4D25-9B7A-3C6477856502}" srcOrd="0" destOrd="0" presId="urn:microsoft.com/office/officeart/2009/layout/CircleArrowProcess"/>
    <dgm:cxn modelId="{7E557B80-CED4-4D18-89C9-BEB9B758BEFA}" type="presOf" srcId="{0E523BB7-EFB4-45AA-A6FC-C2C21C1C9E6D}" destId="{09C9B84D-6887-4E37-9D97-EA83162C62F4}" srcOrd="0" destOrd="0" presId="urn:microsoft.com/office/officeart/2009/layout/CircleArrowProcess"/>
    <dgm:cxn modelId="{000E2131-B381-4107-BFBA-EBE6A60B0038}" type="presOf" srcId="{03BFE231-4924-4473-936C-97B0F7BEFBA1}" destId="{5F838917-3C37-4647-AC3D-20243E9DFF6A}" srcOrd="0" destOrd="0" presId="urn:microsoft.com/office/officeart/2009/layout/CircleArrowProcess"/>
    <dgm:cxn modelId="{88A453B3-8336-4FE4-BB4E-11F692450799}" type="presParOf" srcId="{09C9B84D-6887-4E37-9D97-EA83162C62F4}" destId="{541C40AC-69DA-4076-89DB-D39A3192EE38}" srcOrd="0" destOrd="0" presId="urn:microsoft.com/office/officeart/2009/layout/CircleArrowProcess"/>
    <dgm:cxn modelId="{217C77D5-6D35-456C-898D-63904D895599}" type="presParOf" srcId="{541C40AC-69DA-4076-89DB-D39A3192EE38}" destId="{94BFD0EF-E49A-4E4B-AF04-D6F1DF5F0EB2}" srcOrd="0" destOrd="0" presId="urn:microsoft.com/office/officeart/2009/layout/CircleArrowProcess"/>
    <dgm:cxn modelId="{6F3CB93C-9292-46D0-9F1D-82F0F8E3BCCB}" type="presParOf" srcId="{09C9B84D-6887-4E37-9D97-EA83162C62F4}" destId="{F2F97C92-E7DA-4B95-A07E-04382894E969}" srcOrd="1" destOrd="0" presId="urn:microsoft.com/office/officeart/2009/layout/CircleArrowProcess"/>
    <dgm:cxn modelId="{0D009421-0071-48CB-9080-FC4C53D61C77}" type="presParOf" srcId="{09C9B84D-6887-4E37-9D97-EA83162C62F4}" destId="{04768E0D-B24C-4BD6-9C16-0CA3167BF675}" srcOrd="2" destOrd="0" presId="urn:microsoft.com/office/officeart/2009/layout/CircleArrowProcess"/>
    <dgm:cxn modelId="{4CFB0254-C9DE-4FEE-9100-6C0F27F8F7A0}" type="presParOf" srcId="{04768E0D-B24C-4BD6-9C16-0CA3167BF675}" destId="{939292A3-045D-42F9-B528-2D65A00A3535}" srcOrd="0" destOrd="0" presId="urn:microsoft.com/office/officeart/2009/layout/CircleArrowProcess"/>
    <dgm:cxn modelId="{C8919024-0C2D-496D-B84B-DDEF3AFF1C78}" type="presParOf" srcId="{09C9B84D-6887-4E37-9D97-EA83162C62F4}" destId="{31EC3A4F-182C-4191-92E3-1358DDB48956}" srcOrd="3" destOrd="0" presId="urn:microsoft.com/office/officeart/2009/layout/CircleArrowProcess"/>
    <dgm:cxn modelId="{568F8BA3-5167-4BE3-BFA2-E29380FEFD4E}" type="presParOf" srcId="{09C9B84D-6887-4E37-9D97-EA83162C62F4}" destId="{5AE0712D-3757-4934-8432-249863DBA693}" srcOrd="4" destOrd="0" presId="urn:microsoft.com/office/officeart/2009/layout/CircleArrowProcess"/>
    <dgm:cxn modelId="{3F3743B6-49E1-4EA0-B541-DF265DF3E78A}" type="presParOf" srcId="{5AE0712D-3757-4934-8432-249863DBA693}" destId="{7BB9CBA8-A840-4FF5-9B7A-BE11DEC204FC}" srcOrd="0" destOrd="0" presId="urn:microsoft.com/office/officeart/2009/layout/CircleArrowProcess"/>
    <dgm:cxn modelId="{FDD1D0DA-A15A-44D7-B023-DA5E512DAAFB}" type="presParOf" srcId="{09C9B84D-6887-4E37-9D97-EA83162C62F4}" destId="{2E2B496E-F487-4D25-9B7A-3C6477856502}" srcOrd="5" destOrd="0" presId="urn:microsoft.com/office/officeart/2009/layout/CircleArrowProcess"/>
    <dgm:cxn modelId="{C9475F56-F34C-43C4-A973-DEDFF749C212}" type="presParOf" srcId="{09C9B84D-6887-4E37-9D97-EA83162C62F4}" destId="{FC01D877-E055-4CC3-8FC5-A4A6E24C8A22}" srcOrd="6" destOrd="0" presId="urn:microsoft.com/office/officeart/2009/layout/CircleArrowProcess"/>
    <dgm:cxn modelId="{4DCFC59A-B673-4D61-9D88-D10A3E525FC7}" type="presParOf" srcId="{FC01D877-E055-4CC3-8FC5-A4A6E24C8A22}" destId="{23D6972D-9419-432C-9537-52F9E2E4D9A5}" srcOrd="0" destOrd="0" presId="urn:microsoft.com/office/officeart/2009/layout/CircleArrowProcess"/>
    <dgm:cxn modelId="{3E129E14-3E18-41E8-9696-10B8DCB77ECB}" type="presParOf" srcId="{09C9B84D-6887-4E37-9D97-EA83162C62F4}" destId="{5F838917-3C37-4647-AC3D-20243E9DFF6A}" srcOrd="7" destOrd="0" presId="urn:microsoft.com/office/officeart/2009/layout/CircleArrowProces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B69F7EA0-A4D9-439B-98FA-7AE789C33FC6}" type="doc">
      <dgm:prSet loTypeId="urn:microsoft.com/office/officeart/2005/8/layout/pyramid2" loCatId="pyramid" qsTypeId="urn:microsoft.com/office/officeart/2005/8/quickstyle/simple1" qsCatId="simple" csTypeId="urn:microsoft.com/office/officeart/2005/8/colors/colorful1#1" csCatId="colorful" phldr="1"/>
      <dgm:spPr/>
      <dgm:t>
        <a:bodyPr/>
        <a:lstStyle/>
        <a:p>
          <a:endParaRPr lang="en-IN"/>
        </a:p>
      </dgm:t>
    </dgm:pt>
    <dgm:pt modelId="{A30CC401-4F16-40ED-AC72-329F107DDB5E}">
      <dgm:prSet phldrT="[Text]" custT="1"/>
      <dgm:spPr/>
      <dgm:t>
        <a:bodyPr/>
        <a:lstStyle/>
        <a:p>
          <a:r>
            <a:rPr lang="en-US" sz="1800" b="1" dirty="0">
              <a:latin typeface="Times New Roman" panose="02020603050405020304" pitchFamily="18" charset="0"/>
              <a:cs typeface="Times New Roman" panose="02020603050405020304" pitchFamily="18" charset="0"/>
            </a:rPr>
            <a:t>STATE TRAINERS </a:t>
          </a:r>
          <a:r>
            <a:rPr lang="en-US" sz="2000" i="1" dirty="0">
              <a:latin typeface="Times New Roman" panose="02020603050405020304" pitchFamily="18" charset="0"/>
              <a:cs typeface="Times New Roman" panose="02020603050405020304" pitchFamily="18" charset="0"/>
            </a:rPr>
            <a:t>(11)</a:t>
          </a:r>
        </a:p>
      </dgm:t>
    </dgm:pt>
    <dgm:pt modelId="{D85BD8CF-5EDB-4055-AD11-C07072C56CD1}" type="parTrans" cxnId="{8597A51A-9AA9-4635-9FC2-0A071A4B5983}">
      <dgm:prSet/>
      <dgm:spPr/>
      <dgm:t>
        <a:bodyPr/>
        <a:lstStyle/>
        <a:p>
          <a:endParaRPr lang="en-US" sz="2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4FC4B9E-B54B-479B-A059-E8057289F9C6}" type="sibTrans" cxnId="{8597A51A-9AA9-4635-9FC2-0A071A4B5983}">
      <dgm:prSet/>
      <dgm:spPr/>
      <dgm:t>
        <a:bodyPr/>
        <a:lstStyle/>
        <a:p>
          <a:endParaRPr lang="en-US" sz="2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C7D77B6-3341-4F8C-ADF4-2EDD3A6D5831}">
      <dgm:prSet phldrT="[Text]" custT="1"/>
      <dgm:spPr/>
      <dgm:t>
        <a:bodyPr/>
        <a:lstStyle/>
        <a:p>
          <a:r>
            <a:rPr lang="en-US" sz="1800" b="1" i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DISTT RESOURSE PERSONS </a:t>
          </a:r>
          <a:r>
            <a:rPr lang="en-US" sz="1800" i="1" dirty="0">
              <a:latin typeface="Times New Roman" panose="02020603050405020304" pitchFamily="18" charset="0"/>
              <a:cs typeface="Times New Roman" panose="02020603050405020304" pitchFamily="18" charset="0"/>
            </a:rPr>
            <a:t>(180)</a:t>
          </a:r>
          <a:endParaRPr lang="en-US" sz="3200" i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3F60E73-B3BA-4DCE-A18B-92107C62C81E}" type="parTrans" cxnId="{F3EE58B2-395F-43F3-A778-0645A646ADD5}">
      <dgm:prSet/>
      <dgm:spPr/>
      <dgm:t>
        <a:bodyPr/>
        <a:lstStyle/>
        <a:p>
          <a:endParaRPr lang="en-US" sz="2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1ED2D8D-2DD5-4BA4-95B6-16DA62F1C7A5}" type="sibTrans" cxnId="{F3EE58B2-395F-43F3-A778-0645A646ADD5}">
      <dgm:prSet/>
      <dgm:spPr/>
      <dgm:t>
        <a:bodyPr/>
        <a:lstStyle/>
        <a:p>
          <a:endParaRPr lang="en-US" sz="2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62AD17B-E1BD-4B55-86CB-41C43A275AF4}">
      <dgm:prSet phldrT="[Text]" custT="1"/>
      <dgm:spPr/>
      <dgm:t>
        <a:bodyPr/>
        <a:lstStyle/>
        <a:p>
          <a:r>
            <a:rPr lang="en-US" sz="2000" b="1" dirty="0">
              <a:latin typeface="Times New Roman" panose="02020603050405020304" pitchFamily="18" charset="0"/>
              <a:cs typeface="Times New Roman" panose="02020603050405020304" pitchFamily="18" charset="0"/>
            </a:rPr>
            <a:t>AF  Trg. </a:t>
          </a:r>
          <a:r>
            <a:rPr lang="en-US" sz="2000" b="0" dirty="0">
              <a:latin typeface="Times New Roman" panose="02020603050405020304" pitchFamily="18" charset="0"/>
              <a:cs typeface="Times New Roman" panose="02020603050405020304" pitchFamily="18" charset="0"/>
            </a:rPr>
            <a:t>(816)</a:t>
          </a:r>
          <a:endParaRPr lang="en-US" sz="3600" b="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675097D-C9CA-490A-97E4-45DF4F28448A}" type="parTrans" cxnId="{327FF2BF-67FB-471B-B2B1-4760AF343D52}">
      <dgm:prSet/>
      <dgm:spPr/>
      <dgm:t>
        <a:bodyPr/>
        <a:lstStyle/>
        <a:p>
          <a:endParaRPr lang="en-US" sz="2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CAC1FAF-3AB6-41A1-998C-E0B8E1886AE0}" type="sibTrans" cxnId="{327FF2BF-67FB-471B-B2B1-4760AF343D52}">
      <dgm:prSet/>
      <dgm:spPr/>
      <dgm:t>
        <a:bodyPr/>
        <a:lstStyle/>
        <a:p>
          <a:endParaRPr lang="en-US" sz="2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2DFCAE2-80E8-448E-AF40-FA7E1B4A81C7}">
      <dgm:prSet custT="1"/>
      <dgm:spPr/>
      <dgm:t>
        <a:bodyPr/>
        <a:lstStyle/>
        <a:p>
          <a:r>
            <a:rPr lang="en-US" sz="28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ASHAs  (</a:t>
          </a:r>
          <a:r>
            <a:rPr lang="en-US" sz="2800" b="1" dirty="0">
              <a:latin typeface="Times New Roman" panose="02020603050405020304" pitchFamily="18" charset="0"/>
              <a:cs typeface="Times New Roman" panose="02020603050405020304" pitchFamily="18" charset="0"/>
            </a:rPr>
            <a:t>12000)</a:t>
          </a:r>
        </a:p>
      </dgm:t>
    </dgm:pt>
    <dgm:pt modelId="{9C04F02C-0181-4E47-98DA-3EDC25084A25}" type="parTrans" cxnId="{3A3AEC72-DC37-4A0D-9778-ACC3DC01A1F2}">
      <dgm:prSet/>
      <dgm:spPr/>
      <dgm:t>
        <a:bodyPr/>
        <a:lstStyle/>
        <a:p>
          <a:endParaRPr lang="en-US" sz="2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0BA9364-9694-4283-94A6-878C3BF4ECA3}" type="sibTrans" cxnId="{3A3AEC72-DC37-4A0D-9778-ACC3DC01A1F2}">
      <dgm:prSet/>
      <dgm:spPr/>
      <dgm:t>
        <a:bodyPr/>
        <a:lstStyle/>
        <a:p>
          <a:endParaRPr lang="en-US" sz="2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EED64AC-AAFF-4AE2-AFE3-2E42B69DA5C7}">
      <dgm:prSet custT="1"/>
      <dgm:spPr/>
      <dgm:t>
        <a:bodyPr/>
        <a:lstStyle/>
        <a:p>
          <a:r>
            <a:rPr lang="en-US" sz="1800" b="1" dirty="0">
              <a:latin typeface="Times New Roman" panose="02020603050405020304" pitchFamily="18" charset="0"/>
              <a:cs typeface="Times New Roman" panose="02020603050405020304" pitchFamily="18" charset="0"/>
            </a:rPr>
            <a:t>PROGRAMME </a:t>
          </a:r>
          <a:r>
            <a:rPr lang="en-US" sz="18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MANAGER </a:t>
          </a:r>
          <a:r>
            <a:rPr lang="en-US" sz="1800" i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(1)</a:t>
          </a:r>
          <a:endParaRPr lang="en-US" sz="1800" i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BC3DC01-B6AF-4727-A182-7CFF0DF06B0A}" type="parTrans" cxnId="{2EC6630E-C026-4692-8740-EBBC3E38D3FA}">
      <dgm:prSet/>
      <dgm:spPr/>
      <dgm:t>
        <a:bodyPr/>
        <a:lstStyle/>
        <a:p>
          <a:endParaRPr lang="en-US" sz="2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9BE7B73-68E8-432A-9EE0-843D88EA7361}" type="sibTrans" cxnId="{2EC6630E-C026-4692-8740-EBBC3E38D3FA}">
      <dgm:prSet/>
      <dgm:spPr/>
      <dgm:t>
        <a:bodyPr/>
        <a:lstStyle/>
        <a:p>
          <a:endParaRPr lang="en-US" sz="2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CAB4E29-D1F4-4A0A-ABA7-A8CA76141FA2}">
      <dgm:prSet custT="1"/>
      <dgm:spPr/>
      <dgm:t>
        <a:bodyPr/>
        <a:lstStyle/>
        <a:p>
          <a:r>
            <a:rPr lang="en-US" sz="1800" b="1" dirty="0">
              <a:latin typeface="Times New Roman" panose="02020603050405020304" pitchFamily="18" charset="0"/>
              <a:cs typeface="Times New Roman" panose="02020603050405020304" pitchFamily="18" charset="0"/>
            </a:rPr>
            <a:t>MISSION DIRECTOR</a:t>
          </a:r>
        </a:p>
      </dgm:t>
    </dgm:pt>
    <dgm:pt modelId="{07D8F430-CE83-405E-A44E-048B04D03751}" type="parTrans" cxnId="{B8E875C3-8900-4749-AFEB-E8923FE8E695}">
      <dgm:prSet/>
      <dgm:spPr/>
      <dgm:t>
        <a:bodyPr/>
        <a:lstStyle/>
        <a:p>
          <a:endParaRPr lang="en-US" sz="2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503C942-1626-48D0-9D7F-2F53FA00183B}" type="sibTrans" cxnId="{B8E875C3-8900-4749-AFEB-E8923FE8E695}">
      <dgm:prSet/>
      <dgm:spPr/>
      <dgm:t>
        <a:bodyPr/>
        <a:lstStyle/>
        <a:p>
          <a:endParaRPr lang="en-US" sz="2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C4F749C-4976-4FC1-A922-2541915A4858}">
      <dgm:prSet custT="1"/>
      <dgm:spPr/>
      <dgm:t>
        <a:bodyPr/>
        <a:lstStyle/>
        <a:p>
          <a:r>
            <a:rPr lang="en-US" sz="2800" b="1" dirty="0">
              <a:latin typeface="+mn-lt"/>
              <a:cs typeface="Times New Roman" panose="02020603050405020304" pitchFamily="18" charset="0"/>
            </a:rPr>
            <a:t>ASHA CADRES (</a:t>
          </a:r>
          <a:r>
            <a:rPr lang="en-US" sz="2800" b="1" dirty="0" smtClean="0">
              <a:latin typeface="+mn-lt"/>
              <a:cs typeface="Times New Roman" panose="02020603050405020304" pitchFamily="18" charset="0"/>
            </a:rPr>
            <a:t>TRAININGS)</a:t>
          </a:r>
          <a:endParaRPr lang="en-US" sz="2800" b="1" dirty="0">
            <a:latin typeface="+mn-lt"/>
            <a:cs typeface="Times New Roman" panose="02020603050405020304" pitchFamily="18" charset="0"/>
          </a:endParaRPr>
        </a:p>
      </dgm:t>
    </dgm:pt>
    <dgm:pt modelId="{8EBF1030-EF7B-49F4-9910-3DFE3D4AE557}" type="sibTrans" cxnId="{169B5ABE-02A3-4C47-97BB-F83EACC0F3E9}">
      <dgm:prSet/>
      <dgm:spPr/>
      <dgm:t>
        <a:bodyPr/>
        <a:lstStyle/>
        <a:p>
          <a:endParaRPr lang="en-US" sz="2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1733D1E-3EDF-4B26-9025-0DF15B95339A}" type="parTrans" cxnId="{169B5ABE-02A3-4C47-97BB-F83EACC0F3E9}">
      <dgm:prSet/>
      <dgm:spPr/>
      <dgm:t>
        <a:bodyPr/>
        <a:lstStyle/>
        <a:p>
          <a:endParaRPr lang="en-US" sz="2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17B3252-F56C-4A3E-8201-E691E0991491}">
      <dgm:prSet custT="1"/>
      <dgm:spPr/>
      <dgm:t>
        <a:bodyPr/>
        <a:lstStyle/>
        <a:p>
          <a:r>
            <a:rPr lang="en-US" sz="18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ASST. PROGRAMME MANAGER </a:t>
          </a:r>
          <a:r>
            <a:rPr lang="en-US" sz="1800" i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(1)</a:t>
          </a:r>
          <a:r>
            <a:rPr lang="en-US" sz="18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endParaRPr lang="en-US" sz="1800" i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C7B6576-2372-49A2-9A18-1DE1759FFC12}" type="parTrans" cxnId="{08623B6E-91A9-4DD4-9606-F8B79D794A24}">
      <dgm:prSet/>
      <dgm:spPr/>
      <dgm:t>
        <a:bodyPr/>
        <a:lstStyle/>
        <a:p>
          <a:endParaRPr lang="en-US" sz="2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EFF9B2D-2BE3-40B0-A5EE-B6E95DAACA0F}" type="sibTrans" cxnId="{08623B6E-91A9-4DD4-9606-F8B79D794A24}">
      <dgm:prSet/>
      <dgm:spPr/>
      <dgm:t>
        <a:bodyPr/>
        <a:lstStyle/>
        <a:p>
          <a:endParaRPr lang="en-US" sz="2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1A32F18-4A65-4CB5-A0F7-E50A1B979474}" type="pres">
      <dgm:prSet presAssocID="{B69F7EA0-A4D9-439B-98FA-7AE789C33FC6}" presName="compositeShape" presStyleCnt="0">
        <dgm:presLayoutVars>
          <dgm:dir/>
          <dgm:resizeHandles/>
        </dgm:presLayoutVars>
      </dgm:prSet>
      <dgm:spPr/>
      <dgm:t>
        <a:bodyPr/>
        <a:lstStyle/>
        <a:p>
          <a:endParaRPr lang="en-IN"/>
        </a:p>
      </dgm:t>
    </dgm:pt>
    <dgm:pt modelId="{5214E030-9AB1-41C5-8338-B7688A8F3563}" type="pres">
      <dgm:prSet presAssocID="{B69F7EA0-A4D9-439B-98FA-7AE789C33FC6}" presName="pyramid" presStyleLbl="node1" presStyleIdx="0" presStyleCnt="1"/>
      <dgm:spPr/>
      <dgm:t>
        <a:bodyPr/>
        <a:lstStyle/>
        <a:p>
          <a:endParaRPr lang="en-US"/>
        </a:p>
      </dgm:t>
    </dgm:pt>
    <dgm:pt modelId="{5B87C135-E0DC-4A4D-82A3-140B817B0193}" type="pres">
      <dgm:prSet presAssocID="{B69F7EA0-A4D9-439B-98FA-7AE789C33FC6}" presName="theList" presStyleCnt="0"/>
      <dgm:spPr/>
      <dgm:t>
        <a:bodyPr/>
        <a:lstStyle/>
        <a:p>
          <a:endParaRPr lang="en-US"/>
        </a:p>
      </dgm:t>
    </dgm:pt>
    <dgm:pt modelId="{3C386D2B-9E67-4524-8920-3C0036AE21E1}" type="pres">
      <dgm:prSet presAssocID="{1C4F749C-4976-4FC1-A922-2541915A4858}" presName="aNode" presStyleLbl="fgAcc1" presStyleIdx="0" presStyleCnt="8" custScaleX="248070" custLinFactY="-117393" custLinFactNeighborX="-32905" custLinFactNeighborY="-20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528FEBF-8DE7-4AC4-A033-69F78FDA4726}" type="pres">
      <dgm:prSet presAssocID="{1C4F749C-4976-4FC1-A922-2541915A4858}" presName="aSpace" presStyleCnt="0"/>
      <dgm:spPr/>
      <dgm:t>
        <a:bodyPr/>
        <a:lstStyle/>
        <a:p>
          <a:endParaRPr lang="en-US"/>
        </a:p>
      </dgm:t>
    </dgm:pt>
    <dgm:pt modelId="{9A080E4A-0268-45B0-896F-43D4699380F3}" type="pres">
      <dgm:prSet presAssocID="{7CAB4E29-D1F4-4A0A-ABA7-A8CA76141FA2}" presName="aNode" presStyleLbl="fgAcc1" presStyleIdx="1" presStyleCnt="8" custScaleX="165939" custLinFactY="-32415" custLinFactNeighborX="-866" custLinFactNeighborY="-10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CC2C818-4B38-4EEB-956C-9FA9D7637480}" type="pres">
      <dgm:prSet presAssocID="{7CAB4E29-D1F4-4A0A-ABA7-A8CA76141FA2}" presName="aSpace" presStyleCnt="0"/>
      <dgm:spPr/>
      <dgm:t>
        <a:bodyPr/>
        <a:lstStyle/>
        <a:p>
          <a:endParaRPr lang="en-US"/>
        </a:p>
      </dgm:t>
    </dgm:pt>
    <dgm:pt modelId="{8CF739B0-9E27-40AB-851B-99F0F2464EC1}" type="pres">
      <dgm:prSet presAssocID="{2EED64AC-AAFF-4AE2-AFE3-2E42B69DA5C7}" presName="aNode" presStyleLbl="fgAcc1" presStyleIdx="2" presStyleCnt="8" custScaleX="183029" custLinFactY="-22050" custLinFactNeighborY="-10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029F0B1-3C91-4DD2-8537-47FD9BD0BB8E}" type="pres">
      <dgm:prSet presAssocID="{2EED64AC-AAFF-4AE2-AFE3-2E42B69DA5C7}" presName="aSpace" presStyleCnt="0"/>
      <dgm:spPr/>
      <dgm:t>
        <a:bodyPr/>
        <a:lstStyle/>
        <a:p>
          <a:endParaRPr lang="en-US"/>
        </a:p>
      </dgm:t>
    </dgm:pt>
    <dgm:pt modelId="{60076F86-5F81-41A3-ADB1-E5DADCB3C938}" type="pres">
      <dgm:prSet presAssocID="{517B3252-F56C-4A3E-8201-E691E0991491}" presName="aNode" presStyleLbl="fgAcc1" presStyleIdx="3" presStyleCnt="8" custScaleX="183029" custLinFactNeighborY="-5528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61DF966-166A-49F5-ADC0-39E64A2D9134}" type="pres">
      <dgm:prSet presAssocID="{517B3252-F56C-4A3E-8201-E691E0991491}" presName="aSpace" presStyleCnt="0"/>
      <dgm:spPr/>
      <dgm:t>
        <a:bodyPr/>
        <a:lstStyle/>
        <a:p>
          <a:endParaRPr lang="en-US"/>
        </a:p>
      </dgm:t>
    </dgm:pt>
    <dgm:pt modelId="{F9110868-16A5-4174-8922-E0AD7CEA9D04}" type="pres">
      <dgm:prSet presAssocID="{A30CC401-4F16-40ED-AC72-329F107DDB5E}" presName="aNode" presStyleLbl="fgAcc1" presStyleIdx="4" presStyleCnt="8" custScaleX="192132" custLinFactNeighborY="8292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83698C7-23A5-4EAF-9A3E-EA566E6D01B9}" type="pres">
      <dgm:prSet presAssocID="{A30CC401-4F16-40ED-AC72-329F107DDB5E}" presName="aSpace" presStyleCnt="0"/>
      <dgm:spPr/>
      <dgm:t>
        <a:bodyPr/>
        <a:lstStyle/>
        <a:p>
          <a:endParaRPr lang="en-US"/>
        </a:p>
      </dgm:t>
    </dgm:pt>
    <dgm:pt modelId="{1C0B34F5-445C-4472-8CC8-D034F58B2F60}" type="pres">
      <dgm:prSet presAssocID="{4C7D77B6-3341-4F8C-ADF4-2EDD3A6D5831}" presName="aNode" presStyleLbl="fgAcc1" presStyleIdx="5" presStyleCnt="8" custScaleX="202119" custLinFactY="22050" custLinFactNeighborY="10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239DAE5-B41B-478E-B50D-6D1A84917EFB}" type="pres">
      <dgm:prSet presAssocID="{4C7D77B6-3341-4F8C-ADF4-2EDD3A6D5831}" presName="aSpace" presStyleCnt="0"/>
      <dgm:spPr/>
      <dgm:t>
        <a:bodyPr/>
        <a:lstStyle/>
        <a:p>
          <a:endParaRPr lang="en-US"/>
        </a:p>
      </dgm:t>
    </dgm:pt>
    <dgm:pt modelId="{DBBD78CD-025F-469D-97AA-5C2BBCDAC477}" type="pres">
      <dgm:prSet presAssocID="{562AD17B-E1BD-4B55-86CB-41C43A275AF4}" presName="aNode" presStyleLbl="fgAcc1" presStyleIdx="6" presStyleCnt="8" custScaleX="216270" custLinFactY="61556" custLinFactNeighborY="10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F8E7EAD-3E84-4653-A202-6A0E36A69603}" type="pres">
      <dgm:prSet presAssocID="{562AD17B-E1BD-4B55-86CB-41C43A275AF4}" presName="aSpace" presStyleCnt="0"/>
      <dgm:spPr/>
      <dgm:t>
        <a:bodyPr/>
        <a:lstStyle/>
        <a:p>
          <a:endParaRPr lang="en-US"/>
        </a:p>
      </dgm:t>
    </dgm:pt>
    <dgm:pt modelId="{60398C64-2C09-4083-AD5E-C56B584F895D}" type="pres">
      <dgm:prSet presAssocID="{22DFCAE2-80E8-448E-AF40-FA7E1B4A81C7}" presName="aNode" presStyleLbl="fgAcc1" presStyleIdx="7" presStyleCnt="8" custScaleX="247424" custScaleY="164943" custLinFactY="99796" custLinFactNeighborX="1767" custLinFactNeighborY="10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EC7E051-1E26-4297-BE70-80D8AEDF140E}" type="pres">
      <dgm:prSet presAssocID="{22DFCAE2-80E8-448E-AF40-FA7E1B4A81C7}" presName="aSpace" presStyleCnt="0"/>
      <dgm:spPr/>
      <dgm:t>
        <a:bodyPr/>
        <a:lstStyle/>
        <a:p>
          <a:endParaRPr lang="en-US"/>
        </a:p>
      </dgm:t>
    </dgm:pt>
  </dgm:ptLst>
  <dgm:cxnLst>
    <dgm:cxn modelId="{D8E54330-542D-4FE5-882B-41AC105A9A9D}" type="presOf" srcId="{B69F7EA0-A4D9-439B-98FA-7AE789C33FC6}" destId="{31A32F18-4A65-4CB5-A0F7-E50A1B979474}" srcOrd="0" destOrd="0" presId="urn:microsoft.com/office/officeart/2005/8/layout/pyramid2"/>
    <dgm:cxn modelId="{8597A51A-9AA9-4635-9FC2-0A071A4B5983}" srcId="{B69F7EA0-A4D9-439B-98FA-7AE789C33FC6}" destId="{A30CC401-4F16-40ED-AC72-329F107DDB5E}" srcOrd="4" destOrd="0" parTransId="{D85BD8CF-5EDB-4055-AD11-C07072C56CD1}" sibTransId="{B4FC4B9E-B54B-479B-A059-E8057289F9C6}"/>
    <dgm:cxn modelId="{3A3AEC72-DC37-4A0D-9778-ACC3DC01A1F2}" srcId="{B69F7EA0-A4D9-439B-98FA-7AE789C33FC6}" destId="{22DFCAE2-80E8-448E-AF40-FA7E1B4A81C7}" srcOrd="7" destOrd="0" parTransId="{9C04F02C-0181-4E47-98DA-3EDC25084A25}" sibTransId="{C0BA9364-9694-4283-94A6-878C3BF4ECA3}"/>
    <dgm:cxn modelId="{186039F0-5EDA-46C9-85F8-1418CFABED66}" type="presOf" srcId="{7CAB4E29-D1F4-4A0A-ABA7-A8CA76141FA2}" destId="{9A080E4A-0268-45B0-896F-43D4699380F3}" srcOrd="0" destOrd="0" presId="urn:microsoft.com/office/officeart/2005/8/layout/pyramid2"/>
    <dgm:cxn modelId="{B8E875C3-8900-4749-AFEB-E8923FE8E695}" srcId="{B69F7EA0-A4D9-439B-98FA-7AE789C33FC6}" destId="{7CAB4E29-D1F4-4A0A-ABA7-A8CA76141FA2}" srcOrd="1" destOrd="0" parTransId="{07D8F430-CE83-405E-A44E-048B04D03751}" sibTransId="{6503C942-1626-48D0-9D7F-2F53FA00183B}"/>
    <dgm:cxn modelId="{08623B6E-91A9-4DD4-9606-F8B79D794A24}" srcId="{B69F7EA0-A4D9-439B-98FA-7AE789C33FC6}" destId="{517B3252-F56C-4A3E-8201-E691E0991491}" srcOrd="3" destOrd="0" parTransId="{BC7B6576-2372-49A2-9A18-1DE1759FFC12}" sibTransId="{0EFF9B2D-2BE3-40B0-A5EE-B6E95DAACA0F}"/>
    <dgm:cxn modelId="{FFA173B8-AEE0-49DC-8086-B6E9F32FC2E8}" type="presOf" srcId="{22DFCAE2-80E8-448E-AF40-FA7E1B4A81C7}" destId="{60398C64-2C09-4083-AD5E-C56B584F895D}" srcOrd="0" destOrd="0" presId="urn:microsoft.com/office/officeart/2005/8/layout/pyramid2"/>
    <dgm:cxn modelId="{1B5831F3-7125-4DDF-AC52-ED43FBDF10AB}" type="presOf" srcId="{A30CC401-4F16-40ED-AC72-329F107DDB5E}" destId="{F9110868-16A5-4174-8922-E0AD7CEA9D04}" srcOrd="0" destOrd="0" presId="urn:microsoft.com/office/officeart/2005/8/layout/pyramid2"/>
    <dgm:cxn modelId="{169B5ABE-02A3-4C47-97BB-F83EACC0F3E9}" srcId="{B69F7EA0-A4D9-439B-98FA-7AE789C33FC6}" destId="{1C4F749C-4976-4FC1-A922-2541915A4858}" srcOrd="0" destOrd="0" parTransId="{C1733D1E-3EDF-4B26-9025-0DF15B95339A}" sibTransId="{8EBF1030-EF7B-49F4-9910-3DFE3D4AE557}"/>
    <dgm:cxn modelId="{2EC6630E-C026-4692-8740-EBBC3E38D3FA}" srcId="{B69F7EA0-A4D9-439B-98FA-7AE789C33FC6}" destId="{2EED64AC-AAFF-4AE2-AFE3-2E42B69DA5C7}" srcOrd="2" destOrd="0" parTransId="{4BC3DC01-B6AF-4727-A182-7CFF0DF06B0A}" sibTransId="{E9BE7B73-68E8-432A-9EE0-843D88EA7361}"/>
    <dgm:cxn modelId="{6DC91C6C-1D10-456C-A753-71325FC414DA}" type="presOf" srcId="{517B3252-F56C-4A3E-8201-E691E0991491}" destId="{60076F86-5F81-41A3-ADB1-E5DADCB3C938}" srcOrd="0" destOrd="0" presId="urn:microsoft.com/office/officeart/2005/8/layout/pyramid2"/>
    <dgm:cxn modelId="{C71F39EA-D1FD-4A36-B91D-745BC45CA894}" type="presOf" srcId="{2EED64AC-AAFF-4AE2-AFE3-2E42B69DA5C7}" destId="{8CF739B0-9E27-40AB-851B-99F0F2464EC1}" srcOrd="0" destOrd="0" presId="urn:microsoft.com/office/officeart/2005/8/layout/pyramid2"/>
    <dgm:cxn modelId="{327FF2BF-67FB-471B-B2B1-4760AF343D52}" srcId="{B69F7EA0-A4D9-439B-98FA-7AE789C33FC6}" destId="{562AD17B-E1BD-4B55-86CB-41C43A275AF4}" srcOrd="6" destOrd="0" parTransId="{B675097D-C9CA-490A-97E4-45DF4F28448A}" sibTransId="{3CAC1FAF-3AB6-41A1-998C-E0B8E1886AE0}"/>
    <dgm:cxn modelId="{AB364F5E-7096-4C2C-BA37-7B9C3176F3FE}" type="presOf" srcId="{4C7D77B6-3341-4F8C-ADF4-2EDD3A6D5831}" destId="{1C0B34F5-445C-4472-8CC8-D034F58B2F60}" srcOrd="0" destOrd="0" presId="urn:microsoft.com/office/officeart/2005/8/layout/pyramid2"/>
    <dgm:cxn modelId="{178D2C59-164D-4A18-B2A0-588A76AAC6EA}" type="presOf" srcId="{1C4F749C-4976-4FC1-A922-2541915A4858}" destId="{3C386D2B-9E67-4524-8920-3C0036AE21E1}" srcOrd="0" destOrd="0" presId="urn:microsoft.com/office/officeart/2005/8/layout/pyramid2"/>
    <dgm:cxn modelId="{46C8F39F-F20E-4B23-8F56-442D4BEA0746}" type="presOf" srcId="{562AD17B-E1BD-4B55-86CB-41C43A275AF4}" destId="{DBBD78CD-025F-469D-97AA-5C2BBCDAC477}" srcOrd="0" destOrd="0" presId="urn:microsoft.com/office/officeart/2005/8/layout/pyramid2"/>
    <dgm:cxn modelId="{F3EE58B2-395F-43F3-A778-0645A646ADD5}" srcId="{B69F7EA0-A4D9-439B-98FA-7AE789C33FC6}" destId="{4C7D77B6-3341-4F8C-ADF4-2EDD3A6D5831}" srcOrd="5" destOrd="0" parTransId="{83F60E73-B3BA-4DCE-A18B-92107C62C81E}" sibTransId="{E1ED2D8D-2DD5-4BA4-95B6-16DA62F1C7A5}"/>
    <dgm:cxn modelId="{41E44C5C-ECBE-4EF5-BD45-E76BA1DC08FD}" type="presParOf" srcId="{31A32F18-4A65-4CB5-A0F7-E50A1B979474}" destId="{5214E030-9AB1-41C5-8338-B7688A8F3563}" srcOrd="0" destOrd="0" presId="urn:microsoft.com/office/officeart/2005/8/layout/pyramid2"/>
    <dgm:cxn modelId="{E2962438-DE67-4CE9-AC55-C16E861C2914}" type="presParOf" srcId="{31A32F18-4A65-4CB5-A0F7-E50A1B979474}" destId="{5B87C135-E0DC-4A4D-82A3-140B817B0193}" srcOrd="1" destOrd="0" presId="urn:microsoft.com/office/officeart/2005/8/layout/pyramid2"/>
    <dgm:cxn modelId="{F6FB5AA3-E6F3-4BB2-AC67-60B38E2AC06D}" type="presParOf" srcId="{5B87C135-E0DC-4A4D-82A3-140B817B0193}" destId="{3C386D2B-9E67-4524-8920-3C0036AE21E1}" srcOrd="0" destOrd="0" presId="urn:microsoft.com/office/officeart/2005/8/layout/pyramid2"/>
    <dgm:cxn modelId="{1BBA2802-AE84-4FDA-A9A5-0B243884E5F7}" type="presParOf" srcId="{5B87C135-E0DC-4A4D-82A3-140B817B0193}" destId="{A528FEBF-8DE7-4AC4-A033-69F78FDA4726}" srcOrd="1" destOrd="0" presId="urn:microsoft.com/office/officeart/2005/8/layout/pyramid2"/>
    <dgm:cxn modelId="{954FDFC5-50A5-42D5-85EC-16EF36ADF98B}" type="presParOf" srcId="{5B87C135-E0DC-4A4D-82A3-140B817B0193}" destId="{9A080E4A-0268-45B0-896F-43D4699380F3}" srcOrd="2" destOrd="0" presId="urn:microsoft.com/office/officeart/2005/8/layout/pyramid2"/>
    <dgm:cxn modelId="{CC422FE5-0385-4E66-BFB2-E650CD6805AB}" type="presParOf" srcId="{5B87C135-E0DC-4A4D-82A3-140B817B0193}" destId="{0CC2C818-4B38-4EEB-956C-9FA9D7637480}" srcOrd="3" destOrd="0" presId="urn:microsoft.com/office/officeart/2005/8/layout/pyramid2"/>
    <dgm:cxn modelId="{E5CF69B9-93E5-4557-9048-9C8CDDE52B52}" type="presParOf" srcId="{5B87C135-E0DC-4A4D-82A3-140B817B0193}" destId="{8CF739B0-9E27-40AB-851B-99F0F2464EC1}" srcOrd="4" destOrd="0" presId="urn:microsoft.com/office/officeart/2005/8/layout/pyramid2"/>
    <dgm:cxn modelId="{4793C79D-0FC9-4014-AE2D-12A3817BC611}" type="presParOf" srcId="{5B87C135-E0DC-4A4D-82A3-140B817B0193}" destId="{1029F0B1-3C91-4DD2-8537-47FD9BD0BB8E}" srcOrd="5" destOrd="0" presId="urn:microsoft.com/office/officeart/2005/8/layout/pyramid2"/>
    <dgm:cxn modelId="{28CAAA85-7D55-428F-8188-78302C1C1370}" type="presParOf" srcId="{5B87C135-E0DC-4A4D-82A3-140B817B0193}" destId="{60076F86-5F81-41A3-ADB1-E5DADCB3C938}" srcOrd="6" destOrd="0" presId="urn:microsoft.com/office/officeart/2005/8/layout/pyramid2"/>
    <dgm:cxn modelId="{8EB04EB8-ED2B-4638-A538-97CBD418AF77}" type="presParOf" srcId="{5B87C135-E0DC-4A4D-82A3-140B817B0193}" destId="{F61DF966-166A-49F5-ADC0-39E64A2D9134}" srcOrd="7" destOrd="0" presId="urn:microsoft.com/office/officeart/2005/8/layout/pyramid2"/>
    <dgm:cxn modelId="{7CAAF566-B374-4C9F-8F63-72405455F5E3}" type="presParOf" srcId="{5B87C135-E0DC-4A4D-82A3-140B817B0193}" destId="{F9110868-16A5-4174-8922-E0AD7CEA9D04}" srcOrd="8" destOrd="0" presId="urn:microsoft.com/office/officeart/2005/8/layout/pyramid2"/>
    <dgm:cxn modelId="{D6A7CD8D-D348-4269-9340-2711E653A610}" type="presParOf" srcId="{5B87C135-E0DC-4A4D-82A3-140B817B0193}" destId="{283698C7-23A5-4EAF-9A3E-EA566E6D01B9}" srcOrd="9" destOrd="0" presId="urn:microsoft.com/office/officeart/2005/8/layout/pyramid2"/>
    <dgm:cxn modelId="{8EC1A9F4-53F3-40DD-8AD7-5E8B1F91ED51}" type="presParOf" srcId="{5B87C135-E0DC-4A4D-82A3-140B817B0193}" destId="{1C0B34F5-445C-4472-8CC8-D034F58B2F60}" srcOrd="10" destOrd="0" presId="urn:microsoft.com/office/officeart/2005/8/layout/pyramid2"/>
    <dgm:cxn modelId="{1FB41F48-769E-472D-85CA-4FC26861AE88}" type="presParOf" srcId="{5B87C135-E0DC-4A4D-82A3-140B817B0193}" destId="{F239DAE5-B41B-478E-B50D-6D1A84917EFB}" srcOrd="11" destOrd="0" presId="urn:microsoft.com/office/officeart/2005/8/layout/pyramid2"/>
    <dgm:cxn modelId="{BFF90FD1-67C9-480C-A179-14AA6EB9D9C2}" type="presParOf" srcId="{5B87C135-E0DC-4A4D-82A3-140B817B0193}" destId="{DBBD78CD-025F-469D-97AA-5C2BBCDAC477}" srcOrd="12" destOrd="0" presId="urn:microsoft.com/office/officeart/2005/8/layout/pyramid2"/>
    <dgm:cxn modelId="{FDC44267-BF67-4DC4-9CA6-E43BC41AB7B1}" type="presParOf" srcId="{5B87C135-E0DC-4A4D-82A3-140B817B0193}" destId="{5F8E7EAD-3E84-4653-A202-6A0E36A69603}" srcOrd="13" destOrd="0" presId="urn:microsoft.com/office/officeart/2005/8/layout/pyramid2"/>
    <dgm:cxn modelId="{5D786138-C97E-4E02-A302-FCF78AE95640}" type="presParOf" srcId="{5B87C135-E0DC-4A4D-82A3-140B817B0193}" destId="{60398C64-2C09-4083-AD5E-C56B584F895D}" srcOrd="14" destOrd="0" presId="urn:microsoft.com/office/officeart/2005/8/layout/pyramid2"/>
    <dgm:cxn modelId="{DE4002DB-C773-4EC2-8E55-3C3E1CC6190C}" type="presParOf" srcId="{5B87C135-E0DC-4A4D-82A3-140B817B0193}" destId="{BEC7E051-1E26-4297-BE70-80D8AEDF140E}" srcOrd="15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B69F7EA0-A4D9-439B-98FA-7AE789C33FC6}" type="doc">
      <dgm:prSet loTypeId="urn:microsoft.com/office/officeart/2005/8/layout/pyramid2" loCatId="pyramid" qsTypeId="urn:microsoft.com/office/officeart/2005/8/quickstyle/simple1" qsCatId="simple" csTypeId="urn:microsoft.com/office/officeart/2005/8/colors/colorful4" csCatId="colorful" phldr="1"/>
      <dgm:spPr/>
    </dgm:pt>
    <dgm:pt modelId="{A30CC401-4F16-40ED-AC72-329F107DDB5E}">
      <dgm:prSet phldrT="[Text]" custT="1"/>
      <dgm:spPr/>
      <dgm:t>
        <a:bodyPr/>
        <a:lstStyle/>
        <a:p>
          <a:r>
            <a:rPr lang="en-US" sz="2000" b="1" dirty="0"/>
            <a:t>DAC</a:t>
          </a:r>
          <a:r>
            <a:rPr lang="en-US" sz="2000" i="1" dirty="0"/>
            <a:t>(22)</a:t>
          </a:r>
        </a:p>
      </dgm:t>
    </dgm:pt>
    <dgm:pt modelId="{D85BD8CF-5EDB-4055-AD11-C07072C56CD1}" type="parTrans" cxnId="{8597A51A-9AA9-4635-9FC2-0A071A4B5983}">
      <dgm:prSet/>
      <dgm:spPr/>
      <dgm:t>
        <a:bodyPr/>
        <a:lstStyle/>
        <a:p>
          <a:endParaRPr lang="en-US" sz="2800"/>
        </a:p>
      </dgm:t>
    </dgm:pt>
    <dgm:pt modelId="{B4FC4B9E-B54B-479B-A059-E8057289F9C6}" type="sibTrans" cxnId="{8597A51A-9AA9-4635-9FC2-0A071A4B5983}">
      <dgm:prSet/>
      <dgm:spPr/>
      <dgm:t>
        <a:bodyPr/>
        <a:lstStyle/>
        <a:p>
          <a:endParaRPr lang="en-US" sz="2800"/>
        </a:p>
      </dgm:t>
    </dgm:pt>
    <dgm:pt modelId="{4C7D77B6-3341-4F8C-ADF4-2EDD3A6D5831}">
      <dgm:prSet phldrT="[Text]" custT="1"/>
      <dgm:spPr/>
      <dgm:t>
        <a:bodyPr/>
        <a:lstStyle/>
        <a:p>
          <a:r>
            <a:rPr lang="en-US" sz="2000" b="1" dirty="0"/>
            <a:t>BAC </a:t>
          </a:r>
          <a:r>
            <a:rPr lang="en-US" sz="2000" i="1" dirty="0"/>
            <a:t>(117)</a:t>
          </a:r>
        </a:p>
      </dgm:t>
    </dgm:pt>
    <dgm:pt modelId="{83F60E73-B3BA-4DCE-A18B-92107C62C81E}" type="parTrans" cxnId="{F3EE58B2-395F-43F3-A778-0645A646ADD5}">
      <dgm:prSet/>
      <dgm:spPr/>
      <dgm:t>
        <a:bodyPr/>
        <a:lstStyle/>
        <a:p>
          <a:endParaRPr lang="en-US" sz="2800"/>
        </a:p>
      </dgm:t>
    </dgm:pt>
    <dgm:pt modelId="{E1ED2D8D-2DD5-4BA4-95B6-16DA62F1C7A5}" type="sibTrans" cxnId="{F3EE58B2-395F-43F3-A778-0645A646ADD5}">
      <dgm:prSet/>
      <dgm:spPr/>
      <dgm:t>
        <a:bodyPr/>
        <a:lstStyle/>
        <a:p>
          <a:endParaRPr lang="en-US" sz="2800"/>
        </a:p>
      </dgm:t>
    </dgm:pt>
    <dgm:pt modelId="{562AD17B-E1BD-4B55-86CB-41C43A275AF4}">
      <dgm:prSet phldrT="[Text]" custT="1"/>
      <dgm:spPr/>
      <dgm:t>
        <a:bodyPr/>
        <a:lstStyle/>
        <a:p>
          <a:r>
            <a:rPr lang="en-US" sz="2000" b="1" dirty="0"/>
            <a:t>AF </a:t>
          </a:r>
          <a:r>
            <a:rPr lang="en-US" sz="2000" b="0" dirty="0"/>
            <a:t>(816)</a:t>
          </a:r>
        </a:p>
      </dgm:t>
    </dgm:pt>
    <dgm:pt modelId="{B675097D-C9CA-490A-97E4-45DF4F28448A}" type="parTrans" cxnId="{327FF2BF-67FB-471B-B2B1-4760AF343D52}">
      <dgm:prSet/>
      <dgm:spPr/>
      <dgm:t>
        <a:bodyPr/>
        <a:lstStyle/>
        <a:p>
          <a:endParaRPr lang="en-US" sz="2800"/>
        </a:p>
      </dgm:t>
    </dgm:pt>
    <dgm:pt modelId="{3CAC1FAF-3AB6-41A1-998C-E0B8E1886AE0}" type="sibTrans" cxnId="{327FF2BF-67FB-471B-B2B1-4760AF343D52}">
      <dgm:prSet/>
      <dgm:spPr/>
      <dgm:t>
        <a:bodyPr/>
        <a:lstStyle/>
        <a:p>
          <a:endParaRPr lang="en-US" sz="2800"/>
        </a:p>
      </dgm:t>
    </dgm:pt>
    <dgm:pt modelId="{22DFCAE2-80E8-448E-AF40-FA7E1B4A81C7}">
      <dgm:prSet custT="1"/>
      <dgm:spPr/>
      <dgm:t>
        <a:bodyPr/>
        <a:lstStyle/>
        <a:p>
          <a:r>
            <a:rPr lang="en-US" sz="2800" b="1" dirty="0" smtClean="0"/>
            <a:t>ASHAs  </a:t>
          </a:r>
          <a:r>
            <a:rPr lang="en-US" sz="2800" b="1" dirty="0"/>
            <a:t>(12000)</a:t>
          </a:r>
        </a:p>
      </dgm:t>
    </dgm:pt>
    <dgm:pt modelId="{9C04F02C-0181-4E47-98DA-3EDC25084A25}" type="parTrans" cxnId="{3A3AEC72-DC37-4A0D-9778-ACC3DC01A1F2}">
      <dgm:prSet/>
      <dgm:spPr/>
      <dgm:t>
        <a:bodyPr/>
        <a:lstStyle/>
        <a:p>
          <a:endParaRPr lang="en-US" sz="2800"/>
        </a:p>
      </dgm:t>
    </dgm:pt>
    <dgm:pt modelId="{C0BA9364-9694-4283-94A6-878C3BF4ECA3}" type="sibTrans" cxnId="{3A3AEC72-DC37-4A0D-9778-ACC3DC01A1F2}">
      <dgm:prSet/>
      <dgm:spPr/>
      <dgm:t>
        <a:bodyPr/>
        <a:lstStyle/>
        <a:p>
          <a:endParaRPr lang="en-US" sz="2800"/>
        </a:p>
      </dgm:t>
    </dgm:pt>
    <dgm:pt modelId="{2EED64AC-AAFF-4AE2-AFE3-2E42B69DA5C7}">
      <dgm:prSet custT="1"/>
      <dgm:spPr/>
      <dgm:t>
        <a:bodyPr/>
        <a:lstStyle/>
        <a:p>
          <a:r>
            <a:rPr lang="en-US" sz="1800" b="1" dirty="0"/>
            <a:t>PROGRAMME </a:t>
          </a:r>
          <a:r>
            <a:rPr lang="en-US" sz="1800" b="1" dirty="0" smtClean="0"/>
            <a:t>MANAGER </a:t>
          </a:r>
          <a:r>
            <a:rPr lang="en-US" sz="1800" i="1" dirty="0" smtClean="0"/>
            <a:t>(1</a:t>
          </a:r>
          <a:r>
            <a:rPr lang="en-US" sz="1800" i="1" dirty="0"/>
            <a:t>)</a:t>
          </a:r>
        </a:p>
      </dgm:t>
    </dgm:pt>
    <dgm:pt modelId="{4BC3DC01-B6AF-4727-A182-7CFF0DF06B0A}" type="parTrans" cxnId="{2EC6630E-C026-4692-8740-EBBC3E38D3FA}">
      <dgm:prSet/>
      <dgm:spPr/>
      <dgm:t>
        <a:bodyPr/>
        <a:lstStyle/>
        <a:p>
          <a:endParaRPr lang="en-US" sz="2800"/>
        </a:p>
      </dgm:t>
    </dgm:pt>
    <dgm:pt modelId="{E9BE7B73-68E8-432A-9EE0-843D88EA7361}" type="sibTrans" cxnId="{2EC6630E-C026-4692-8740-EBBC3E38D3FA}">
      <dgm:prSet/>
      <dgm:spPr/>
      <dgm:t>
        <a:bodyPr/>
        <a:lstStyle/>
        <a:p>
          <a:endParaRPr lang="en-US" sz="2800"/>
        </a:p>
      </dgm:t>
    </dgm:pt>
    <dgm:pt modelId="{7CAB4E29-D1F4-4A0A-ABA7-A8CA76141FA2}">
      <dgm:prSet custT="1"/>
      <dgm:spPr/>
      <dgm:t>
        <a:bodyPr/>
        <a:lstStyle/>
        <a:p>
          <a:r>
            <a:rPr lang="en-US" sz="1800" b="1" dirty="0"/>
            <a:t>MISSION DIRECTOR</a:t>
          </a:r>
        </a:p>
      </dgm:t>
    </dgm:pt>
    <dgm:pt modelId="{07D8F430-CE83-405E-A44E-048B04D03751}" type="parTrans" cxnId="{B8E875C3-8900-4749-AFEB-E8923FE8E695}">
      <dgm:prSet/>
      <dgm:spPr/>
      <dgm:t>
        <a:bodyPr/>
        <a:lstStyle/>
        <a:p>
          <a:endParaRPr lang="en-US" sz="2800"/>
        </a:p>
      </dgm:t>
    </dgm:pt>
    <dgm:pt modelId="{6503C942-1626-48D0-9D7F-2F53FA00183B}" type="sibTrans" cxnId="{B8E875C3-8900-4749-AFEB-E8923FE8E695}">
      <dgm:prSet/>
      <dgm:spPr/>
      <dgm:t>
        <a:bodyPr/>
        <a:lstStyle/>
        <a:p>
          <a:endParaRPr lang="en-US" sz="2800"/>
        </a:p>
      </dgm:t>
    </dgm:pt>
    <dgm:pt modelId="{1C4F749C-4976-4FC1-A922-2541915A4858}">
      <dgm:prSet custT="1"/>
      <dgm:spPr/>
      <dgm:t>
        <a:bodyPr/>
        <a:lstStyle/>
        <a:p>
          <a:r>
            <a:rPr lang="en-US" sz="2800" b="1" dirty="0"/>
            <a:t>ASHA CADRES (EXECUTIVE)</a:t>
          </a:r>
        </a:p>
      </dgm:t>
    </dgm:pt>
    <dgm:pt modelId="{8EBF1030-EF7B-49F4-9910-3DFE3D4AE557}" type="sibTrans" cxnId="{169B5ABE-02A3-4C47-97BB-F83EACC0F3E9}">
      <dgm:prSet/>
      <dgm:spPr/>
      <dgm:t>
        <a:bodyPr/>
        <a:lstStyle/>
        <a:p>
          <a:endParaRPr lang="en-US" sz="2800"/>
        </a:p>
      </dgm:t>
    </dgm:pt>
    <dgm:pt modelId="{C1733D1E-3EDF-4B26-9025-0DF15B95339A}" type="parTrans" cxnId="{169B5ABE-02A3-4C47-97BB-F83EACC0F3E9}">
      <dgm:prSet/>
      <dgm:spPr/>
      <dgm:t>
        <a:bodyPr/>
        <a:lstStyle/>
        <a:p>
          <a:endParaRPr lang="en-US" sz="2800"/>
        </a:p>
      </dgm:t>
    </dgm:pt>
    <dgm:pt modelId="{6461CBDD-99DF-4654-9EF4-D2FA2D2F8F9C}">
      <dgm:prSet custT="1"/>
      <dgm:spPr/>
      <dgm:t>
        <a:bodyPr/>
        <a:lstStyle/>
        <a:p>
          <a:r>
            <a:rPr lang="en-US" sz="1800" b="1" dirty="0" smtClean="0"/>
            <a:t>ASST.PROGRAMME MANAGER </a:t>
          </a:r>
          <a:r>
            <a:rPr lang="en-US" sz="1800" i="1" dirty="0" smtClean="0"/>
            <a:t>(2)</a:t>
          </a:r>
          <a:endParaRPr lang="en-US" sz="1800" i="1" dirty="0"/>
        </a:p>
      </dgm:t>
    </dgm:pt>
    <dgm:pt modelId="{941049F1-A62D-48B2-9C84-169FDC5FDD38}" type="parTrans" cxnId="{C0D92894-181B-4F73-8402-66AC2E37F0CD}">
      <dgm:prSet/>
      <dgm:spPr/>
      <dgm:t>
        <a:bodyPr/>
        <a:lstStyle/>
        <a:p>
          <a:endParaRPr lang="en-US" sz="2800"/>
        </a:p>
      </dgm:t>
    </dgm:pt>
    <dgm:pt modelId="{1586C187-9E31-4D70-BE2B-56EB77A0C164}" type="sibTrans" cxnId="{C0D92894-181B-4F73-8402-66AC2E37F0CD}">
      <dgm:prSet/>
      <dgm:spPr/>
      <dgm:t>
        <a:bodyPr/>
        <a:lstStyle/>
        <a:p>
          <a:endParaRPr lang="en-US" sz="2800"/>
        </a:p>
      </dgm:t>
    </dgm:pt>
    <dgm:pt modelId="{31A32F18-4A65-4CB5-A0F7-E50A1B979474}" type="pres">
      <dgm:prSet presAssocID="{B69F7EA0-A4D9-439B-98FA-7AE789C33FC6}" presName="compositeShape" presStyleCnt="0">
        <dgm:presLayoutVars>
          <dgm:dir/>
          <dgm:resizeHandles/>
        </dgm:presLayoutVars>
      </dgm:prSet>
      <dgm:spPr/>
    </dgm:pt>
    <dgm:pt modelId="{5214E030-9AB1-41C5-8338-B7688A8F3563}" type="pres">
      <dgm:prSet presAssocID="{B69F7EA0-A4D9-439B-98FA-7AE789C33FC6}" presName="pyramid" presStyleLbl="node1" presStyleIdx="0" presStyleCnt="1"/>
      <dgm:spPr/>
    </dgm:pt>
    <dgm:pt modelId="{5B87C135-E0DC-4A4D-82A3-140B817B0193}" type="pres">
      <dgm:prSet presAssocID="{B69F7EA0-A4D9-439B-98FA-7AE789C33FC6}" presName="theList" presStyleCnt="0"/>
      <dgm:spPr/>
    </dgm:pt>
    <dgm:pt modelId="{3C386D2B-9E67-4524-8920-3C0036AE21E1}" type="pres">
      <dgm:prSet presAssocID="{1C4F749C-4976-4FC1-A922-2541915A4858}" presName="aNode" presStyleLbl="fgAcc1" presStyleIdx="0" presStyleCnt="8" custScaleX="248070" custScaleY="111759" custLinFactY="-173558" custLinFactNeighborX="1699" custLinFactNeighborY="-20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528FEBF-8DE7-4AC4-A033-69F78FDA4726}" type="pres">
      <dgm:prSet presAssocID="{1C4F749C-4976-4FC1-A922-2541915A4858}" presName="aSpace" presStyleCnt="0"/>
      <dgm:spPr/>
    </dgm:pt>
    <dgm:pt modelId="{9A080E4A-0268-45B0-896F-43D4699380F3}" type="pres">
      <dgm:prSet presAssocID="{7CAB4E29-D1F4-4A0A-ABA7-A8CA76141FA2}" presName="aNode" presStyleLbl="fgAcc1" presStyleIdx="1" presStyleCnt="8" custScaleX="165939" custScaleY="82524" custLinFactY="-18738" custLinFactNeighborY="-10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CC2C818-4B38-4EEB-956C-9FA9D7637480}" type="pres">
      <dgm:prSet presAssocID="{7CAB4E29-D1F4-4A0A-ABA7-A8CA76141FA2}" presName="aSpace" presStyleCnt="0"/>
      <dgm:spPr/>
    </dgm:pt>
    <dgm:pt modelId="{8CF739B0-9E27-40AB-851B-99F0F2464EC1}" type="pres">
      <dgm:prSet presAssocID="{2EED64AC-AAFF-4AE2-AFE3-2E42B69DA5C7}" presName="aNode" presStyleLbl="fgAcc1" presStyleIdx="2" presStyleCnt="8" custScaleX="174194" custScaleY="93022" custLinFactY="-6242" custLinFactNeighborY="-10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029F0B1-3C91-4DD2-8537-47FD9BD0BB8E}" type="pres">
      <dgm:prSet presAssocID="{2EED64AC-AAFF-4AE2-AFE3-2E42B69DA5C7}" presName="aSpace" presStyleCnt="0"/>
      <dgm:spPr/>
    </dgm:pt>
    <dgm:pt modelId="{157D0681-38E0-459B-BE9E-57AFDF2673D4}" type="pres">
      <dgm:prSet presAssocID="{6461CBDD-99DF-4654-9EF4-D2FA2D2F8F9C}" presName="aNode" presStyleLbl="fgAcc1" presStyleIdx="3" presStyleCnt="8" custScaleX="184130" custScaleY="113456" custLinFactY="3118" custLinFactNeighborY="10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69C958E-4214-4C7D-BFE9-C2481CECE604}" type="pres">
      <dgm:prSet presAssocID="{6461CBDD-99DF-4654-9EF4-D2FA2D2F8F9C}" presName="aSpace" presStyleCnt="0"/>
      <dgm:spPr/>
    </dgm:pt>
    <dgm:pt modelId="{F9110868-16A5-4174-8922-E0AD7CEA9D04}" type="pres">
      <dgm:prSet presAssocID="{A30CC401-4F16-40ED-AC72-329F107DDB5E}" presName="aNode" presStyleLbl="fgAcc1" presStyleIdx="4" presStyleCnt="8" custScaleX="180079" custLinFactY="15614" custLinFactNeighborY="10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83698C7-23A5-4EAF-9A3E-EA566E6D01B9}" type="pres">
      <dgm:prSet presAssocID="{A30CC401-4F16-40ED-AC72-329F107DDB5E}" presName="aSpace" presStyleCnt="0"/>
      <dgm:spPr/>
    </dgm:pt>
    <dgm:pt modelId="{1C0B34F5-445C-4472-8CC8-D034F58B2F60}" type="pres">
      <dgm:prSet presAssocID="{4C7D77B6-3341-4F8C-ADF4-2EDD3A6D5831}" presName="aNode" presStyleLbl="fgAcc1" presStyleIdx="5" presStyleCnt="8" custScaleX="194533" custLinFactY="24986" custLinFactNeighborY="10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239DAE5-B41B-478E-B50D-6D1A84917EFB}" type="pres">
      <dgm:prSet presAssocID="{4C7D77B6-3341-4F8C-ADF4-2EDD3A6D5831}" presName="aSpace" presStyleCnt="0"/>
      <dgm:spPr/>
    </dgm:pt>
    <dgm:pt modelId="{DBBD78CD-025F-469D-97AA-5C2BBCDAC477}" type="pres">
      <dgm:prSet presAssocID="{562AD17B-E1BD-4B55-86CB-41C43A275AF4}" presName="aNode" presStyleLbl="fgAcc1" presStyleIdx="6" presStyleCnt="8" custScaleX="212449" custLinFactY="49266" custLinFactNeighborY="10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F8E7EAD-3E84-4653-A202-6A0E36A69603}" type="pres">
      <dgm:prSet presAssocID="{562AD17B-E1BD-4B55-86CB-41C43A275AF4}" presName="aSpace" presStyleCnt="0"/>
      <dgm:spPr/>
    </dgm:pt>
    <dgm:pt modelId="{60398C64-2C09-4083-AD5E-C56B584F895D}" type="pres">
      <dgm:prSet presAssocID="{22DFCAE2-80E8-448E-AF40-FA7E1B4A81C7}" presName="aNode" presStyleLbl="fgAcc1" presStyleIdx="7" presStyleCnt="8" custScaleX="252430" custScaleY="138992" custLinFactY="92297" custLinFactNeighborX="-736" custLinFactNeighborY="10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EC7E051-1E26-4297-BE70-80D8AEDF140E}" type="pres">
      <dgm:prSet presAssocID="{22DFCAE2-80E8-448E-AF40-FA7E1B4A81C7}" presName="aSpace" presStyleCnt="0"/>
      <dgm:spPr/>
    </dgm:pt>
  </dgm:ptLst>
  <dgm:cxnLst>
    <dgm:cxn modelId="{D7552B5B-2DD0-4DA4-9629-5376120DB5F8}" type="presOf" srcId="{22DFCAE2-80E8-448E-AF40-FA7E1B4A81C7}" destId="{60398C64-2C09-4083-AD5E-C56B584F895D}" srcOrd="0" destOrd="0" presId="urn:microsoft.com/office/officeart/2005/8/layout/pyramid2"/>
    <dgm:cxn modelId="{C0D92894-181B-4F73-8402-66AC2E37F0CD}" srcId="{B69F7EA0-A4D9-439B-98FA-7AE789C33FC6}" destId="{6461CBDD-99DF-4654-9EF4-D2FA2D2F8F9C}" srcOrd="3" destOrd="0" parTransId="{941049F1-A62D-48B2-9C84-169FDC5FDD38}" sibTransId="{1586C187-9E31-4D70-BE2B-56EB77A0C164}"/>
    <dgm:cxn modelId="{1037595A-D503-48AE-999D-DD6EEF7186B9}" type="presOf" srcId="{562AD17B-E1BD-4B55-86CB-41C43A275AF4}" destId="{DBBD78CD-025F-469D-97AA-5C2BBCDAC477}" srcOrd="0" destOrd="0" presId="urn:microsoft.com/office/officeart/2005/8/layout/pyramid2"/>
    <dgm:cxn modelId="{C23B3762-DA92-4C7E-92C5-4E1986F308A3}" type="presOf" srcId="{B69F7EA0-A4D9-439B-98FA-7AE789C33FC6}" destId="{31A32F18-4A65-4CB5-A0F7-E50A1B979474}" srcOrd="0" destOrd="0" presId="urn:microsoft.com/office/officeart/2005/8/layout/pyramid2"/>
    <dgm:cxn modelId="{0792F892-DC5F-4A81-AF57-00061CC00028}" type="presOf" srcId="{4C7D77B6-3341-4F8C-ADF4-2EDD3A6D5831}" destId="{1C0B34F5-445C-4472-8CC8-D034F58B2F60}" srcOrd="0" destOrd="0" presId="urn:microsoft.com/office/officeart/2005/8/layout/pyramid2"/>
    <dgm:cxn modelId="{8597A51A-9AA9-4635-9FC2-0A071A4B5983}" srcId="{B69F7EA0-A4D9-439B-98FA-7AE789C33FC6}" destId="{A30CC401-4F16-40ED-AC72-329F107DDB5E}" srcOrd="4" destOrd="0" parTransId="{D85BD8CF-5EDB-4055-AD11-C07072C56CD1}" sibTransId="{B4FC4B9E-B54B-479B-A059-E8057289F9C6}"/>
    <dgm:cxn modelId="{3A3AEC72-DC37-4A0D-9778-ACC3DC01A1F2}" srcId="{B69F7EA0-A4D9-439B-98FA-7AE789C33FC6}" destId="{22DFCAE2-80E8-448E-AF40-FA7E1B4A81C7}" srcOrd="7" destOrd="0" parTransId="{9C04F02C-0181-4E47-98DA-3EDC25084A25}" sibTransId="{C0BA9364-9694-4283-94A6-878C3BF4ECA3}"/>
    <dgm:cxn modelId="{85C5A512-92A5-464F-9002-EDA87F89F7D9}" type="presOf" srcId="{7CAB4E29-D1F4-4A0A-ABA7-A8CA76141FA2}" destId="{9A080E4A-0268-45B0-896F-43D4699380F3}" srcOrd="0" destOrd="0" presId="urn:microsoft.com/office/officeart/2005/8/layout/pyramid2"/>
    <dgm:cxn modelId="{B8E875C3-8900-4749-AFEB-E8923FE8E695}" srcId="{B69F7EA0-A4D9-439B-98FA-7AE789C33FC6}" destId="{7CAB4E29-D1F4-4A0A-ABA7-A8CA76141FA2}" srcOrd="1" destOrd="0" parTransId="{07D8F430-CE83-405E-A44E-048B04D03751}" sibTransId="{6503C942-1626-48D0-9D7F-2F53FA00183B}"/>
    <dgm:cxn modelId="{96B1AF58-F32E-4C43-BEBE-51010908916B}" type="presOf" srcId="{1C4F749C-4976-4FC1-A922-2541915A4858}" destId="{3C386D2B-9E67-4524-8920-3C0036AE21E1}" srcOrd="0" destOrd="0" presId="urn:microsoft.com/office/officeart/2005/8/layout/pyramid2"/>
    <dgm:cxn modelId="{85E5EAD0-FD3E-4443-8030-154469E161A4}" type="presOf" srcId="{2EED64AC-AAFF-4AE2-AFE3-2E42B69DA5C7}" destId="{8CF739B0-9E27-40AB-851B-99F0F2464EC1}" srcOrd="0" destOrd="0" presId="urn:microsoft.com/office/officeart/2005/8/layout/pyramid2"/>
    <dgm:cxn modelId="{169B5ABE-02A3-4C47-97BB-F83EACC0F3E9}" srcId="{B69F7EA0-A4D9-439B-98FA-7AE789C33FC6}" destId="{1C4F749C-4976-4FC1-A922-2541915A4858}" srcOrd="0" destOrd="0" parTransId="{C1733D1E-3EDF-4B26-9025-0DF15B95339A}" sibTransId="{8EBF1030-EF7B-49F4-9910-3DFE3D4AE557}"/>
    <dgm:cxn modelId="{2EC6630E-C026-4692-8740-EBBC3E38D3FA}" srcId="{B69F7EA0-A4D9-439B-98FA-7AE789C33FC6}" destId="{2EED64AC-AAFF-4AE2-AFE3-2E42B69DA5C7}" srcOrd="2" destOrd="0" parTransId="{4BC3DC01-B6AF-4727-A182-7CFF0DF06B0A}" sibTransId="{E9BE7B73-68E8-432A-9EE0-843D88EA7361}"/>
    <dgm:cxn modelId="{327FF2BF-67FB-471B-B2B1-4760AF343D52}" srcId="{B69F7EA0-A4D9-439B-98FA-7AE789C33FC6}" destId="{562AD17B-E1BD-4B55-86CB-41C43A275AF4}" srcOrd="6" destOrd="0" parTransId="{B675097D-C9CA-490A-97E4-45DF4F28448A}" sibTransId="{3CAC1FAF-3AB6-41A1-998C-E0B8E1886AE0}"/>
    <dgm:cxn modelId="{85990DD3-E880-4EF3-924D-99FF488CD4D6}" type="presOf" srcId="{6461CBDD-99DF-4654-9EF4-D2FA2D2F8F9C}" destId="{157D0681-38E0-459B-BE9E-57AFDF2673D4}" srcOrd="0" destOrd="0" presId="urn:microsoft.com/office/officeart/2005/8/layout/pyramid2"/>
    <dgm:cxn modelId="{15FBF379-FED9-4451-9D2F-EAD1FA69AAF2}" type="presOf" srcId="{A30CC401-4F16-40ED-AC72-329F107DDB5E}" destId="{F9110868-16A5-4174-8922-E0AD7CEA9D04}" srcOrd="0" destOrd="0" presId="urn:microsoft.com/office/officeart/2005/8/layout/pyramid2"/>
    <dgm:cxn modelId="{F3EE58B2-395F-43F3-A778-0645A646ADD5}" srcId="{B69F7EA0-A4D9-439B-98FA-7AE789C33FC6}" destId="{4C7D77B6-3341-4F8C-ADF4-2EDD3A6D5831}" srcOrd="5" destOrd="0" parTransId="{83F60E73-B3BA-4DCE-A18B-92107C62C81E}" sibTransId="{E1ED2D8D-2DD5-4BA4-95B6-16DA62F1C7A5}"/>
    <dgm:cxn modelId="{C2FCF06B-4208-4B0A-984C-B7E7ACD5809F}" type="presParOf" srcId="{31A32F18-4A65-4CB5-A0F7-E50A1B979474}" destId="{5214E030-9AB1-41C5-8338-B7688A8F3563}" srcOrd="0" destOrd="0" presId="urn:microsoft.com/office/officeart/2005/8/layout/pyramid2"/>
    <dgm:cxn modelId="{7ECD1EAF-4B90-4676-BE53-BB15A500E3D9}" type="presParOf" srcId="{31A32F18-4A65-4CB5-A0F7-E50A1B979474}" destId="{5B87C135-E0DC-4A4D-82A3-140B817B0193}" srcOrd="1" destOrd="0" presId="urn:microsoft.com/office/officeart/2005/8/layout/pyramid2"/>
    <dgm:cxn modelId="{3FE0AC27-E981-4C3A-B8FC-71725EEAB0C3}" type="presParOf" srcId="{5B87C135-E0DC-4A4D-82A3-140B817B0193}" destId="{3C386D2B-9E67-4524-8920-3C0036AE21E1}" srcOrd="0" destOrd="0" presId="urn:microsoft.com/office/officeart/2005/8/layout/pyramid2"/>
    <dgm:cxn modelId="{86659BCB-C3E6-4A69-815F-3936C1C0020A}" type="presParOf" srcId="{5B87C135-E0DC-4A4D-82A3-140B817B0193}" destId="{A528FEBF-8DE7-4AC4-A033-69F78FDA4726}" srcOrd="1" destOrd="0" presId="urn:microsoft.com/office/officeart/2005/8/layout/pyramid2"/>
    <dgm:cxn modelId="{2907A067-D672-44D3-AC23-A4C0F48D511D}" type="presParOf" srcId="{5B87C135-E0DC-4A4D-82A3-140B817B0193}" destId="{9A080E4A-0268-45B0-896F-43D4699380F3}" srcOrd="2" destOrd="0" presId="urn:microsoft.com/office/officeart/2005/8/layout/pyramid2"/>
    <dgm:cxn modelId="{43A3BE3F-710A-42C5-8C02-F888D1F194B8}" type="presParOf" srcId="{5B87C135-E0DC-4A4D-82A3-140B817B0193}" destId="{0CC2C818-4B38-4EEB-956C-9FA9D7637480}" srcOrd="3" destOrd="0" presId="urn:microsoft.com/office/officeart/2005/8/layout/pyramid2"/>
    <dgm:cxn modelId="{865BF874-6747-401B-AC56-F86C710773A4}" type="presParOf" srcId="{5B87C135-E0DC-4A4D-82A3-140B817B0193}" destId="{8CF739B0-9E27-40AB-851B-99F0F2464EC1}" srcOrd="4" destOrd="0" presId="urn:microsoft.com/office/officeart/2005/8/layout/pyramid2"/>
    <dgm:cxn modelId="{EECCD4F7-E439-4E94-91A2-509652C06B80}" type="presParOf" srcId="{5B87C135-E0DC-4A4D-82A3-140B817B0193}" destId="{1029F0B1-3C91-4DD2-8537-47FD9BD0BB8E}" srcOrd="5" destOrd="0" presId="urn:microsoft.com/office/officeart/2005/8/layout/pyramid2"/>
    <dgm:cxn modelId="{9BB84832-53A4-4612-BD86-B2613F0A4F46}" type="presParOf" srcId="{5B87C135-E0DC-4A4D-82A3-140B817B0193}" destId="{157D0681-38E0-459B-BE9E-57AFDF2673D4}" srcOrd="6" destOrd="0" presId="urn:microsoft.com/office/officeart/2005/8/layout/pyramid2"/>
    <dgm:cxn modelId="{2CD9AFAB-B4C3-4D7C-AC10-CF5A6E9CBEF6}" type="presParOf" srcId="{5B87C135-E0DC-4A4D-82A3-140B817B0193}" destId="{E69C958E-4214-4C7D-BFE9-C2481CECE604}" srcOrd="7" destOrd="0" presId="urn:microsoft.com/office/officeart/2005/8/layout/pyramid2"/>
    <dgm:cxn modelId="{BD453331-09D8-4603-8C3A-1367ADC46D82}" type="presParOf" srcId="{5B87C135-E0DC-4A4D-82A3-140B817B0193}" destId="{F9110868-16A5-4174-8922-E0AD7CEA9D04}" srcOrd="8" destOrd="0" presId="urn:microsoft.com/office/officeart/2005/8/layout/pyramid2"/>
    <dgm:cxn modelId="{F4E58CC6-50F4-4205-B614-D2999EB6DD4F}" type="presParOf" srcId="{5B87C135-E0DC-4A4D-82A3-140B817B0193}" destId="{283698C7-23A5-4EAF-9A3E-EA566E6D01B9}" srcOrd="9" destOrd="0" presId="urn:microsoft.com/office/officeart/2005/8/layout/pyramid2"/>
    <dgm:cxn modelId="{9481FC2E-9F42-4422-8746-5279A23D7B3F}" type="presParOf" srcId="{5B87C135-E0DC-4A4D-82A3-140B817B0193}" destId="{1C0B34F5-445C-4472-8CC8-D034F58B2F60}" srcOrd="10" destOrd="0" presId="urn:microsoft.com/office/officeart/2005/8/layout/pyramid2"/>
    <dgm:cxn modelId="{03EB9B0F-F47C-40BA-BFE2-A64234E40318}" type="presParOf" srcId="{5B87C135-E0DC-4A4D-82A3-140B817B0193}" destId="{F239DAE5-B41B-478E-B50D-6D1A84917EFB}" srcOrd="11" destOrd="0" presId="urn:microsoft.com/office/officeart/2005/8/layout/pyramid2"/>
    <dgm:cxn modelId="{BF5E6AAC-88A2-487A-8C08-B839235BAD04}" type="presParOf" srcId="{5B87C135-E0DC-4A4D-82A3-140B817B0193}" destId="{DBBD78CD-025F-469D-97AA-5C2BBCDAC477}" srcOrd="12" destOrd="0" presId="urn:microsoft.com/office/officeart/2005/8/layout/pyramid2"/>
    <dgm:cxn modelId="{8BBE4FC5-B373-43D5-8C8B-68147F3DC523}" type="presParOf" srcId="{5B87C135-E0DC-4A4D-82A3-140B817B0193}" destId="{5F8E7EAD-3E84-4653-A202-6A0E36A69603}" srcOrd="13" destOrd="0" presId="urn:microsoft.com/office/officeart/2005/8/layout/pyramid2"/>
    <dgm:cxn modelId="{8DE00778-7B85-4094-87E8-4FE6CECF4459}" type="presParOf" srcId="{5B87C135-E0DC-4A4D-82A3-140B817B0193}" destId="{60398C64-2C09-4083-AD5E-C56B584F895D}" srcOrd="14" destOrd="0" presId="urn:microsoft.com/office/officeart/2005/8/layout/pyramid2"/>
    <dgm:cxn modelId="{A01DD624-2C45-421E-8468-D6F46CDE021F}" type="presParOf" srcId="{5B87C135-E0DC-4A4D-82A3-140B817B0193}" destId="{BEC7E051-1E26-4297-BE70-80D8AEDF140E}" srcOrd="15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4D523779-F85E-44EC-A857-EC92701B395A}" type="doc">
      <dgm:prSet loTypeId="urn:microsoft.com/office/officeart/2005/8/layout/vList5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2E38E6DB-CBC4-45FB-96E6-9890B6221383}">
      <dgm:prSet phldrT="[Text]" custT="1"/>
      <dgm:spPr/>
      <dgm:t>
        <a:bodyPr/>
        <a:lstStyle/>
        <a:p>
          <a:r>
            <a:rPr lang="en-US" sz="28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Compensation and Incentive Delivery</a:t>
          </a:r>
          <a:endParaRPr lang="en-US" sz="2800" b="1" dirty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AE1A755-23E8-4944-882F-7F7B154D7412}" type="parTrans" cxnId="{637F2383-5FAA-4728-8C31-4E6160E0C213}">
      <dgm:prSet/>
      <dgm:spPr/>
      <dgm:t>
        <a:bodyPr/>
        <a:lstStyle/>
        <a:p>
          <a:endParaRPr lang="en-US" sz="2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4EC9C76-4807-426C-8272-D82E14F7F10C}" type="sibTrans" cxnId="{637F2383-5FAA-4728-8C31-4E6160E0C213}">
      <dgm:prSet/>
      <dgm:spPr/>
      <dgm:t>
        <a:bodyPr/>
        <a:lstStyle/>
        <a:p>
          <a:endParaRPr lang="en-US" sz="2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C95FF6A-9B25-4323-ADA5-E4D8A1129AD5}">
      <dgm:prSet phldrT="[Text]" custT="1"/>
      <dgm:spPr/>
      <dgm:t>
        <a:bodyPr/>
        <a:lstStyle/>
        <a:p>
          <a:r>
            <a:rPr lang="en-US" sz="2800" b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Prompt DBT mechanism for timely monthly  incentivisation of ASHAs based on ASHA diaries.</a:t>
          </a:r>
          <a:endParaRPr lang="en-US" sz="2800" b="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5F63927-7852-4594-89D2-3E87B9488A65}" type="parTrans" cxnId="{69C32000-C14D-42C6-BA56-6AD15D9021FC}">
      <dgm:prSet/>
      <dgm:spPr/>
      <dgm:t>
        <a:bodyPr/>
        <a:lstStyle/>
        <a:p>
          <a:endParaRPr lang="en-US" sz="2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BC7445C-66D9-4B64-BEB4-CD8857B2BFF0}" type="sibTrans" cxnId="{69C32000-C14D-42C6-BA56-6AD15D9021FC}">
      <dgm:prSet/>
      <dgm:spPr/>
      <dgm:t>
        <a:bodyPr/>
        <a:lstStyle/>
        <a:p>
          <a:endParaRPr lang="en-US" sz="2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C55E966-FC5C-416B-B9ED-15DAEE434B01}">
      <dgm:prSet phldrT="[Text]" custT="1"/>
      <dgm:spPr/>
      <dgm:t>
        <a:bodyPr/>
        <a:lstStyle/>
        <a:p>
          <a:r>
            <a:rPr lang="en-US" sz="28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ASHA Grievance Redressal Mechanism</a:t>
          </a:r>
          <a:endParaRPr lang="en-US" sz="2800" b="1" dirty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5067A96-804A-4609-A2A8-CC426ACE37E4}" type="parTrans" cxnId="{AE3E86F2-624E-4763-82E2-1DE7D395BE5F}">
      <dgm:prSet/>
      <dgm:spPr/>
      <dgm:t>
        <a:bodyPr/>
        <a:lstStyle/>
        <a:p>
          <a:endParaRPr lang="en-US" sz="2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A7D6AC6-E3D2-4DFF-9635-CBFE1ECB4EBE}" type="sibTrans" cxnId="{AE3E86F2-624E-4763-82E2-1DE7D395BE5F}">
      <dgm:prSet/>
      <dgm:spPr/>
      <dgm:t>
        <a:bodyPr/>
        <a:lstStyle/>
        <a:p>
          <a:endParaRPr lang="en-US" sz="2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9053999-C5C6-4030-804D-323B7E2D7E81}">
      <dgm:prSet phldrT="[Text]" custT="1"/>
      <dgm:spPr/>
      <dgm:t>
        <a:bodyPr/>
        <a:lstStyle/>
        <a:p>
          <a:r>
            <a:rPr lang="en-IN" sz="2800" b="0" dirty="0" smtClean="0">
              <a:latin typeface="Times New Roman" pitchFamily="18" charset="0"/>
              <a:cs typeface="Times New Roman" pitchFamily="18" charset="0"/>
            </a:rPr>
            <a:t>(i) Divisional level help line established to immediately redress ASHA Grievances within 24hrs. (ii) Monthly DAGC/BAGC meetings.</a:t>
          </a:r>
          <a:endParaRPr lang="en-US" sz="2800" b="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B4AE633-4E41-45FB-A2C7-FE9FF89E8BA0}" type="parTrans" cxnId="{2029C34A-CD63-4087-9280-1CCEEAE9E051}">
      <dgm:prSet/>
      <dgm:spPr/>
      <dgm:t>
        <a:bodyPr/>
        <a:lstStyle/>
        <a:p>
          <a:endParaRPr lang="en-US" sz="2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F2CE34C-E09C-4AC4-B27D-0C4850A24A5B}" type="sibTrans" cxnId="{2029C34A-CD63-4087-9280-1CCEEAE9E051}">
      <dgm:prSet/>
      <dgm:spPr/>
      <dgm:t>
        <a:bodyPr/>
        <a:lstStyle/>
        <a:p>
          <a:endParaRPr lang="en-US" sz="2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5579FAC-EE74-43C7-AC3D-EE4E0DE50FF7}">
      <dgm:prSet phldrT="[Text]" custT="1"/>
      <dgm:spPr/>
      <dgm:t>
        <a:bodyPr/>
        <a:lstStyle/>
        <a:p>
          <a:r>
            <a:rPr lang="en-US" sz="28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ASHA Communication Management</a:t>
          </a:r>
          <a:endParaRPr lang="en-US" sz="2800" b="1" dirty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9E66CB4-DB38-41BB-AACB-DCC147370E3B}" type="parTrans" cxnId="{C49A586C-E79D-4E9E-B563-8659947A35E4}">
      <dgm:prSet/>
      <dgm:spPr/>
      <dgm:t>
        <a:bodyPr/>
        <a:lstStyle/>
        <a:p>
          <a:endParaRPr lang="en-US" sz="2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81223FF-124A-4FB1-9524-EBFF7A2B5683}" type="sibTrans" cxnId="{C49A586C-E79D-4E9E-B563-8659947A35E4}">
      <dgm:prSet/>
      <dgm:spPr/>
      <dgm:t>
        <a:bodyPr/>
        <a:lstStyle/>
        <a:p>
          <a:endParaRPr lang="en-US" sz="2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E056E33-EA13-4B7A-866B-8E7351758E1E}">
      <dgm:prSet phldrT="[Text]" custT="1"/>
      <dgm:spPr/>
      <dgm:t>
        <a:bodyPr/>
        <a:lstStyle/>
        <a:p>
          <a:pPr algn="l"/>
          <a:r>
            <a:rPr lang="en-US" sz="2600" b="0" i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State / District / Block ASHA Whatsapp Group </a:t>
          </a:r>
          <a:r>
            <a:rPr lang="en-US" sz="2600" b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for immediate information transfer to most peripheral level in the state without an additional investment as in other technologies. </a:t>
          </a:r>
          <a:r>
            <a:rPr lang="en-US" sz="2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			</a:t>
          </a:r>
          <a:endParaRPr lang="en-US" sz="26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FA5AC78-1CFD-4124-94A2-071574FDCAA6}" type="parTrans" cxnId="{E093B0E7-A9D5-49DD-9135-22E6EDF6C5E5}">
      <dgm:prSet/>
      <dgm:spPr/>
      <dgm:t>
        <a:bodyPr/>
        <a:lstStyle/>
        <a:p>
          <a:endParaRPr lang="en-US"/>
        </a:p>
      </dgm:t>
    </dgm:pt>
    <dgm:pt modelId="{A5CE8AAC-9376-4197-AC07-D3E0ADC0A00C}" type="sibTrans" cxnId="{E093B0E7-A9D5-49DD-9135-22E6EDF6C5E5}">
      <dgm:prSet/>
      <dgm:spPr/>
      <dgm:t>
        <a:bodyPr/>
        <a:lstStyle/>
        <a:p>
          <a:endParaRPr lang="en-US"/>
        </a:p>
      </dgm:t>
    </dgm:pt>
    <dgm:pt modelId="{2F1F156E-E99E-4F5E-BCB2-8F119FF72744}" type="pres">
      <dgm:prSet presAssocID="{4D523779-F85E-44EC-A857-EC92701B395A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4DD963D2-7832-4E27-9D86-A4653C12F627}" type="pres">
      <dgm:prSet presAssocID="{2E38E6DB-CBC4-45FB-96E6-9890B6221383}" presName="linNode" presStyleCnt="0"/>
      <dgm:spPr/>
      <dgm:t>
        <a:bodyPr/>
        <a:lstStyle/>
        <a:p>
          <a:endParaRPr lang="en-US"/>
        </a:p>
      </dgm:t>
    </dgm:pt>
    <dgm:pt modelId="{8EDA2635-62D1-413E-95A1-11D6B681A4F7}" type="pres">
      <dgm:prSet presAssocID="{2E38E6DB-CBC4-45FB-96E6-9890B6221383}" presName="parentText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E8FB7E3-3EC3-4F35-8AA8-E08D1E9703D1}" type="pres">
      <dgm:prSet presAssocID="{2E38E6DB-CBC4-45FB-96E6-9890B6221383}" presName="descendantText" presStyleLbl="alignAccFollowNode1" presStyleIdx="0" presStyleCnt="3" custScaleY="12203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E4B4CC1-EB24-4981-930D-B927019D0DA9}" type="pres">
      <dgm:prSet presAssocID="{94EC9C76-4807-426C-8272-D82E14F7F10C}" presName="sp" presStyleCnt="0"/>
      <dgm:spPr/>
      <dgm:t>
        <a:bodyPr/>
        <a:lstStyle/>
        <a:p>
          <a:endParaRPr lang="en-US"/>
        </a:p>
      </dgm:t>
    </dgm:pt>
    <dgm:pt modelId="{6E198DC5-B837-49F8-B77D-EDB1AE37CB48}" type="pres">
      <dgm:prSet presAssocID="{AC55E966-FC5C-416B-B9ED-15DAEE434B01}" presName="linNode" presStyleCnt="0"/>
      <dgm:spPr/>
      <dgm:t>
        <a:bodyPr/>
        <a:lstStyle/>
        <a:p>
          <a:endParaRPr lang="en-US"/>
        </a:p>
      </dgm:t>
    </dgm:pt>
    <dgm:pt modelId="{610C04F0-D680-449D-A64D-744C410BB534}" type="pres">
      <dgm:prSet presAssocID="{AC55E966-FC5C-416B-B9ED-15DAEE434B01}" presName="parentText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27F16BA-FD9D-484F-83E9-3F3FE89A46BD}" type="pres">
      <dgm:prSet presAssocID="{AC55E966-FC5C-416B-B9ED-15DAEE434B01}" presName="descendantText" presStyleLbl="alignAccFollowNode1" presStyleIdx="1" presStyleCnt="3" custScaleY="13530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86D8A7D-DB3E-4997-9B9C-CCC5158F9199}" type="pres">
      <dgm:prSet presAssocID="{5A7D6AC6-E3D2-4DFF-9635-CBFE1ECB4EBE}" presName="sp" presStyleCnt="0"/>
      <dgm:spPr/>
      <dgm:t>
        <a:bodyPr/>
        <a:lstStyle/>
        <a:p>
          <a:endParaRPr lang="en-US"/>
        </a:p>
      </dgm:t>
    </dgm:pt>
    <dgm:pt modelId="{5FE66508-90CF-48F8-8C6D-A01BD0F01E86}" type="pres">
      <dgm:prSet presAssocID="{75579FAC-EE74-43C7-AC3D-EE4E0DE50FF7}" presName="linNode" presStyleCnt="0"/>
      <dgm:spPr/>
      <dgm:t>
        <a:bodyPr/>
        <a:lstStyle/>
        <a:p>
          <a:endParaRPr lang="en-US"/>
        </a:p>
      </dgm:t>
    </dgm:pt>
    <dgm:pt modelId="{6DB3FC0D-F4B1-4466-B90C-9714D9330B2F}" type="pres">
      <dgm:prSet presAssocID="{75579FAC-EE74-43C7-AC3D-EE4E0DE50FF7}" presName="parentText" presStyleLbl="node1" presStyleIdx="2" presStyleCnt="3" custScaleY="13266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6116F7C-63E6-4E3E-B160-224B9F35ADAD}" type="pres">
      <dgm:prSet presAssocID="{75579FAC-EE74-43C7-AC3D-EE4E0DE50FF7}" presName="descendantText" presStyleLbl="alignAccFollowNode1" presStyleIdx="2" presStyleCnt="3" custScaleX="98195" custScaleY="181528" custLinFactNeighborX="1573" custLinFactNeighborY="238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45C9DCEB-D2DD-4E82-B890-09906E8E501B}" type="presOf" srcId="{19053999-C5C6-4030-804D-323B7E2D7E81}" destId="{227F16BA-FD9D-484F-83E9-3F3FE89A46BD}" srcOrd="0" destOrd="0" presId="urn:microsoft.com/office/officeart/2005/8/layout/vList5"/>
    <dgm:cxn modelId="{69C32000-C14D-42C6-BA56-6AD15D9021FC}" srcId="{2E38E6DB-CBC4-45FB-96E6-9890B6221383}" destId="{9C95FF6A-9B25-4323-ADA5-E4D8A1129AD5}" srcOrd="0" destOrd="0" parTransId="{A5F63927-7852-4594-89D2-3E87B9488A65}" sibTransId="{2BC7445C-66D9-4B64-BEB4-CD8857B2BFF0}"/>
    <dgm:cxn modelId="{E9455F40-0A72-4A47-900F-87A6E2A5D9D7}" type="presOf" srcId="{9C95FF6A-9B25-4323-ADA5-E4D8A1129AD5}" destId="{6E8FB7E3-3EC3-4F35-8AA8-E08D1E9703D1}" srcOrd="0" destOrd="0" presId="urn:microsoft.com/office/officeart/2005/8/layout/vList5"/>
    <dgm:cxn modelId="{E093B0E7-A9D5-49DD-9135-22E6EDF6C5E5}" srcId="{75579FAC-EE74-43C7-AC3D-EE4E0DE50FF7}" destId="{2E056E33-EA13-4B7A-866B-8E7351758E1E}" srcOrd="0" destOrd="0" parTransId="{3FA5AC78-1CFD-4124-94A2-071574FDCAA6}" sibTransId="{A5CE8AAC-9376-4197-AC07-D3E0ADC0A00C}"/>
    <dgm:cxn modelId="{952067CE-DE39-4971-9D72-2E6F2274FB39}" type="presOf" srcId="{75579FAC-EE74-43C7-AC3D-EE4E0DE50FF7}" destId="{6DB3FC0D-F4B1-4466-B90C-9714D9330B2F}" srcOrd="0" destOrd="0" presId="urn:microsoft.com/office/officeart/2005/8/layout/vList5"/>
    <dgm:cxn modelId="{C49A586C-E79D-4E9E-B563-8659947A35E4}" srcId="{4D523779-F85E-44EC-A857-EC92701B395A}" destId="{75579FAC-EE74-43C7-AC3D-EE4E0DE50FF7}" srcOrd="2" destOrd="0" parTransId="{59E66CB4-DB38-41BB-AACB-DCC147370E3B}" sibTransId="{181223FF-124A-4FB1-9524-EBFF7A2B5683}"/>
    <dgm:cxn modelId="{066858FE-8CF0-4CDD-9088-241EBFC4AAEB}" type="presOf" srcId="{AC55E966-FC5C-416B-B9ED-15DAEE434B01}" destId="{610C04F0-D680-449D-A64D-744C410BB534}" srcOrd="0" destOrd="0" presId="urn:microsoft.com/office/officeart/2005/8/layout/vList5"/>
    <dgm:cxn modelId="{2029C34A-CD63-4087-9280-1CCEEAE9E051}" srcId="{AC55E966-FC5C-416B-B9ED-15DAEE434B01}" destId="{19053999-C5C6-4030-804D-323B7E2D7E81}" srcOrd="0" destOrd="0" parTransId="{7B4AE633-4E41-45FB-A2C7-FE9FF89E8BA0}" sibTransId="{5F2CE34C-E09C-4AC4-B27D-0C4850A24A5B}"/>
    <dgm:cxn modelId="{3EE4050D-FAE8-4F33-B104-7DA74A62A938}" type="presOf" srcId="{2E38E6DB-CBC4-45FB-96E6-9890B6221383}" destId="{8EDA2635-62D1-413E-95A1-11D6B681A4F7}" srcOrd="0" destOrd="0" presId="urn:microsoft.com/office/officeart/2005/8/layout/vList5"/>
    <dgm:cxn modelId="{AE3E86F2-624E-4763-82E2-1DE7D395BE5F}" srcId="{4D523779-F85E-44EC-A857-EC92701B395A}" destId="{AC55E966-FC5C-416B-B9ED-15DAEE434B01}" srcOrd="1" destOrd="0" parTransId="{45067A96-804A-4609-A2A8-CC426ACE37E4}" sibTransId="{5A7D6AC6-E3D2-4DFF-9635-CBFE1ECB4EBE}"/>
    <dgm:cxn modelId="{637F2383-5FAA-4728-8C31-4E6160E0C213}" srcId="{4D523779-F85E-44EC-A857-EC92701B395A}" destId="{2E38E6DB-CBC4-45FB-96E6-9890B6221383}" srcOrd="0" destOrd="0" parTransId="{9AE1A755-23E8-4944-882F-7F7B154D7412}" sibTransId="{94EC9C76-4807-426C-8272-D82E14F7F10C}"/>
    <dgm:cxn modelId="{7D429DB9-77D8-421E-8C62-F9C97F0FA603}" type="presOf" srcId="{2E056E33-EA13-4B7A-866B-8E7351758E1E}" destId="{86116F7C-63E6-4E3E-B160-224B9F35ADAD}" srcOrd="0" destOrd="0" presId="urn:microsoft.com/office/officeart/2005/8/layout/vList5"/>
    <dgm:cxn modelId="{7CBFE6D6-8A49-46FE-A8C5-436CCEAA0A4D}" type="presOf" srcId="{4D523779-F85E-44EC-A857-EC92701B395A}" destId="{2F1F156E-E99E-4F5E-BCB2-8F119FF72744}" srcOrd="0" destOrd="0" presId="urn:microsoft.com/office/officeart/2005/8/layout/vList5"/>
    <dgm:cxn modelId="{0156B2E7-D1CF-4290-BA1F-CD7DEA55BC06}" type="presParOf" srcId="{2F1F156E-E99E-4F5E-BCB2-8F119FF72744}" destId="{4DD963D2-7832-4E27-9D86-A4653C12F627}" srcOrd="0" destOrd="0" presId="urn:microsoft.com/office/officeart/2005/8/layout/vList5"/>
    <dgm:cxn modelId="{5DB25FB3-A8A2-40A7-BFD6-17E00AAA33E8}" type="presParOf" srcId="{4DD963D2-7832-4E27-9D86-A4653C12F627}" destId="{8EDA2635-62D1-413E-95A1-11D6B681A4F7}" srcOrd="0" destOrd="0" presId="urn:microsoft.com/office/officeart/2005/8/layout/vList5"/>
    <dgm:cxn modelId="{6269C100-4B74-4FF6-B3E2-3D98FF54AEE3}" type="presParOf" srcId="{4DD963D2-7832-4E27-9D86-A4653C12F627}" destId="{6E8FB7E3-3EC3-4F35-8AA8-E08D1E9703D1}" srcOrd="1" destOrd="0" presId="urn:microsoft.com/office/officeart/2005/8/layout/vList5"/>
    <dgm:cxn modelId="{39D9BE11-4DFD-4839-A71B-B0D84ED201E0}" type="presParOf" srcId="{2F1F156E-E99E-4F5E-BCB2-8F119FF72744}" destId="{3E4B4CC1-EB24-4981-930D-B927019D0DA9}" srcOrd="1" destOrd="0" presId="urn:microsoft.com/office/officeart/2005/8/layout/vList5"/>
    <dgm:cxn modelId="{DC1A6C0D-EC00-4C5A-A186-B86E0D1975AC}" type="presParOf" srcId="{2F1F156E-E99E-4F5E-BCB2-8F119FF72744}" destId="{6E198DC5-B837-49F8-B77D-EDB1AE37CB48}" srcOrd="2" destOrd="0" presId="urn:microsoft.com/office/officeart/2005/8/layout/vList5"/>
    <dgm:cxn modelId="{59A87EEB-5FB0-4161-A87F-F0C8EBC0A43A}" type="presParOf" srcId="{6E198DC5-B837-49F8-B77D-EDB1AE37CB48}" destId="{610C04F0-D680-449D-A64D-744C410BB534}" srcOrd="0" destOrd="0" presId="urn:microsoft.com/office/officeart/2005/8/layout/vList5"/>
    <dgm:cxn modelId="{3AB0A4BA-B726-4793-81C8-72E4513439C6}" type="presParOf" srcId="{6E198DC5-B837-49F8-B77D-EDB1AE37CB48}" destId="{227F16BA-FD9D-484F-83E9-3F3FE89A46BD}" srcOrd="1" destOrd="0" presId="urn:microsoft.com/office/officeart/2005/8/layout/vList5"/>
    <dgm:cxn modelId="{F68199B1-70AA-4D8E-981F-DDA50E7FBAD4}" type="presParOf" srcId="{2F1F156E-E99E-4F5E-BCB2-8F119FF72744}" destId="{486D8A7D-DB3E-4997-9B9C-CCC5158F9199}" srcOrd="3" destOrd="0" presId="urn:microsoft.com/office/officeart/2005/8/layout/vList5"/>
    <dgm:cxn modelId="{7A9B7490-ECC9-413B-A670-ED5BA2C89BA2}" type="presParOf" srcId="{2F1F156E-E99E-4F5E-BCB2-8F119FF72744}" destId="{5FE66508-90CF-48F8-8C6D-A01BD0F01E86}" srcOrd="4" destOrd="0" presId="urn:microsoft.com/office/officeart/2005/8/layout/vList5"/>
    <dgm:cxn modelId="{C2576733-D6C2-4D85-A698-0F89665AF59F}" type="presParOf" srcId="{5FE66508-90CF-48F8-8C6D-A01BD0F01E86}" destId="{6DB3FC0D-F4B1-4466-B90C-9714D9330B2F}" srcOrd="0" destOrd="0" presId="urn:microsoft.com/office/officeart/2005/8/layout/vList5"/>
    <dgm:cxn modelId="{9A5FE747-67F4-4528-B96F-A9B70D5517E8}" type="presParOf" srcId="{5FE66508-90CF-48F8-8C6D-A01BD0F01E86}" destId="{86116F7C-63E6-4E3E-B160-224B9F35ADAD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382A88A-B85F-439B-A4B4-D338E345F290}">
      <dsp:nvSpPr>
        <dsp:cNvPr id="0" name=""/>
        <dsp:cNvSpPr/>
      </dsp:nvSpPr>
      <dsp:spPr>
        <a:xfrm>
          <a:off x="0" y="1567403"/>
          <a:ext cx="3084543" cy="234632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3825" tIns="123825" rIns="123825" bIns="123825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Criteria setting</a:t>
          </a:r>
          <a:endParaRPr lang="en-US" sz="2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Addl. Assignment of existing CHO/LHV/ ANM/ HE etc based on criteria.</a:t>
          </a:r>
          <a:endParaRPr lang="en-US" sz="2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3995" y="1621398"/>
        <a:ext cx="2976553" cy="1735548"/>
      </dsp:txXfrm>
    </dsp:sp>
    <dsp:sp modelId="{96B8288F-9851-4781-BDED-F9396C99828D}">
      <dsp:nvSpPr>
        <dsp:cNvPr id="0" name=""/>
        <dsp:cNvSpPr/>
      </dsp:nvSpPr>
      <dsp:spPr>
        <a:xfrm>
          <a:off x="1328409" y="1277667"/>
          <a:ext cx="4113928" cy="4113928"/>
        </a:xfrm>
        <a:prstGeom prst="leftCircularArrow">
          <a:avLst>
            <a:gd name="adj1" fmla="val 2223"/>
            <a:gd name="adj2" fmla="val 267647"/>
            <a:gd name="adj3" fmla="val 1970895"/>
            <a:gd name="adj4" fmla="val 8952226"/>
            <a:gd name="adj5" fmla="val 2593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4A1FF05-4D2A-481C-A3E1-873998883231}">
      <dsp:nvSpPr>
        <dsp:cNvPr id="0" name=""/>
        <dsp:cNvSpPr/>
      </dsp:nvSpPr>
      <dsp:spPr>
        <a:xfrm>
          <a:off x="568481" y="3700221"/>
          <a:ext cx="2270123" cy="639300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Selection of ASHA Cadres</a:t>
          </a:r>
          <a:endParaRPr lang="en-US" sz="20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87205" y="3718945"/>
        <a:ext cx="2232675" cy="601852"/>
      </dsp:txXfrm>
    </dsp:sp>
    <dsp:sp modelId="{A14FC564-1849-4784-B95F-7421F41E1B92}">
      <dsp:nvSpPr>
        <dsp:cNvPr id="0" name=""/>
        <dsp:cNvSpPr/>
      </dsp:nvSpPr>
      <dsp:spPr>
        <a:xfrm>
          <a:off x="3520436" y="569733"/>
          <a:ext cx="4165304" cy="466353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3825" tIns="123825" rIns="123825" bIns="123825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IN" sz="2400" kern="1200" dirty="0" smtClean="0">
              <a:latin typeface="Times New Roman" panose="02020603050405020304" pitchFamily="18" charset="0"/>
              <a:cs typeface="Times New Roman" pitchFamily="18" charset="0"/>
            </a:rPr>
            <a:t>Training of ASHA Cadres </a:t>
          </a:r>
          <a:r>
            <a:rPr lang="en-IN" sz="2400" kern="1200" dirty="0" err="1" smtClean="0">
              <a:latin typeface="Times New Roman" panose="02020603050405020304" pitchFamily="18" charset="0"/>
              <a:cs typeface="Times New Roman" pitchFamily="18" charset="0"/>
            </a:rPr>
            <a:t>upto</a:t>
          </a:r>
          <a:r>
            <a:rPr lang="en-IN" sz="2400" kern="1200" dirty="0" smtClean="0">
              <a:latin typeface="Times New Roman" panose="02020603050405020304" pitchFamily="18" charset="0"/>
              <a:cs typeface="Times New Roman" pitchFamily="18" charset="0"/>
            </a:rPr>
            <a:t> module 1-7</a:t>
          </a:r>
          <a:endParaRPr lang="en-US" sz="2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IN" sz="2400" kern="1200" dirty="0" smtClean="0">
              <a:latin typeface="Times New Roman" panose="02020603050405020304" pitchFamily="18" charset="0"/>
              <a:cs typeface="Times New Roman" pitchFamily="18" charset="0"/>
            </a:rPr>
            <a:t>Community process guidelines &amp; ASHA Facilitator’s Handbook</a:t>
          </a:r>
          <a:endParaRPr lang="en-US" sz="2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IN" sz="2400" kern="1200" dirty="0" smtClean="0">
              <a:latin typeface="Times New Roman" panose="02020603050405020304" pitchFamily="18" charset="0"/>
              <a:cs typeface="Times New Roman" pitchFamily="18" charset="0"/>
            </a:rPr>
            <a:t>Guidelines of ASHA Incentives</a:t>
          </a:r>
          <a:endParaRPr lang="en-US" sz="2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IN" sz="2400" kern="1200" dirty="0" smtClean="0">
              <a:latin typeface="Times New Roman" panose="02020603050405020304" pitchFamily="18" charset="0"/>
              <a:cs typeface="Times New Roman" pitchFamily="18" charset="0"/>
            </a:rPr>
            <a:t>VHND/VHSNC guidelines</a:t>
          </a:r>
          <a:endParaRPr lang="en-US" sz="2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IN" sz="2400" kern="1200" dirty="0" smtClean="0">
              <a:latin typeface="Times New Roman" panose="02020603050405020304" pitchFamily="18" charset="0"/>
              <a:cs typeface="Times New Roman" pitchFamily="18" charset="0"/>
            </a:rPr>
            <a:t>Meetings at various levels for close coordination  </a:t>
          </a:r>
          <a:endParaRPr lang="en-US" sz="2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627757" y="1676383"/>
        <a:ext cx="3950662" cy="3449565"/>
      </dsp:txXfrm>
    </dsp:sp>
    <dsp:sp modelId="{13EAE34B-9B47-4EAF-8885-D983A4DDEAC9}">
      <dsp:nvSpPr>
        <dsp:cNvPr id="0" name=""/>
        <dsp:cNvSpPr/>
      </dsp:nvSpPr>
      <dsp:spPr>
        <a:xfrm>
          <a:off x="5193084" y="-464807"/>
          <a:ext cx="4922723" cy="4922723"/>
        </a:xfrm>
        <a:prstGeom prst="circularArrow">
          <a:avLst>
            <a:gd name="adj1" fmla="val 1857"/>
            <a:gd name="adj2" fmla="val 221812"/>
            <a:gd name="adj3" fmla="val 20254407"/>
            <a:gd name="adj4" fmla="val 13227241"/>
            <a:gd name="adj5" fmla="val 2167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C0A0092-42C6-47BC-BA77-00CD7C49FDEE}">
      <dsp:nvSpPr>
        <dsp:cNvPr id="0" name=""/>
        <dsp:cNvSpPr/>
      </dsp:nvSpPr>
      <dsp:spPr>
        <a:xfrm>
          <a:off x="4610514" y="465180"/>
          <a:ext cx="2529701" cy="807963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bg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ORIENTATION OF ASHA CADRES</a:t>
          </a:r>
          <a:endParaRPr lang="en-US" sz="20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634178" y="488844"/>
        <a:ext cx="2482373" cy="760635"/>
      </dsp:txXfrm>
    </dsp:sp>
    <dsp:sp modelId="{1A6000D7-5016-4555-B754-3E1A014BAE22}">
      <dsp:nvSpPr>
        <dsp:cNvPr id="0" name=""/>
        <dsp:cNvSpPr/>
      </dsp:nvSpPr>
      <dsp:spPr>
        <a:xfrm>
          <a:off x="8121155" y="95820"/>
          <a:ext cx="4060458" cy="502520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3825" tIns="123825" rIns="123825" bIns="123825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IN" sz="2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Meeting-VHSNC monthly</a:t>
          </a:r>
          <a:endParaRPr lang="en-US" sz="2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IN" sz="2400" kern="1200" smtClean="0">
              <a:latin typeface="Times New Roman" panose="02020603050405020304" pitchFamily="18" charset="0"/>
              <a:cs typeface="Times New Roman" panose="02020603050405020304" pitchFamily="18" charset="0"/>
            </a:rPr>
            <a:t>VHND monthly</a:t>
          </a:r>
          <a:endParaRPr lang="en-US" sz="2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IN" sz="2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Meeting &amp; subsequent mentoring and monitoring - At Cluster level(monthly) -At Block level-BAC to review AFs (monthly)           -At District level-DAC to review functioning of BACs (monthly)	       -At State level- SPMU to review District ASHA Functionality (quarterly)</a:t>
          </a:r>
          <a:endParaRPr lang="en-US" sz="2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8236799" y="211464"/>
        <a:ext cx="3829170" cy="3717085"/>
      </dsp:txXfrm>
    </dsp:sp>
    <dsp:sp modelId="{795C2062-430D-4381-8C61-C6C0ECE935C2}">
      <dsp:nvSpPr>
        <dsp:cNvPr id="0" name=""/>
        <dsp:cNvSpPr/>
      </dsp:nvSpPr>
      <dsp:spPr>
        <a:xfrm>
          <a:off x="9392462" y="4574252"/>
          <a:ext cx="2402797" cy="807963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IMPLEMENTATION </a:t>
          </a:r>
          <a:endParaRPr lang="en-US" sz="1800" b="1" kern="1200" dirty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9416126" y="4597916"/>
        <a:ext cx="2355469" cy="76063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4BFD0EF-E49A-4E4B-AF04-D6F1DF5F0EB2}">
      <dsp:nvSpPr>
        <dsp:cNvPr id="0" name=""/>
        <dsp:cNvSpPr/>
      </dsp:nvSpPr>
      <dsp:spPr>
        <a:xfrm>
          <a:off x="3274330" y="0"/>
          <a:ext cx="2127633" cy="2127850"/>
        </a:xfrm>
        <a:prstGeom prst="circularArrow">
          <a:avLst>
            <a:gd name="adj1" fmla="val 10980"/>
            <a:gd name="adj2" fmla="val 1142322"/>
            <a:gd name="adj3" fmla="val 4500000"/>
            <a:gd name="adj4" fmla="val 10800000"/>
            <a:gd name="adj5" fmla="val 125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2F97C92-E7DA-4B95-A07E-04382894E969}">
      <dsp:nvSpPr>
        <dsp:cNvPr id="0" name=""/>
        <dsp:cNvSpPr/>
      </dsp:nvSpPr>
      <dsp:spPr>
        <a:xfrm>
          <a:off x="3328402" y="556744"/>
          <a:ext cx="1984378" cy="59360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17780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n-US" sz="4000" kern="1200" smtClean="0"/>
            <a:t>DAC </a:t>
          </a:r>
          <a:endParaRPr lang="en-US" sz="4000" kern="1200" dirty="0" smtClean="0"/>
        </a:p>
      </dsp:txBody>
      <dsp:txXfrm>
        <a:off x="3328402" y="556744"/>
        <a:ext cx="1984378" cy="593608"/>
      </dsp:txXfrm>
    </dsp:sp>
    <dsp:sp modelId="{939292A3-045D-42F9-B528-2D65A00A3535}">
      <dsp:nvSpPr>
        <dsp:cNvPr id="0" name=""/>
        <dsp:cNvSpPr/>
      </dsp:nvSpPr>
      <dsp:spPr>
        <a:xfrm>
          <a:off x="2683254" y="1222766"/>
          <a:ext cx="2127633" cy="2127850"/>
        </a:xfrm>
        <a:prstGeom prst="leftCircularArrow">
          <a:avLst>
            <a:gd name="adj1" fmla="val 10980"/>
            <a:gd name="adj2" fmla="val 1142322"/>
            <a:gd name="adj3" fmla="val 6300000"/>
            <a:gd name="adj4" fmla="val 18900000"/>
            <a:gd name="adj5" fmla="val 12500"/>
          </a:avLst>
        </a:prstGeom>
        <a:solidFill>
          <a:schemeClr val="accent4">
            <a:hueOff val="3465231"/>
            <a:satOff val="-15989"/>
            <a:lumOff val="58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1EC3A4F-182C-4191-92E3-1358DDB48956}">
      <dsp:nvSpPr>
        <dsp:cNvPr id="0" name=""/>
        <dsp:cNvSpPr/>
      </dsp:nvSpPr>
      <dsp:spPr>
        <a:xfrm>
          <a:off x="3150607" y="1995247"/>
          <a:ext cx="1187340" cy="59360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000" kern="1200" dirty="0" smtClean="0"/>
            <a:t>BAC</a:t>
          </a:r>
          <a:endParaRPr lang="en-US" sz="2000" kern="1200" dirty="0"/>
        </a:p>
      </dsp:txBody>
      <dsp:txXfrm>
        <a:off x="3150607" y="1995247"/>
        <a:ext cx="1187340" cy="593608"/>
      </dsp:txXfrm>
    </dsp:sp>
    <dsp:sp modelId="{7BB9CBA8-A840-4FF5-9B7A-BE11DEC204FC}">
      <dsp:nvSpPr>
        <dsp:cNvPr id="0" name=""/>
        <dsp:cNvSpPr/>
      </dsp:nvSpPr>
      <dsp:spPr>
        <a:xfrm>
          <a:off x="3274330" y="2450046"/>
          <a:ext cx="2127633" cy="2127850"/>
        </a:xfrm>
        <a:prstGeom prst="circularArrow">
          <a:avLst>
            <a:gd name="adj1" fmla="val 10980"/>
            <a:gd name="adj2" fmla="val 1142322"/>
            <a:gd name="adj3" fmla="val 4500000"/>
            <a:gd name="adj4" fmla="val 13500000"/>
            <a:gd name="adj5" fmla="val 12500"/>
          </a:avLst>
        </a:prstGeom>
        <a:solidFill>
          <a:schemeClr val="accent4">
            <a:hueOff val="6930462"/>
            <a:satOff val="-31979"/>
            <a:lumOff val="117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E2B496E-F487-4D25-9B7A-3C6477856502}">
      <dsp:nvSpPr>
        <dsp:cNvPr id="0" name=""/>
        <dsp:cNvSpPr/>
      </dsp:nvSpPr>
      <dsp:spPr>
        <a:xfrm>
          <a:off x="3744078" y="3220271"/>
          <a:ext cx="1187340" cy="59360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000" kern="1200" dirty="0" smtClean="0"/>
            <a:t>AF</a:t>
          </a:r>
          <a:endParaRPr lang="en-US" sz="4000" kern="1200" dirty="0"/>
        </a:p>
      </dsp:txBody>
      <dsp:txXfrm>
        <a:off x="3744078" y="3220271"/>
        <a:ext cx="1187340" cy="593608"/>
      </dsp:txXfrm>
    </dsp:sp>
    <dsp:sp modelId="{23D6972D-9419-432C-9537-52F9E2E4D9A5}">
      <dsp:nvSpPr>
        <dsp:cNvPr id="0" name=""/>
        <dsp:cNvSpPr/>
      </dsp:nvSpPr>
      <dsp:spPr>
        <a:xfrm>
          <a:off x="2834914" y="3813879"/>
          <a:ext cx="1827905" cy="1828789"/>
        </a:xfrm>
        <a:prstGeom prst="blockArc">
          <a:avLst>
            <a:gd name="adj1" fmla="val 0"/>
            <a:gd name="adj2" fmla="val 18900000"/>
            <a:gd name="adj3" fmla="val 12740"/>
          </a:avLst>
        </a:prstGeom>
        <a:solidFill>
          <a:schemeClr val="accent4">
            <a:hueOff val="10395693"/>
            <a:satOff val="-47968"/>
            <a:lumOff val="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F838917-3C37-4647-AC3D-20243E9DFF6A}">
      <dsp:nvSpPr>
        <dsp:cNvPr id="0" name=""/>
        <dsp:cNvSpPr/>
      </dsp:nvSpPr>
      <dsp:spPr>
        <a:xfrm>
          <a:off x="3150607" y="4445294"/>
          <a:ext cx="1187340" cy="59360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kern="1200" dirty="0" smtClean="0"/>
            <a:t>ASHA</a:t>
          </a:r>
          <a:endParaRPr lang="en-US" sz="3600" kern="1200" dirty="0"/>
        </a:p>
      </dsp:txBody>
      <dsp:txXfrm>
        <a:off x="3150607" y="4445294"/>
        <a:ext cx="1187340" cy="59360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214E030-9AB1-41C5-8338-B7688A8F3563}">
      <dsp:nvSpPr>
        <dsp:cNvPr id="0" name=""/>
        <dsp:cNvSpPr/>
      </dsp:nvSpPr>
      <dsp:spPr>
        <a:xfrm>
          <a:off x="-28210" y="0"/>
          <a:ext cx="3073083" cy="5188017"/>
        </a:xfrm>
        <a:prstGeom prst="triangl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C386D2B-9E67-4524-8920-3C0036AE21E1}">
      <dsp:nvSpPr>
        <dsp:cNvPr id="0" name=""/>
        <dsp:cNvSpPr/>
      </dsp:nvSpPr>
      <dsp:spPr>
        <a:xfrm>
          <a:off x="0" y="0"/>
          <a:ext cx="4955208" cy="429632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1" kern="1200" dirty="0">
              <a:latin typeface="+mn-lt"/>
              <a:cs typeface="Times New Roman" panose="02020603050405020304" pitchFamily="18" charset="0"/>
            </a:rPr>
            <a:t>ASHA CADRES (</a:t>
          </a:r>
          <a:r>
            <a:rPr lang="en-US" sz="2800" b="1" kern="1200" dirty="0" smtClean="0">
              <a:latin typeface="+mn-lt"/>
              <a:cs typeface="Times New Roman" panose="02020603050405020304" pitchFamily="18" charset="0"/>
            </a:rPr>
            <a:t>TRAININGS)</a:t>
          </a:r>
          <a:endParaRPr lang="en-US" sz="2800" b="1" kern="1200" dirty="0">
            <a:latin typeface="+mn-lt"/>
            <a:cs typeface="Times New Roman" panose="02020603050405020304" pitchFamily="18" charset="0"/>
          </a:endParaRPr>
        </a:p>
      </dsp:txBody>
      <dsp:txXfrm>
        <a:off x="20973" y="20973"/>
        <a:ext cx="4913262" cy="387686"/>
      </dsp:txXfrm>
    </dsp:sp>
    <dsp:sp modelId="{9A080E4A-0268-45B0-896F-43D4699380F3}">
      <dsp:nvSpPr>
        <dsp:cNvPr id="0" name=""/>
        <dsp:cNvSpPr/>
      </dsp:nvSpPr>
      <dsp:spPr>
        <a:xfrm>
          <a:off x="832466" y="811520"/>
          <a:ext cx="3314638" cy="429632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MISSION DIRECTOR</a:t>
          </a:r>
        </a:p>
      </dsp:txBody>
      <dsp:txXfrm>
        <a:off x="853439" y="832493"/>
        <a:ext cx="3272692" cy="387686"/>
      </dsp:txXfrm>
    </dsp:sp>
    <dsp:sp modelId="{8CF739B0-9E27-40AB-851B-99F0F2464EC1}">
      <dsp:nvSpPr>
        <dsp:cNvPr id="0" name=""/>
        <dsp:cNvSpPr/>
      </dsp:nvSpPr>
      <dsp:spPr>
        <a:xfrm>
          <a:off x="679077" y="1339388"/>
          <a:ext cx="3656012" cy="429632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PROGRAMME </a:t>
          </a:r>
          <a:r>
            <a:rPr lang="en-US" sz="18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MANAGER </a:t>
          </a:r>
          <a:r>
            <a:rPr lang="en-US" sz="1800" i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(1)</a:t>
          </a:r>
          <a:endParaRPr lang="en-US" sz="1800" i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700050" y="1360361"/>
        <a:ext cx="3614066" cy="387686"/>
      </dsp:txXfrm>
    </dsp:sp>
    <dsp:sp modelId="{60076F86-5F81-41A3-ADB1-E5DADCB3C938}">
      <dsp:nvSpPr>
        <dsp:cNvPr id="0" name=""/>
        <dsp:cNvSpPr/>
      </dsp:nvSpPr>
      <dsp:spPr>
        <a:xfrm>
          <a:off x="679077" y="1941475"/>
          <a:ext cx="3656012" cy="429632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ASST. PROGRAMME MANAGER </a:t>
          </a:r>
          <a:r>
            <a:rPr lang="en-US" sz="1800" i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(1)</a:t>
          </a:r>
          <a:r>
            <a:rPr lang="en-US" sz="18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endParaRPr lang="en-US" sz="1800" i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700050" y="1962448"/>
        <a:ext cx="3614066" cy="387686"/>
      </dsp:txXfrm>
    </dsp:sp>
    <dsp:sp modelId="{F9110868-16A5-4174-8922-E0AD7CEA9D04}">
      <dsp:nvSpPr>
        <dsp:cNvPr id="0" name=""/>
        <dsp:cNvSpPr/>
      </dsp:nvSpPr>
      <dsp:spPr>
        <a:xfrm>
          <a:off x="588161" y="2499031"/>
          <a:ext cx="3837844" cy="429632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STATE TRAINERS </a:t>
          </a:r>
          <a:r>
            <a:rPr lang="en-US" sz="2000" i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(11)</a:t>
          </a:r>
        </a:p>
      </dsp:txBody>
      <dsp:txXfrm>
        <a:off x="609134" y="2520004"/>
        <a:ext cx="3795898" cy="387686"/>
      </dsp:txXfrm>
    </dsp:sp>
    <dsp:sp modelId="{1C0B34F5-445C-4472-8CC8-D034F58B2F60}">
      <dsp:nvSpPr>
        <dsp:cNvPr id="0" name=""/>
        <dsp:cNvSpPr/>
      </dsp:nvSpPr>
      <dsp:spPr>
        <a:xfrm>
          <a:off x="488415" y="3086275"/>
          <a:ext cx="4037335" cy="429632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i="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DISTT RESOURSE PERSONS </a:t>
          </a:r>
          <a:r>
            <a:rPr lang="en-US" sz="1800" i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(180)</a:t>
          </a:r>
          <a:endParaRPr lang="en-US" sz="3200" i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09388" y="3107248"/>
        <a:ext cx="3995389" cy="387686"/>
      </dsp:txXfrm>
    </dsp:sp>
    <dsp:sp modelId="{DBBD78CD-025F-469D-97AA-5C2BBCDAC477}">
      <dsp:nvSpPr>
        <dsp:cNvPr id="0" name=""/>
        <dsp:cNvSpPr/>
      </dsp:nvSpPr>
      <dsp:spPr>
        <a:xfrm>
          <a:off x="347082" y="3739342"/>
          <a:ext cx="4320002" cy="429632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AF  Trg. </a:t>
          </a:r>
          <a:r>
            <a:rPr lang="en-US" sz="2000" b="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(816)</a:t>
          </a:r>
          <a:endParaRPr lang="en-US" sz="3600" b="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68055" y="3760315"/>
        <a:ext cx="4278056" cy="387686"/>
      </dsp:txXfrm>
    </dsp:sp>
    <dsp:sp modelId="{60398C64-2C09-4083-AD5E-C56B584F895D}">
      <dsp:nvSpPr>
        <dsp:cNvPr id="0" name=""/>
        <dsp:cNvSpPr/>
      </dsp:nvSpPr>
      <dsp:spPr>
        <a:xfrm>
          <a:off x="35931" y="4386970"/>
          <a:ext cx="4942305" cy="708648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ASHAs  (</a:t>
          </a:r>
          <a:r>
            <a:rPr lang="en-US" sz="28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12000)</a:t>
          </a:r>
        </a:p>
      </dsp:txBody>
      <dsp:txXfrm>
        <a:off x="70524" y="4421563"/>
        <a:ext cx="4873119" cy="639462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214E030-9AB1-41C5-8338-B7688A8F3563}">
      <dsp:nvSpPr>
        <dsp:cNvPr id="0" name=""/>
        <dsp:cNvSpPr/>
      </dsp:nvSpPr>
      <dsp:spPr>
        <a:xfrm>
          <a:off x="-36096" y="0"/>
          <a:ext cx="2962972" cy="5174640"/>
        </a:xfrm>
        <a:prstGeom prst="triangl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C386D2B-9E67-4524-8920-3C0036AE21E1}">
      <dsp:nvSpPr>
        <dsp:cNvPr id="0" name=""/>
        <dsp:cNvSpPr/>
      </dsp:nvSpPr>
      <dsp:spPr>
        <a:xfrm>
          <a:off x="36096" y="0"/>
          <a:ext cx="4744519" cy="491904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1" kern="1200" dirty="0"/>
            <a:t>ASHA CADRES (EXECUTIVE)</a:t>
          </a:r>
        </a:p>
      </dsp:txBody>
      <dsp:txXfrm>
        <a:off x="60109" y="24013"/>
        <a:ext cx="4696493" cy="443878"/>
      </dsp:txXfrm>
    </dsp:sp>
    <dsp:sp modelId="{9A080E4A-0268-45B0-896F-43D4699380F3}">
      <dsp:nvSpPr>
        <dsp:cNvPr id="0" name=""/>
        <dsp:cNvSpPr/>
      </dsp:nvSpPr>
      <dsp:spPr>
        <a:xfrm>
          <a:off x="810419" y="928599"/>
          <a:ext cx="3195872" cy="363227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1485099"/>
              <a:satOff val="-6853"/>
              <a:lumOff val="252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/>
            <a:t>MISSION DIRECTOR</a:t>
          </a:r>
        </a:p>
      </dsp:txBody>
      <dsp:txXfrm>
        <a:off x="828150" y="946330"/>
        <a:ext cx="3160410" cy="327765"/>
      </dsp:txXfrm>
    </dsp:sp>
    <dsp:sp modelId="{8CF739B0-9E27-40AB-851B-99F0F2464EC1}">
      <dsp:nvSpPr>
        <dsp:cNvPr id="0" name=""/>
        <dsp:cNvSpPr/>
      </dsp:nvSpPr>
      <dsp:spPr>
        <a:xfrm>
          <a:off x="730926" y="1401846"/>
          <a:ext cx="3354858" cy="409434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2970198"/>
              <a:satOff val="-13705"/>
              <a:lumOff val="504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/>
            <a:t>PROGRAMME </a:t>
          </a:r>
          <a:r>
            <a:rPr lang="en-US" sz="1800" b="1" kern="1200" dirty="0" smtClean="0"/>
            <a:t>MANAGER </a:t>
          </a:r>
          <a:r>
            <a:rPr lang="en-US" sz="1800" i="1" kern="1200" dirty="0" smtClean="0"/>
            <a:t>(1</a:t>
          </a:r>
          <a:r>
            <a:rPr lang="en-US" sz="1800" i="1" kern="1200" dirty="0"/>
            <a:t>)</a:t>
          </a:r>
        </a:p>
      </dsp:txBody>
      <dsp:txXfrm>
        <a:off x="750913" y="1421833"/>
        <a:ext cx="3314884" cy="369460"/>
      </dsp:txXfrm>
    </dsp:sp>
    <dsp:sp modelId="{157D0681-38E0-459B-BE9E-57AFDF2673D4}">
      <dsp:nvSpPr>
        <dsp:cNvPr id="0" name=""/>
        <dsp:cNvSpPr/>
      </dsp:nvSpPr>
      <dsp:spPr>
        <a:xfrm>
          <a:off x="635246" y="2017533"/>
          <a:ext cx="3546219" cy="499373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4455297"/>
              <a:satOff val="-20558"/>
              <a:lumOff val="756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/>
            <a:t>ASST.PROGRAMME MANAGER </a:t>
          </a:r>
          <a:r>
            <a:rPr lang="en-US" sz="1800" i="1" kern="1200" dirty="0" smtClean="0"/>
            <a:t>(2)</a:t>
          </a:r>
          <a:endParaRPr lang="en-US" sz="1800" i="1" kern="1200" dirty="0"/>
        </a:p>
      </dsp:txBody>
      <dsp:txXfrm>
        <a:off x="659623" y="2041910"/>
        <a:ext cx="3497465" cy="450619"/>
      </dsp:txXfrm>
    </dsp:sp>
    <dsp:sp modelId="{F9110868-16A5-4174-8922-E0AD7CEA9D04}">
      <dsp:nvSpPr>
        <dsp:cNvPr id="0" name=""/>
        <dsp:cNvSpPr/>
      </dsp:nvSpPr>
      <dsp:spPr>
        <a:xfrm>
          <a:off x="674256" y="2626926"/>
          <a:ext cx="3468199" cy="440147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5940396"/>
              <a:satOff val="-27410"/>
              <a:lumOff val="1009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/>
            <a:t>DAC</a:t>
          </a:r>
          <a:r>
            <a:rPr lang="en-US" sz="2000" i="1" kern="1200" dirty="0"/>
            <a:t>(22)</a:t>
          </a:r>
        </a:p>
      </dsp:txBody>
      <dsp:txXfrm>
        <a:off x="695742" y="2648412"/>
        <a:ext cx="3425227" cy="397175"/>
      </dsp:txXfrm>
    </dsp:sp>
    <dsp:sp modelId="{1C0B34F5-445C-4472-8CC8-D034F58B2F60}">
      <dsp:nvSpPr>
        <dsp:cNvPr id="0" name=""/>
        <dsp:cNvSpPr/>
      </dsp:nvSpPr>
      <dsp:spPr>
        <a:xfrm>
          <a:off x="535069" y="3163343"/>
          <a:ext cx="3746573" cy="440147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7425495"/>
              <a:satOff val="-34263"/>
              <a:lumOff val="1261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/>
            <a:t>BAC </a:t>
          </a:r>
          <a:r>
            <a:rPr lang="en-US" sz="2000" i="1" kern="1200" dirty="0"/>
            <a:t>(117)</a:t>
          </a:r>
        </a:p>
      </dsp:txBody>
      <dsp:txXfrm>
        <a:off x="556555" y="3184829"/>
        <a:ext cx="3703601" cy="397175"/>
      </dsp:txXfrm>
    </dsp:sp>
    <dsp:sp modelId="{DBBD78CD-025F-469D-97AA-5C2BBCDAC477}">
      <dsp:nvSpPr>
        <dsp:cNvPr id="0" name=""/>
        <dsp:cNvSpPr/>
      </dsp:nvSpPr>
      <dsp:spPr>
        <a:xfrm>
          <a:off x="362544" y="3765377"/>
          <a:ext cx="4091623" cy="440147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8910594"/>
              <a:satOff val="-41115"/>
              <a:lumOff val="1513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/>
            <a:t>AF </a:t>
          </a:r>
          <a:r>
            <a:rPr lang="en-US" sz="2000" b="0" kern="1200" dirty="0"/>
            <a:t>(816)</a:t>
          </a:r>
        </a:p>
      </dsp:txBody>
      <dsp:txXfrm>
        <a:off x="384030" y="3786863"/>
        <a:ext cx="4048651" cy="397175"/>
      </dsp:txXfrm>
    </dsp:sp>
    <dsp:sp modelId="{60398C64-2C09-4083-AD5E-C56B584F895D}">
      <dsp:nvSpPr>
        <dsp:cNvPr id="0" name=""/>
        <dsp:cNvSpPr/>
      </dsp:nvSpPr>
      <dsp:spPr>
        <a:xfrm>
          <a:off x="22263" y="4449943"/>
          <a:ext cx="4744519" cy="611769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10395693"/>
              <a:satOff val="-47968"/>
              <a:lumOff val="176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1" kern="1200" dirty="0" smtClean="0"/>
            <a:t>ASHAs  </a:t>
          </a:r>
          <a:r>
            <a:rPr lang="en-US" sz="2800" b="1" kern="1200" dirty="0"/>
            <a:t>(12000)</a:t>
          </a:r>
        </a:p>
      </dsp:txBody>
      <dsp:txXfrm>
        <a:off x="52127" y="4479807"/>
        <a:ext cx="4684791" cy="552041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E8FB7E3-3EC3-4F35-8AA8-E08D1E9703D1}">
      <dsp:nvSpPr>
        <dsp:cNvPr id="0" name=""/>
        <dsp:cNvSpPr/>
      </dsp:nvSpPr>
      <dsp:spPr>
        <a:xfrm rot="5400000">
          <a:off x="7553811" y="-3185935"/>
          <a:ext cx="1324618" cy="7732819"/>
        </a:xfrm>
        <a:prstGeom prst="round2SameRect">
          <a:avLst/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800" b="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Prompt DBT mechanism for timely monthly  incentivisation of ASHAs based on ASHA diaries.</a:t>
          </a:r>
          <a:endParaRPr lang="en-US" sz="2800" b="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-5400000">
        <a:off x="4349711" y="82828"/>
        <a:ext cx="7668156" cy="1195292"/>
      </dsp:txXfrm>
    </dsp:sp>
    <dsp:sp modelId="{8EDA2635-62D1-413E-95A1-11D6B681A4F7}">
      <dsp:nvSpPr>
        <dsp:cNvPr id="0" name=""/>
        <dsp:cNvSpPr/>
      </dsp:nvSpPr>
      <dsp:spPr>
        <a:xfrm>
          <a:off x="0" y="2045"/>
          <a:ext cx="4349710" cy="1356857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53340" rIns="106680" bIns="5334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1" kern="12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Compensation and Incentive Delivery</a:t>
          </a:r>
          <a:endParaRPr lang="en-US" sz="2800" b="1" kern="1200" dirty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66236" y="68281"/>
        <a:ext cx="4217238" cy="1224385"/>
      </dsp:txXfrm>
    </dsp:sp>
    <dsp:sp modelId="{227F16BA-FD9D-484F-83E9-3F3FE89A46BD}">
      <dsp:nvSpPr>
        <dsp:cNvPr id="0" name=""/>
        <dsp:cNvSpPr/>
      </dsp:nvSpPr>
      <dsp:spPr>
        <a:xfrm rot="5400000">
          <a:off x="7473754" y="-1701546"/>
          <a:ext cx="1468683" cy="7725267"/>
        </a:xfrm>
        <a:prstGeom prst="round2SameRect">
          <a:avLst/>
        </a:prstGeom>
        <a:solidFill>
          <a:schemeClr val="accent4">
            <a:tint val="40000"/>
            <a:alpha val="90000"/>
            <a:hueOff val="5756959"/>
            <a:satOff val="-30630"/>
            <a:lumOff val="-1745"/>
            <a:alphaOff val="0"/>
          </a:schemeClr>
        </a:solidFill>
        <a:ln w="12700" cap="flat" cmpd="sng" algn="ctr">
          <a:solidFill>
            <a:schemeClr val="accent4">
              <a:tint val="40000"/>
              <a:alpha val="90000"/>
              <a:hueOff val="5756959"/>
              <a:satOff val="-30630"/>
              <a:lumOff val="-174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IN" sz="2800" b="0" kern="1200" dirty="0" smtClean="0">
              <a:latin typeface="Times New Roman" pitchFamily="18" charset="0"/>
              <a:cs typeface="Times New Roman" pitchFamily="18" charset="0"/>
            </a:rPr>
            <a:t>(i) Divisional level help line established to immediately redress ASHA Grievances within 24hrs. (ii) Monthly DAGC/BAGC meetings.</a:t>
          </a:r>
          <a:endParaRPr lang="en-US" sz="2800" b="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-5400000">
        <a:off x="4345463" y="1498440"/>
        <a:ext cx="7653572" cy="1325293"/>
      </dsp:txXfrm>
    </dsp:sp>
    <dsp:sp modelId="{610C04F0-D680-449D-A64D-744C410BB534}">
      <dsp:nvSpPr>
        <dsp:cNvPr id="0" name=""/>
        <dsp:cNvSpPr/>
      </dsp:nvSpPr>
      <dsp:spPr>
        <a:xfrm>
          <a:off x="0" y="1482659"/>
          <a:ext cx="4345463" cy="1356857"/>
        </a:xfrm>
        <a:prstGeom prst="roundRect">
          <a:avLst/>
        </a:prstGeom>
        <a:solidFill>
          <a:schemeClr val="accent4">
            <a:hueOff val="5197847"/>
            <a:satOff val="-23984"/>
            <a:lumOff val="88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53340" rIns="106680" bIns="5334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1" kern="12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ASHA Grievance Redressal Mechanism</a:t>
          </a:r>
          <a:endParaRPr lang="en-US" sz="2800" b="1" kern="1200" dirty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66236" y="1548895"/>
        <a:ext cx="4212991" cy="1224385"/>
      </dsp:txXfrm>
    </dsp:sp>
    <dsp:sp modelId="{86116F7C-63E6-4E3E-B160-224B9F35ADAD}">
      <dsp:nvSpPr>
        <dsp:cNvPr id="0" name=""/>
        <dsp:cNvSpPr/>
      </dsp:nvSpPr>
      <dsp:spPr>
        <a:xfrm rot="5400000">
          <a:off x="7221500" y="157635"/>
          <a:ext cx="1970460" cy="7585826"/>
        </a:xfrm>
        <a:prstGeom prst="round2SameRect">
          <a:avLst/>
        </a:prstGeom>
        <a:solidFill>
          <a:schemeClr val="accent4">
            <a:tint val="40000"/>
            <a:alpha val="90000"/>
            <a:hueOff val="11513918"/>
            <a:satOff val="-61261"/>
            <a:lumOff val="-3490"/>
            <a:alphaOff val="0"/>
          </a:schemeClr>
        </a:solidFill>
        <a:ln w="12700" cap="flat" cmpd="sng" algn="ctr">
          <a:solidFill>
            <a:schemeClr val="accent4">
              <a:tint val="40000"/>
              <a:alpha val="90000"/>
              <a:hueOff val="11513918"/>
              <a:satOff val="-61261"/>
              <a:lumOff val="-349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600" b="0" i="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State / District / Block ASHA Whatsapp Group </a:t>
          </a:r>
          <a:r>
            <a:rPr lang="en-US" sz="2600" b="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for immediate information transfer to most peripheral level in the state without an additional investment as in other technologies. </a:t>
          </a:r>
          <a:r>
            <a:rPr lang="en-US" sz="26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			</a:t>
          </a:r>
          <a:endParaRPr lang="en-US" sz="26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-5400000">
        <a:off x="4413817" y="3061508"/>
        <a:ext cx="7489636" cy="1778080"/>
      </dsp:txXfrm>
    </dsp:sp>
    <dsp:sp modelId="{6DB3FC0D-F4B1-4466-B90C-9714D9330B2F}">
      <dsp:nvSpPr>
        <dsp:cNvPr id="0" name=""/>
        <dsp:cNvSpPr/>
      </dsp:nvSpPr>
      <dsp:spPr>
        <a:xfrm>
          <a:off x="0" y="3048472"/>
          <a:ext cx="4345463" cy="1800061"/>
        </a:xfrm>
        <a:prstGeom prst="roundRect">
          <a:avLst/>
        </a:prstGeom>
        <a:solidFill>
          <a:schemeClr val="accent4">
            <a:hueOff val="10395693"/>
            <a:satOff val="-47968"/>
            <a:lumOff val="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53340" rIns="106680" bIns="5334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1" kern="12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ASHA Communication Management</a:t>
          </a:r>
          <a:endParaRPr lang="en-US" sz="2800" b="1" kern="1200" dirty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87872" y="3136344"/>
        <a:ext cx="4169719" cy="162431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4">
  <dgm:title val=""/>
  <dgm:desc val=""/>
  <dgm:catLst>
    <dgm:cat type="process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tSp" refType="w"/>
      <dgm:constr type="h" for="ch" forName="tSp" refType="h" fact="0.15"/>
      <dgm:constr type="l" for="ch" forName="tSp"/>
      <dgm:constr type="t" for="ch" forName="tSp"/>
      <dgm:constr type="w" for="ch" forName="bSp" refType="w"/>
      <dgm:constr type="h" for="ch" forName="bSp" refType="h" fact="0.15"/>
      <dgm:constr type="l" for="ch" forName="bSp"/>
      <dgm:constr type="t" for="ch" forName="bSp" refType="h" fact="0.85"/>
      <dgm:constr type="w" for="ch" forName="process" refType="w"/>
      <dgm:constr type="h" for="ch" forName="process" refType="h" fact="0.7"/>
      <dgm:constr type="l" for="ch" forName="process"/>
      <dgm:constr type="t" for="ch" forName="process" refType="h" fact="0.15"/>
    </dgm:constrLst>
    <dgm:ruleLst/>
    <dgm:layoutNode name="t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b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process">
      <dgm:choose name="Name1">
        <dgm:if name="Name2" func="var" arg="dir" op="equ" val="norm">
          <dgm:alg type="lin">
            <dgm:param type="linDir" val="fromL"/>
          </dgm:alg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1" refType="w"/>
        <dgm:constr type="w" for="ch" forName="composite2" refType="w" refFor="ch" refForName="composite1" op="equ"/>
        <dgm:constr type="h" for="ch" forName="composite1" refType="h"/>
        <dgm:constr type="h" for="ch" forName="composite2" refType="h" refFor="ch" refForName="composite1" op="equ"/>
        <dgm:constr type="primFontSz" for="des" forName="parentNode1" val="65"/>
        <dgm:constr type="primFontSz" for="des" forName="parentNode2" refType="primFontSz" refFor="des" refForName="parentNode1" op="equ"/>
        <dgm:constr type="secFontSz" for="des" forName="childNode1tx" val="65"/>
        <dgm:constr type="secFontSz" for="des" forName="childNode2tx" refType="secFontSz" refFor="des" refForName="childNode1tx" op="equ"/>
        <dgm:constr type="w" for="des" ptType="sibTrans" refType="w" refFor="ch" refForName="composite1" op="equ" fact="0.05"/>
      </dgm:constrLst>
      <dgm:ruleLst/>
      <dgm:forEach name="Name4" axis="ch" ptType="node" step="2">
        <dgm:layoutNode name="composite1">
          <dgm:alg type="composite">
            <dgm:param type="ar" val="0.943"/>
          </dgm:alg>
          <dgm:shape xmlns:r="http://schemas.openxmlformats.org/officeDocument/2006/relationships" r:blip="">
            <dgm:adjLst/>
          </dgm:shape>
          <dgm:presOf/>
          <dgm:choose name="Name5">
            <dgm:if name="Name6" func="var" arg="dir" op="equ" val="norm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 refType="w" fact="0.2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35"/>
              </dgm:constrLst>
            </dgm:if>
            <dgm:else name="Name7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 refType="w" fact="0.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 refType="w" fact="0.1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65"/>
              </dgm:constrLst>
            </dgm:else>
          </dgm:choose>
          <dgm:ruleLst/>
          <dgm:layoutNode name="dummyNode1">
            <dgm:alg type="sp"/>
            <dgm:shape xmlns:r="http://schemas.openxmlformats.org/officeDocument/2006/relationships" type="rect" r:blip="" hideGeom="1">
              <dgm:adjLst/>
            </dgm:shape>
            <dgm:presOf/>
            <dgm:constrLst/>
            <dgm:ruleLst/>
          </dgm:layoutNode>
          <dgm:layoutNode name="childNode1" styleLbl="bgAcc1">
            <dgm:varLst>
              <dgm:bulletEnabled val="1"/>
            </dgm:varLst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/>
            <dgm:ruleLst/>
          </dgm:layoutNode>
          <dgm:layoutNode name="childNode1tx" styleLbl="bgAcc1">
            <dgm:varLst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 axis="des" ptType="node"/>
            <dgm:constrLst>
              <dgm:constr type="secFontSz" val="65"/>
              <dgm:constr type="primFontSz" refType="secFontSz"/>
              <dgm:constr type="tMarg" refType="secFontSz" fact="0.15"/>
              <dgm:constr type="bMarg" refType="secFontSz" fact="0.15"/>
              <dgm:constr type="lMarg" refType="secFontSz" fact="0.15"/>
              <dgm:constr type="rMarg" refType="secFontSz" fact="0.15"/>
            </dgm:constrLst>
            <dgm:ruleLst>
              <dgm:rule type="secFontSz" val="5" fact="NaN" max="NaN"/>
            </dgm:ruleLst>
          </dgm:layoutNode>
          <dgm:layoutNode name="parentNode1" styleLbl="node1">
            <dgm:varLst>
              <dgm:chMax val="1"/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1"/>
              <dgm:constr type="bMarg" refType="primFontSz" fact="0.1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  <dgm:layoutNode name="connSite1" moveWith="childNode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forEach name="Name8" axis="followSib" ptType="sibTrans" cnt="1">
          <dgm:layoutNode name="Name9">
            <dgm:alg type="conn">
              <dgm:param type="connRout" val="curve"/>
              <dgm:param type="srcNode" val="parentNode1"/>
              <dgm:param type="dstNode" val="connSite2"/>
              <dgm:param type="begPts" val="bCtr"/>
              <dgm:param type="endPts" val="bCtr"/>
            </dgm:alg>
            <dgm:shape xmlns:r="http://schemas.openxmlformats.org/officeDocument/2006/relationships" type="conn" r:blip="" zOrderOff="-2">
              <dgm:adjLst/>
            </dgm:shape>
            <dgm:presOf axis="self"/>
            <dgm:choose name="Name10">
              <dgm:if name="Name11" func="var" arg="dir" op="equ" val="norm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-1.15"/>
                  <dgm:constr type="begPad"/>
                  <dgm:constr type="endPad"/>
                </dgm:constrLst>
              </dgm:if>
              <dgm:else name="Name12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1.15"/>
                  <dgm:constr type="begPad"/>
                  <dgm:constr type="endPad"/>
                </dgm:constrLst>
              </dgm:else>
            </dgm:choose>
            <dgm:ruleLst/>
          </dgm:layoutNode>
        </dgm:forEach>
        <dgm:forEach name="Name13" axis="followSib" ptType="node" cnt="1">
          <dgm:layoutNode name="composite2">
            <dgm:alg type="composite">
              <dgm:param type="ar" val="0.943"/>
            </dgm:alg>
            <dgm:shape xmlns:r="http://schemas.openxmlformats.org/officeDocument/2006/relationships" r:blip="">
              <dgm:adjLst/>
            </dgm:shape>
            <dgm:presOf/>
            <dgm:choose name="Name14">
              <dgm:if name="Name15" func="var" arg="dir" op="equ" val="norm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 refType="w" fact="0.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25"/>
                </dgm:constrLst>
              </dgm:if>
              <dgm:else name="Name16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 refType="w" fact="0.1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 refType="w" fact="0.1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85"/>
                </dgm:constrLst>
              </dgm:else>
            </dgm:choose>
            <dgm:ruleLst/>
            <dgm:layoutNode name="dummyNode2">
              <dgm:alg type="sp"/>
              <dgm:shape xmlns:r="http://schemas.openxmlformats.org/officeDocument/2006/relationships" type="rect" r:blip="" hideGeom="1">
                <dgm:adjLst/>
              </dgm:shape>
              <dgm:presOf/>
              <dgm:constrLst/>
              <dgm:ruleLst/>
            </dgm:layoutNode>
            <dgm:layoutNode name="childNode2" styleLbl="bgAcc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des" ptType="node"/>
              <dgm:constrLst/>
              <dgm:ruleLst/>
            </dgm:layoutNode>
            <dgm:layoutNode name="childNode2tx" styleLbl="bgAcc1">
              <dgm:varLst>
                <dgm:bulletEnabled val="1"/>
              </dgm:varLst>
              <dgm:alg type="tx">
                <dgm:param type="stBulletLvl" val="1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15"/>
                <dgm:constr type="bMarg" refType="secFontSz" fact="0.15"/>
                <dgm:constr type="lMarg" refType="secFontSz" fact="0.15"/>
                <dgm:constr type="rMarg" refType="secFontSz" fact="0.15"/>
              </dgm:constrLst>
              <dgm:ruleLst>
                <dgm:rule type="secFontSz" val="5" fact="NaN" max="NaN"/>
              </dgm:ruleLst>
            </dgm:layoutNode>
            <dgm:layoutNode name="parentNode2" styleLbl="node1">
              <dgm:varLst>
                <dgm:chMax val="0"/>
                <dgm:bulletEnabled val="1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connSite2" moveWith="childNode2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layoutNode>
          <dgm:forEach name="Name17" axis="followSib" ptType="sibTrans" cnt="1">
            <dgm:layoutNode name="Name18">
              <dgm:alg type="conn">
                <dgm:param type="connRout" val="curve"/>
                <dgm:param type="srcNode" val="parentNode2"/>
                <dgm:param type="dstNode" val="connSite1"/>
                <dgm:param type="begPts" val="tCtr"/>
                <dgm:param type="endPts" val="tCtr"/>
              </dgm:alg>
              <dgm:shape xmlns:r="http://schemas.openxmlformats.org/officeDocument/2006/relationships" type="conn" r:blip="" zOrderOff="-2">
                <dgm:adjLst/>
              </dgm:shape>
              <dgm:presOf axis="self"/>
              <dgm:choose name="Name19">
                <dgm:if name="Name20" func="var" arg="dir" op="equ" val="norm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1.15"/>
                    <dgm:constr type="begPad"/>
                    <dgm:constr type="endPad"/>
                  </dgm:constrLst>
                </dgm:if>
                <dgm:else name="Name21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-1.15"/>
                    <dgm:constr type="begPad"/>
                    <dgm:constr type="endPad"/>
                  </dgm:constrLst>
                </dgm:else>
              </dgm:choose>
              <dgm:ruleLst/>
            </dgm:layoutNode>
          </dgm:forEach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9/layout/CircleArrowProcess">
  <dgm:title val=""/>
  <dgm:desc val=""/>
  <dgm:catLst>
    <dgm:cat type="process" pri="16500"/>
    <dgm:cat type="cycle" pri="16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 val="7"/>
      <dgm:chPref val="7"/>
      <dgm:dir/>
      <dgm:animLvl val="lvl"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5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0.1144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Parent1" refType="w" fact="0.2368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0822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6678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5164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  <dgm:constr type="l" for="ch" forName="Accent2" refType="w" fact="0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</dgm:constrLst>
          </dgm:if>
          <dgm:if name="Name6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.1479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Parent1" refType="w" fact="0.2656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Accent3" refType="w" fact="0.185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2" refType="w" fact="0.1183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266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2" refType="w" fact="0.532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1" refType="w" fact="0.680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3" refType="w" fact="0.680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7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.1481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Parent1" refType="w" fact="0.2658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1171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2658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1171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6804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5348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6804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5348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  <dgm:constr type="l" for="ch" forName="Accent4" refType="w" fact="0.038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</dgm:constrLst>
          </dgm:if>
          <dgm:if name="Name8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.1481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186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2658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1171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2658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1171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2658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6804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5348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6804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5348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6804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9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.1481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Parent1" refType="w" fact="0.2658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1171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2658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1171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Child1" refType="w" fact="0.6804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5348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6804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5348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Accent5" refType="w" fact="0.1481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038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5" refType="w" fact="0.2658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1171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5" refType="w" fact="0.6804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5348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0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.1481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Parent1" refType="w" fact="0.2658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1171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2658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1171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Child1" refType="w" fact="0.6804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5348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6804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5348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Accent5" refType="w" fact="0.1481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186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5" refType="w" fact="0.2658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1171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2658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5" refType="w" fact="0.6804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5348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6804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if>
      <dgm:else name="Name11">
        <dgm:choose name="Name12">
          <dgm:if name="Name13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14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-0.0407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Accent2" refType="w" fact="0.1533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  <dgm:constr type="l" for="ch" forName="Parent1" refType="w" fact="0.0822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2368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5164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6678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</dgm:constrLst>
          </dgm:if>
          <dgm:if name="Name15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.1479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Accent3" refType="w" fact="0.037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1" refType="w" fact="0.1183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Parent2" refType="w" fact="0.2656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118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1" refType="w" fact="0.532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2" refType="w" fact="0.680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3" refType="w" fact="0.532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16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.1481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Accent4" refType="w" fact="0.186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  <dgm:constr type="l" for="ch" forName="Parent1" refType="w" fact="0.1171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2658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1171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2658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5348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6804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5348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6804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</dgm:constrLst>
          </dgm:if>
          <dgm:if name="Name17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.1481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.1481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0378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1171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2658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1171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2658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1171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5348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6804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5348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6804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5348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18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.1481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.1481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Accent5" refType="w" fact="0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186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1" refType="w" fact="0.1171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2658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1171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2658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Parent5" refType="w" fact="0.1171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2658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1" refType="w" fact="0.5348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6804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5348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6804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Child5" refType="w" fact="0.5348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6804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9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.1481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.1481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Accent5" refType="w" fact="0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.1481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0378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1" refType="w" fact="0.1171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2658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1171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2658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Parent5" refType="w" fact="0.1171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2658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1171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1" refType="w" fact="0.5348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6804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5348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6804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Child5" refType="w" fact="0.5348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6804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5348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else>
    </dgm:choose>
    <dgm:forEach name="wrapper" axis="self" ptType="parTrans">
      <dgm:forEach name="accentRepeat" axis="self">
        <dgm:layoutNode name="Accent" styleLbl="node1">
          <dgm:alg type="sp"/>
          <dgm:choose name="Name20">
            <dgm:if name="Name21" func="var" arg="dir" op="equ" val="norm">
              <dgm:choose name="Name22">
                <dgm:if name="Name23" axis="precedSib" ptType="node" func="cnt" op="equ" val="0">
                  <dgm:choose name="Name24">
                    <dgm:if name="Name25" axis="followSib" ptType="node" func="cnt" op="equ" val="0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150"/>
                          <dgm:adj idx="4" val="180"/>
                          <dgm:adj idx="5" val="0.125"/>
                        </dgm:adjLst>
                      </dgm:shape>
                    </dgm:if>
                    <dgm:else name="Name26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75"/>
                          <dgm:adj idx="4" val="180"/>
                          <dgm:adj idx="5" val="0.125"/>
                        </dgm:adjLst>
                      </dgm:shape>
                    </dgm:else>
                  </dgm:choose>
                </dgm:if>
                <dgm:else name="Name27">
                  <dgm:choose name="Name28">
                    <dgm:if name="Name29" axis="followSib" ptType="node" func="cnt" op="equ" val="0">
                      <dgm:choose name="Name30">
                        <dgm:if name="Name31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2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3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4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5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37"/>
                      </dgm:choose>
                    </dgm:if>
                    <dgm:else name="Name38">
                      <dgm:choose name="Name39">
                        <dgm:if name="Name40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41" axis="precedSib" ptType="node" func="cnt" op="equ" val="1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2" axis="precedSib" ptType="node" func="cnt" op="equ" val="2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3" axis="precedSib" ptType="node" func="cnt" op="equ" val="3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4" axis="precedSib" ptType="node" func="cnt" op="equ" val="4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5" axis="precedSib" ptType="node" func="cnt" op="equ" val="5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47"/>
                      </dgm:choose>
                    </dgm:else>
                  </dgm:choose>
                </dgm:else>
              </dgm:choose>
            </dgm:if>
            <dgm:else name="Name48">
              <dgm:choose name="Name49">
                <dgm:if name="Name50" axis="precedSib" ptType="node" func="cnt" op="equ" val="0">
                  <dgm:choose name="Name51">
                    <dgm:if name="Name52" axis="followSib" ptType="node" func="cnt" op="equ" val="0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30"/>
                          <dgm:adj idx="4" val="0"/>
                          <dgm:adj idx="5" val="0.125"/>
                        </dgm:adjLst>
                      </dgm:shape>
                    </dgm:if>
                    <dgm:else name="Name53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105"/>
                          <dgm:adj idx="4" val="0"/>
                          <dgm:adj idx="5" val="0.125"/>
                        </dgm:adjLst>
                      </dgm:shape>
                    </dgm:else>
                  </dgm:choose>
                </dgm:if>
                <dgm:else name="Name54">
                  <dgm:choose name="Name55">
                    <dgm:if name="Name56" axis="followSib" ptType="node" func="cnt" op="equ" val="0">
                      <dgm:choose name="Name57">
                        <dgm:if name="Name58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59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0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1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2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64"/>
                      </dgm:choose>
                    </dgm:if>
                    <dgm:else name="Name65">
                      <dgm:choose name="Name66">
                        <dgm:if name="Name67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68" axis="precedSib" ptType="node" func="cnt" op="equ" val="1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69" axis="precedSib" ptType="node" func="cnt" op="equ" val="2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0" axis="precedSib" ptType="node" func="cnt" op="equ" val="3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1" axis="precedSib" ptType="node" func="cnt" op="equ" val="4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2" axis="precedSib" ptType="node" func="cnt" op="equ" val="5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74"/>
                      </dgm:choose>
                    </dgm:else>
                  </dgm:choose>
                </dgm:else>
              </dgm:choose>
            </dgm:else>
          </dgm:choose>
          <dgm:presOf/>
        </dgm:layoutNode>
      </dgm:forEach>
    </dgm:forEach>
    <dgm:forEach name="Name75" axis="ch" ptType="node" cnt="1">
      <dgm:layoutNode name="Accent1">
        <dgm:alg type="sp"/>
        <dgm:shape xmlns:r="http://schemas.openxmlformats.org/officeDocument/2006/relationships" r:blip="">
          <dgm:adjLst/>
        </dgm:shape>
        <dgm:presOf/>
        <dgm:constrLst/>
        <dgm:forEach name="Name76" ref="accentRepeat"/>
      </dgm:layoutNode>
      <dgm:choose name="Name77">
        <dgm:if name="Name78" axis="ch" ptType="node" func="cnt" op="gte" val="1">
          <dgm:layoutNode name="Child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79"/>
      </dgm:choose>
      <dgm:layoutNode name="Parent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0" axis="ch" ptType="node" st="2" cnt="1">
      <dgm:layoutNode name="Accent2">
        <dgm:alg type="sp"/>
        <dgm:shape xmlns:r="http://schemas.openxmlformats.org/officeDocument/2006/relationships" r:blip="">
          <dgm:adjLst/>
        </dgm:shape>
        <dgm:presOf/>
        <dgm:constrLst/>
        <dgm:forEach name="Name81" ref="accentRepeat"/>
      </dgm:layoutNode>
      <dgm:choose name="Name82">
        <dgm:if name="Name83" axis="ch" ptType="node" func="cnt" op="gte" val="1">
          <dgm:layoutNode name="Child2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4"/>
      </dgm:choose>
      <dgm:layoutNode name="Parent2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5" axis="ch" ptType="node" st="3" cnt="1">
      <dgm:layoutNode name="Accent3">
        <dgm:alg type="sp"/>
        <dgm:shape xmlns:r="http://schemas.openxmlformats.org/officeDocument/2006/relationships" r:blip="">
          <dgm:adjLst/>
        </dgm:shape>
        <dgm:presOf/>
        <dgm:constrLst/>
        <dgm:forEach name="Name86" ref="accentRepeat"/>
      </dgm:layoutNode>
      <dgm:choose name="Name87">
        <dgm:if name="Name88" axis="ch" ptType="node" func="cnt" op="gte" val="1">
          <dgm:layoutNode name="Child3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9"/>
      </dgm:choose>
      <dgm:layoutNode name="Parent3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91" ref="accentRepeat"/>
      </dgm:layoutNode>
      <dgm:choose name="Name92">
        <dgm:if name="Name93" axis="ch" ptType="node" func="cnt" op="gte" val="1">
          <dgm:layoutNode name="Child4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4"/>
      </dgm:choose>
      <dgm:layoutNode name="Parent4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5" axis="ch" ptType="node" st="5" cnt="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96" ref="accentRepeat"/>
      </dgm:layoutNode>
      <dgm:choose name="Name97">
        <dgm:if name="Name98" axis="ch" ptType="node" func="cnt" op="gte" val="1">
          <dgm:layoutNode name="Child5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9"/>
      </dgm:choose>
      <dgm:layoutNode name="Parent5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0" axis="ch" ptType="node" st="6" cnt="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101" ref="accentRepeat"/>
      </dgm:layoutNode>
      <dgm:choose name="Name102">
        <dgm:if name="Name103" axis="ch" ptType="node" func="cnt" op="gte" val="1">
          <dgm:layoutNode name="Child6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4"/>
      </dgm:choose>
      <dgm:layoutNode name="Parent6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5" axis="ch" ptType="node" st="7" cnt="1"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106" ref="accentRepeat"/>
      </dgm:layoutNode>
      <dgm:choose name="Name107">
        <dgm:if name="Name108" axis="ch" ptType="node" func="cnt" op="gte" val="1">
          <dgm:layoutNode name="Child7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9"/>
      </dgm:choose>
      <dgm:layoutNode name="Parent7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B0347E2-6FF0-45C2-A3AD-3571A198D160}" type="datetimeFigureOut">
              <a:rPr lang="en-IN" smtClean="0"/>
              <a:t>31-08-2016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34950" y="685800"/>
            <a:ext cx="63881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B64F93B-0968-4AE6-A643-354507831471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0886175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64F93B-0968-4AE6-A643-354507831471}" type="slidenum">
              <a:rPr lang="en-IN" smtClean="0"/>
              <a:t>6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4917122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54560" y="1092486"/>
            <a:ext cx="9327356" cy="2324041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54560" y="3506151"/>
            <a:ext cx="9327356" cy="1611685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329A9C-5823-4770-B96B-E2D3BF234D38}" type="datetimeFigureOut">
              <a:rPr lang="en-US" smtClean="0"/>
              <a:pPr/>
              <a:t>8/31/2016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71BE58-FB79-4B57-B26B-D95007E99E4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32423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329A9C-5823-4770-B96B-E2D3BF234D38}" type="datetimeFigureOut">
              <a:rPr lang="en-US" smtClean="0"/>
              <a:pPr/>
              <a:t>8/31/2016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71BE58-FB79-4B57-B26B-D95007E99E4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70107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99852" y="355405"/>
            <a:ext cx="2681615" cy="56571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55008" y="355405"/>
            <a:ext cx="7889389" cy="56571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329A9C-5823-4770-B96B-E2D3BF234D38}" type="datetimeFigureOut">
              <a:rPr lang="en-US" smtClean="0"/>
              <a:pPr/>
              <a:t>8/31/2016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71BE58-FB79-4B57-B26B-D95007E99E4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903094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230409"/>
            <a:ext cx="12436475" cy="44502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" y="6165695"/>
            <a:ext cx="12436475" cy="6471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19283" y="738748"/>
            <a:ext cx="10260092" cy="3471228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22109" y="4337011"/>
            <a:ext cx="10260092" cy="1112573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329A9C-5823-4770-B96B-E2D3BF234D38}" type="datetimeFigureOut">
              <a:rPr lang="en-US" smtClean="0"/>
              <a:pPr/>
              <a:t>8/31/2016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71BE58-FB79-4B57-B26B-D95007E99E4E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31874" y="4227777"/>
            <a:ext cx="10073545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9033867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329A9C-5823-4770-B96B-E2D3BF234D38}" type="datetimeFigureOut">
              <a:rPr lang="en-US" smtClean="0"/>
              <a:pPr/>
              <a:t>8/31/2016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71BE58-FB79-4B57-B26B-D95007E99E4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312739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239" y="6230409"/>
            <a:ext cx="12433236" cy="44502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6" y="6165695"/>
            <a:ext cx="12433236" cy="6230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9283" y="738748"/>
            <a:ext cx="10260092" cy="3471228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9283" y="4334584"/>
            <a:ext cx="10260092" cy="1112573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329A9C-5823-4770-B96B-E2D3BF234D38}" type="datetimeFigureOut">
              <a:rPr lang="en-US" smtClean="0"/>
              <a:pPr/>
              <a:t>8/31/2016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71BE58-FB79-4B57-B26B-D95007E99E4E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31874" y="4227777"/>
            <a:ext cx="10073545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5584373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119283" y="278974"/>
            <a:ext cx="10260092" cy="14121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19283" y="1796600"/>
            <a:ext cx="5036772" cy="391625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42602" y="1796601"/>
            <a:ext cx="5036772" cy="391625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329A9C-5823-4770-B96B-E2D3BF234D38}" type="datetimeFigureOut">
              <a:rPr lang="en-US" smtClean="0"/>
              <a:pPr/>
              <a:t>8/31/2016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71BE58-FB79-4B57-B26B-D95007E99E4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937818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119283" y="278974"/>
            <a:ext cx="10260092" cy="14121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9283" y="1796910"/>
            <a:ext cx="5036772" cy="7166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19283" y="2513593"/>
            <a:ext cx="5036772" cy="319926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42602" y="1796910"/>
            <a:ext cx="5036772" cy="7166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42602" y="2513592"/>
            <a:ext cx="5036772" cy="319926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329A9C-5823-4770-B96B-E2D3BF234D38}" type="datetimeFigureOut">
              <a:rPr lang="en-US" smtClean="0"/>
              <a:pPr/>
              <a:t>8/31/2016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71BE58-FB79-4B57-B26B-D95007E99E4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147424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329A9C-5823-4770-B96B-E2D3BF234D38}" type="datetimeFigureOut">
              <a:rPr lang="en-US" smtClean="0"/>
              <a:pPr/>
              <a:t>8/31/2016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71BE58-FB79-4B57-B26B-D95007E99E4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577863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239" y="6230409"/>
            <a:ext cx="12433236" cy="44502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6" y="6165695"/>
            <a:ext cx="12433236" cy="6230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329A9C-5823-4770-B96B-E2D3BF234D38}" type="datetimeFigureOut">
              <a:rPr lang="en-US" smtClean="0"/>
              <a:pPr/>
              <a:t>8/31/2016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71BE58-FB79-4B57-B26B-D95007E99E4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225910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7" y="0"/>
            <a:ext cx="4132018" cy="66754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121083" y="0"/>
            <a:ext cx="65291" cy="66754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6368" y="578537"/>
            <a:ext cx="3264575" cy="2225146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96862" y="712047"/>
            <a:ext cx="6622423" cy="511783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6368" y="2848187"/>
            <a:ext cx="3264575" cy="3289171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74846" y="6287824"/>
            <a:ext cx="2671017" cy="355405"/>
          </a:xfrm>
        </p:spPr>
        <p:txBody>
          <a:bodyPr/>
          <a:lstStyle>
            <a:lvl1pPr algn="l">
              <a:defRPr/>
            </a:lvl1pPr>
          </a:lstStyle>
          <a:p>
            <a:fld id="{89329A9C-5823-4770-B96B-E2D3BF234D38}" type="datetimeFigureOut">
              <a:rPr lang="en-US" smtClean="0"/>
              <a:pPr/>
              <a:t>8/31/2016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96862" y="6287824"/>
            <a:ext cx="4741406" cy="35540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171BE58-FB79-4B57-B26B-D95007E99E4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08626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329A9C-5823-4770-B96B-E2D3BF234D38}" type="datetimeFigureOut">
              <a:rPr lang="en-US" smtClean="0"/>
              <a:pPr/>
              <a:t>8/31/2016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71BE58-FB79-4B57-B26B-D95007E99E4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679194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" y="4821150"/>
            <a:ext cx="12433236" cy="18542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6" y="4784235"/>
            <a:ext cx="12433236" cy="6230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9283" y="4939824"/>
            <a:ext cx="10316445" cy="801053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6" y="0"/>
            <a:ext cx="12436460" cy="4784235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9283" y="5749777"/>
            <a:ext cx="10316056" cy="578538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329A9C-5823-4770-B96B-E2D3BF234D38}" type="datetimeFigureOut">
              <a:rPr lang="en-US" smtClean="0"/>
              <a:pPr/>
              <a:t>8/31/2016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71BE58-FB79-4B57-B26B-D95007E99E4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218756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329A9C-5823-4770-B96B-E2D3BF234D38}" type="datetimeFigureOut">
              <a:rPr lang="en-US" smtClean="0"/>
              <a:pPr/>
              <a:t>8/31/2016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71BE58-FB79-4B57-B26B-D95007E99E4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213966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239" y="6230409"/>
            <a:ext cx="12433236" cy="44502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6" y="6165695"/>
            <a:ext cx="12433236" cy="6230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99852" y="401326"/>
            <a:ext cx="2681615" cy="560656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55008" y="401326"/>
            <a:ext cx="7889389" cy="5606568"/>
          </a:xfrm>
        </p:spPr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329A9C-5823-4770-B96B-E2D3BF234D38}" type="datetimeFigureOut">
              <a:rPr lang="en-US" smtClean="0"/>
              <a:pPr/>
              <a:t>8/31/2016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71BE58-FB79-4B57-B26B-D95007E99E4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05889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8530" y="1664225"/>
            <a:ext cx="10726460" cy="2776796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8530" y="4467290"/>
            <a:ext cx="10726460" cy="1460252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329A9C-5823-4770-B96B-E2D3BF234D38}" type="datetimeFigureOut">
              <a:rPr lang="en-US" smtClean="0"/>
              <a:pPr/>
              <a:t>8/31/2016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71BE58-FB79-4B57-B26B-D95007E99E4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23400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55008" y="1777026"/>
            <a:ext cx="5285502" cy="423550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5965" y="1777026"/>
            <a:ext cx="5285502" cy="423550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329A9C-5823-4770-B96B-E2D3BF234D38}" type="datetimeFigureOut">
              <a:rPr lang="en-US" smtClean="0"/>
              <a:pPr/>
              <a:t>8/31/2016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71BE58-FB79-4B57-B26B-D95007E99E4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71809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627" y="355406"/>
            <a:ext cx="10726460" cy="129027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6628" y="1636410"/>
            <a:ext cx="5261211" cy="801979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56628" y="2438389"/>
            <a:ext cx="5261211" cy="358650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95965" y="1636410"/>
            <a:ext cx="5287122" cy="801979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95965" y="2438389"/>
            <a:ext cx="5287122" cy="358650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329A9C-5823-4770-B96B-E2D3BF234D38}" type="datetimeFigureOut">
              <a:rPr lang="en-US" smtClean="0"/>
              <a:pPr/>
              <a:t>8/31/2016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71BE58-FB79-4B57-B26B-D95007E99E4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05986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329A9C-5823-4770-B96B-E2D3BF234D38}" type="datetimeFigureOut">
              <a:rPr lang="en-US" smtClean="0"/>
              <a:pPr/>
              <a:t>8/31/2016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71BE58-FB79-4B57-B26B-D95007E99E4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64780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329A9C-5823-4770-B96B-E2D3BF234D38}" type="datetimeFigureOut">
              <a:rPr lang="en-US" smtClean="0"/>
              <a:pPr/>
              <a:t>8/31/2016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71BE58-FB79-4B57-B26B-D95007E99E4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32917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628" y="445029"/>
            <a:ext cx="4011087" cy="1557602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87122" y="961140"/>
            <a:ext cx="6295965" cy="4743888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6628" y="2002632"/>
            <a:ext cx="4011087" cy="3710122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329A9C-5823-4770-B96B-E2D3BF234D38}" type="datetimeFigureOut">
              <a:rPr lang="en-US" smtClean="0"/>
              <a:pPr/>
              <a:t>8/31/2016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71BE58-FB79-4B57-B26B-D95007E99E4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25256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628" y="445029"/>
            <a:ext cx="4011087" cy="1557602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287122" y="961140"/>
            <a:ext cx="6295965" cy="474388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6628" y="2002632"/>
            <a:ext cx="4011087" cy="3710122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329A9C-5823-4770-B96B-E2D3BF234D38}" type="datetimeFigureOut">
              <a:rPr lang="en-US" smtClean="0"/>
              <a:pPr/>
              <a:t>8/31/2016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71BE58-FB79-4B57-B26B-D95007E99E4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75577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00">
              <a:srgbClr val="33CCFF"/>
            </a:gs>
            <a:gs pos="33000">
              <a:schemeClr val="bg1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55008" y="355406"/>
            <a:ext cx="10726460" cy="129027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5008" y="1777026"/>
            <a:ext cx="10726460" cy="4235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5008" y="6187143"/>
            <a:ext cx="2798207" cy="35540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329A9C-5823-4770-B96B-E2D3BF234D38}" type="datetimeFigureOut">
              <a:rPr lang="en-US" smtClean="0"/>
              <a:pPr/>
              <a:t>8/31/2016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19583" y="6187143"/>
            <a:ext cx="4197310" cy="35540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83260" y="6187143"/>
            <a:ext cx="2798207" cy="35540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71BE58-FB79-4B57-B26B-D95007E99E4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55331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  <p:sldLayoutId id="2147483718" r:id="rId4"/>
    <p:sldLayoutId id="2147483719" r:id="rId5"/>
    <p:sldLayoutId id="2147483720" r:id="rId6"/>
    <p:sldLayoutId id="2147483721" r:id="rId7"/>
    <p:sldLayoutId id="2147483722" r:id="rId8"/>
    <p:sldLayoutId id="2147483723" r:id="rId9"/>
    <p:sldLayoutId id="2147483724" r:id="rId10"/>
    <p:sldLayoutId id="214748372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239" y="6230409"/>
            <a:ext cx="12433236" cy="44502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6" y="6165695"/>
            <a:ext cx="12433236" cy="6230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19283" y="278974"/>
            <a:ext cx="10260092" cy="141213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9283" y="1796600"/>
            <a:ext cx="10260092" cy="3916257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19283" y="6287824"/>
            <a:ext cx="2521845" cy="35540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89329A9C-5823-4770-B96B-E2D3BF234D38}" type="datetimeFigureOut">
              <a:rPr lang="en-US" smtClean="0"/>
              <a:pPr/>
              <a:t>8/31/2016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760101" y="6287824"/>
            <a:ext cx="4919511" cy="35540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098983" y="6287824"/>
            <a:ext cx="1338334" cy="35540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6171BE58-FB79-4B57-B26B-D95007E99E4E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1217465" y="1691583"/>
            <a:ext cx="10166818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25572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9" r:id="rId1"/>
    <p:sldLayoutId id="2147483740" r:id="rId2"/>
    <p:sldLayoutId id="2147483741" r:id="rId3"/>
    <p:sldLayoutId id="2147483742" r:id="rId4"/>
    <p:sldLayoutId id="2147483743" r:id="rId5"/>
    <p:sldLayoutId id="2147483744" r:id="rId6"/>
    <p:sldLayoutId id="2147483745" r:id="rId7"/>
    <p:sldLayoutId id="2147483746" r:id="rId8"/>
    <p:sldLayoutId id="2147483747" r:id="rId9"/>
    <p:sldLayoutId id="2147483748" r:id="rId10"/>
    <p:sldLayoutId id="2147483749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5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12" Type="http://schemas.openxmlformats.org/officeDocument/2006/relationships/image" Target="../media/image15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eg"/><Relationship Id="rId11" Type="http://schemas.openxmlformats.org/officeDocument/2006/relationships/image" Target="../media/image14.jpeg"/><Relationship Id="rId5" Type="http://schemas.openxmlformats.org/officeDocument/2006/relationships/image" Target="../media/image10.jpeg"/><Relationship Id="rId10" Type="http://schemas.openxmlformats.org/officeDocument/2006/relationships/image" Target="../media/image2.jpeg"/><Relationship Id="rId4" Type="http://schemas.openxmlformats.org/officeDocument/2006/relationships/image" Target="../media/image9.jpeg"/><Relationship Id="rId9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eg"/><Relationship Id="rId3" Type="http://schemas.openxmlformats.org/officeDocument/2006/relationships/diagramLayout" Target="../diagrams/layout1.xml"/><Relationship Id="rId7" Type="http://schemas.openxmlformats.org/officeDocument/2006/relationships/image" Target="../media/image1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e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Relationship Id="rId9" Type="http://schemas.openxmlformats.org/officeDocument/2006/relationships/image" Target="../media/image2.jpeg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13" Type="http://schemas.microsoft.com/office/2007/relationships/diagramDrawing" Target="../diagrams/drawing4.xml"/><Relationship Id="rId3" Type="http://schemas.openxmlformats.org/officeDocument/2006/relationships/image" Target="../media/image2.jpeg"/><Relationship Id="rId7" Type="http://schemas.openxmlformats.org/officeDocument/2006/relationships/diagramColors" Target="../diagrams/colors3.xml"/><Relationship Id="rId12" Type="http://schemas.openxmlformats.org/officeDocument/2006/relationships/diagramColors" Target="../diagrams/colors4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3.xml"/><Relationship Id="rId11" Type="http://schemas.openxmlformats.org/officeDocument/2006/relationships/diagramQuickStyle" Target="../diagrams/quickStyle4.xml"/><Relationship Id="rId5" Type="http://schemas.openxmlformats.org/officeDocument/2006/relationships/diagramLayout" Target="../diagrams/layout3.xml"/><Relationship Id="rId10" Type="http://schemas.openxmlformats.org/officeDocument/2006/relationships/diagramLayout" Target="../diagrams/layout4.xml"/><Relationship Id="rId4" Type="http://schemas.openxmlformats.org/officeDocument/2006/relationships/diagramData" Target="../diagrams/data3.xml"/><Relationship Id="rId9" Type="http://schemas.openxmlformats.org/officeDocument/2006/relationships/diagramData" Target="../diagrams/data4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eg"/><Relationship Id="rId3" Type="http://schemas.openxmlformats.org/officeDocument/2006/relationships/diagramLayout" Target="../diagrams/layout5.xml"/><Relationship Id="rId7" Type="http://schemas.openxmlformats.org/officeDocument/2006/relationships/image" Target="../media/image2.jpeg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00000">
              <a:schemeClr val="accent3">
                <a:lumMod val="60000"/>
                <a:lumOff val="40000"/>
              </a:schemeClr>
            </a:gs>
            <a:gs pos="33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IUCD15\Desktop\image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662" y="75145"/>
            <a:ext cx="1088192" cy="945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3" descr="C:\Users\NRHM_Kaynenn\Desktop\LOGO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42045" y="0"/>
            <a:ext cx="1233124" cy="9572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845" y="88423"/>
            <a:ext cx="11354180" cy="4777169"/>
          </a:xfrm>
          <a:prstGeom prst="rect">
            <a:avLst/>
          </a:prstGeom>
          <a:effectLst>
            <a:softEdge rad="635000"/>
          </a:effectLst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0" y="4358644"/>
            <a:ext cx="12375167" cy="723780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IN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UNIQUE INSTITUTIONALIZATION OF ASHA PROGRAMME IN THE STATE OF  JAMMU &amp; KASHMIR</a:t>
            </a:r>
            <a:endParaRPr lang="en-IN" sz="32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795864" y="6256978"/>
            <a:ext cx="917422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NATIONAL HEALTH MISSION, JAMMU &amp; KASHMIR</a:t>
            </a:r>
            <a:endParaRPr lang="en-US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891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IN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BENEFITS </a:t>
            </a:r>
            <a:r>
              <a:rPr lang="en-IN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REAPED…</a:t>
            </a:r>
            <a:r>
              <a:rPr lang="en-IN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IN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IN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855008" y="1297459"/>
            <a:ext cx="10726460" cy="4715071"/>
          </a:xfrm>
        </p:spPr>
        <p:txBody>
          <a:bodyPr>
            <a:normAutofit lnSpcReduction="10000"/>
          </a:bodyPr>
          <a:lstStyle/>
          <a:p>
            <a:pPr marL="0" lvl="0" indent="0">
              <a:buNone/>
            </a:pPr>
            <a:r>
              <a:rPr lang="en-IN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itchFamily="18" charset="0"/>
              </a:rPr>
              <a:t>Effective Functional Integration </a:t>
            </a:r>
            <a:r>
              <a:rPr lang="en-IN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itchFamily="18" charset="0"/>
              </a:rPr>
              <a:t>&amp; inter-</a:t>
            </a:r>
            <a:r>
              <a:rPr lang="en-IN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itchFamily="18" charset="0"/>
              </a:rPr>
              <a:t>sectoral</a:t>
            </a:r>
            <a:r>
              <a:rPr lang="en-IN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itchFamily="18" charset="0"/>
              </a:rPr>
              <a:t> co-ordination of </a:t>
            </a:r>
            <a:r>
              <a:rPr lang="en-IN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itchFamily="18" charset="0"/>
              </a:rPr>
              <a:t>existing </a:t>
            </a:r>
            <a:r>
              <a:rPr lang="en-IN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itchFamily="18" charset="0"/>
              </a:rPr>
              <a:t>Health HR with ASHA Programme at all levels</a:t>
            </a:r>
            <a:r>
              <a:rPr lang="en-IN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itchFamily="18" charset="0"/>
              </a:rPr>
              <a:t>.</a:t>
            </a:r>
          </a:p>
          <a:p>
            <a:pPr marL="0" lvl="0" indent="0">
              <a:buNone/>
            </a:pPr>
            <a:endParaRPr lang="en-US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itchFamily="18" charset="0"/>
              </a:rPr>
              <a:t>Conflict free Smooth Operations: </a:t>
            </a:r>
          </a:p>
          <a:p>
            <a:pPr lvl="0">
              <a:lnSpc>
                <a:spcPct val="110000"/>
              </a:lnSpc>
              <a:spcBef>
                <a:spcPts val="0"/>
              </a:spcBef>
            </a:pPr>
            <a:r>
              <a:rPr lang="en-IN" dirty="0">
                <a:latin typeface="Times New Roman" panose="02020603050405020304" pitchFamily="18" charset="0"/>
                <a:cs typeface="Times New Roman" pitchFamily="18" charset="0"/>
              </a:rPr>
              <a:t>Placement based on seniority and merits cum suitability. Employees of the Health department itself. </a:t>
            </a:r>
          </a:p>
          <a:p>
            <a:pPr lvl="0">
              <a:lnSpc>
                <a:spcPct val="110000"/>
              </a:lnSpc>
              <a:spcBef>
                <a:spcPts val="0"/>
              </a:spcBef>
            </a:pPr>
            <a:r>
              <a:rPr lang="en-IN" dirty="0">
                <a:latin typeface="Times New Roman" panose="02020603050405020304" pitchFamily="18" charset="0"/>
                <a:cs typeface="Times New Roman" pitchFamily="18" charset="0"/>
              </a:rPr>
              <a:t>Better sense of ownership.</a:t>
            </a:r>
          </a:p>
          <a:p>
            <a:pPr marL="0" lvl="0" indent="0">
              <a:lnSpc>
                <a:spcPct val="110000"/>
              </a:lnSpc>
              <a:spcBef>
                <a:spcPts val="0"/>
              </a:spcBef>
              <a:buNone/>
            </a:pPr>
            <a:endParaRPr lang="en-IN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itchFamily="18" charset="0"/>
            </a:endParaRPr>
          </a:p>
          <a:p>
            <a:pPr marL="0" lv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en-IN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itchFamily="18" charset="0"/>
              </a:rPr>
              <a:t>Less </a:t>
            </a:r>
            <a:r>
              <a:rPr lang="en-IN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itchFamily="18" charset="0"/>
              </a:rPr>
              <a:t>attrition, more efficiency and accountability</a:t>
            </a:r>
            <a:r>
              <a:rPr lang="en-IN" dirty="0">
                <a:latin typeface="Times New Roman" panose="02020603050405020304" pitchFamily="18" charset="0"/>
                <a:cs typeface="Times New Roman" pitchFamily="18" charset="0"/>
              </a:rPr>
              <a:t>. </a:t>
            </a:r>
          </a:p>
          <a:p>
            <a:pPr lvl="0">
              <a:lnSpc>
                <a:spcPct val="110000"/>
              </a:lnSpc>
              <a:spcBef>
                <a:spcPts val="0"/>
              </a:spcBef>
            </a:pPr>
            <a:r>
              <a:rPr lang="en-IN" dirty="0">
                <a:latin typeface="Times New Roman" panose="02020603050405020304" pitchFamily="18" charset="0"/>
                <a:cs typeface="Times New Roman" pitchFamily="18" charset="0"/>
              </a:rPr>
              <a:t>Contributed to maximum budget utilization (91%) under the ASHA incentives during FY 2015-16.</a:t>
            </a:r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105635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056600778"/>
              </p:ext>
            </p:extLst>
          </p:nvPr>
        </p:nvGraphicFramePr>
        <p:xfrm>
          <a:off x="6375399" y="1243648"/>
          <a:ext cx="5796006" cy="4415748"/>
        </p:xfrm>
        <a:graphic>
          <a:graphicData uri="http://schemas.openxmlformats.org/drawingml/2006/table">
            <a:tbl>
              <a:tblPr>
                <a:gradFill rotWithShape="1">
                  <a:gsLst>
                    <a:gs pos="0">
                      <a:srgbClr val="FFC000">
                        <a:lumMod val="110000"/>
                        <a:satMod val="105000"/>
                        <a:tint val="67000"/>
                      </a:srgbClr>
                    </a:gs>
                    <a:gs pos="50000">
                      <a:srgbClr val="FFC000">
                        <a:lumMod val="105000"/>
                        <a:satMod val="103000"/>
                        <a:tint val="73000"/>
                      </a:srgbClr>
                    </a:gs>
                    <a:gs pos="100000">
                      <a:srgbClr val="FFC000">
                        <a:lumMod val="105000"/>
                        <a:satMod val="109000"/>
                        <a:tint val="81000"/>
                      </a:srgbClr>
                    </a:gs>
                  </a:gsLst>
                  <a:lin ang="5400000" scaled="0"/>
                </a:gradFill>
                <a:effectLst/>
              </a:tblPr>
              <a:tblGrid>
                <a:gridCol w="2222786"/>
                <a:gridCol w="1867923"/>
                <a:gridCol w="1705297"/>
              </a:tblGrid>
              <a:tr h="75202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algn="ctr" fontAlgn="b"/>
                      <a:r>
                        <a:rPr lang="en-US" sz="2000" b="1" u="none" strike="noStrike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Indicator</a:t>
                      </a:r>
                      <a:endParaRPr lang="en-US" sz="2000" b="1" i="0" u="none" strike="noStrike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716" marR="9716" marT="9271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CC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algn="ctr" fontAlgn="b"/>
                      <a:r>
                        <a:rPr lang="en-US" sz="2000" b="1" u="none" strike="noStrike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FY </a:t>
                      </a:r>
                      <a:r>
                        <a:rPr lang="en-US" sz="2000" b="1" u="none" strike="noStrike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2012-13</a:t>
                      </a:r>
                      <a:endParaRPr lang="en-US" sz="2000" b="1" i="0" u="none" strike="noStrike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716" marR="9716" marT="9271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CC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algn="ctr" fontAlgn="b"/>
                      <a:r>
                        <a:rPr lang="en-US" sz="2000" b="1" u="none" strike="noStrike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FY 2015-16</a:t>
                      </a:r>
                      <a:endParaRPr lang="en-US" sz="2000" b="1" i="0" u="none" strike="noStrike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716" marR="9716" marT="9271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CCFF"/>
                    </a:solidFill>
                  </a:tcPr>
                </a:tc>
              </a:tr>
              <a:tr h="159908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algn="l" fontAlgn="b"/>
                      <a:r>
                        <a:rPr lang="en-US" sz="2000" b="1" u="none" strike="noStrike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ASHA escorted</a:t>
                      </a:r>
                      <a:r>
                        <a:rPr lang="en-US" sz="2000" b="1" u="none" strike="noStrike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PW*</a:t>
                      </a:r>
                    </a:p>
                    <a:p>
                      <a:pPr algn="l" fontAlgn="b"/>
                      <a:r>
                        <a:rPr lang="en-US" sz="2000" b="1" u="none" strike="noStrike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 out of total institutional deliveries)</a:t>
                      </a:r>
                      <a:endParaRPr lang="en-US" sz="2000" b="1" i="0" u="none" strike="noStrike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716" marR="9716" marT="9271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FFCC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algn="ctr" fontAlgn="b"/>
                      <a:r>
                        <a:rPr lang="en-US" sz="2000" b="1" u="none" strike="noStrike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68840</a:t>
                      </a:r>
                    </a:p>
                    <a:p>
                      <a:pPr algn="ctr" fontAlgn="b"/>
                      <a:r>
                        <a:rPr lang="en-US" sz="2000" b="1" u="none" strike="noStrike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( 44% )</a:t>
                      </a:r>
                      <a:endParaRPr lang="en-US" sz="2000" b="1" i="0" u="none" strike="noStrike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716" marR="9716" marT="9271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FFCC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u="none" strike="noStrike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97547 (61%)</a:t>
                      </a:r>
                      <a:endParaRPr lang="en-US" sz="2000" b="1" i="0" u="none" strike="noStrike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 fontAlgn="b"/>
                      <a:endParaRPr lang="en-US" sz="2000" b="1" i="0" u="none" strike="noStrike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716" marR="9716" marT="9271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FFCC"/>
                    </a:solidFill>
                  </a:tcPr>
                </a:tc>
              </a:tr>
              <a:tr h="114017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algn="l" fontAlgn="b"/>
                      <a:r>
                        <a:rPr lang="en-US" sz="2000" b="1" i="0" u="none" strike="noStrike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Expenditure under</a:t>
                      </a:r>
                      <a:r>
                        <a:rPr lang="en-US" sz="2000" b="1" i="0" u="none" strike="noStrike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ASHA Incentives</a:t>
                      </a:r>
                      <a:endParaRPr lang="en-US" sz="2000" b="1" i="0" u="none" strike="noStrike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716" marR="9716" marT="9271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FFCC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algn="ctr" fontAlgn="b"/>
                      <a:r>
                        <a:rPr lang="en-US" sz="2000" b="1" i="0" u="none" strike="noStrike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Rs. 596.98 </a:t>
                      </a:r>
                      <a:r>
                        <a:rPr lang="en-US" sz="2000" b="1" i="0" u="none" strike="noStrike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lakh</a:t>
                      </a:r>
                      <a:endParaRPr lang="en-US" sz="2000" b="1" i="0" u="none" strike="noStrike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716" marR="9716" marT="9271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FFCC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algn="ctr" fontAlgn="b"/>
                      <a:r>
                        <a:rPr lang="en-US" sz="2000" b="1" i="0" u="none" strike="noStrike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Rs. 841.74 </a:t>
                      </a:r>
                      <a:r>
                        <a:rPr lang="en-US" sz="2000" b="1" i="0" u="none" strike="noStrike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lakh</a:t>
                      </a:r>
                      <a:endParaRPr lang="en-US" sz="2000" b="1" i="0" u="none" strike="noStrike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716" marR="9716" marT="9271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FFCC"/>
                    </a:solidFill>
                  </a:tcPr>
                </a:tc>
              </a:tr>
              <a:tr h="92446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algn="l" fontAlgn="b"/>
                      <a:r>
                        <a:rPr lang="en-US" sz="2000" b="1" i="0" u="none" strike="noStrike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Expenditure under HBNC</a:t>
                      </a:r>
                      <a:endParaRPr lang="en-US" sz="2000" b="1" i="0" u="none" strike="noStrike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716" marR="9716" marT="9271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FFCC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algn="ctr" fontAlgn="b"/>
                      <a:r>
                        <a:rPr lang="en-US" sz="2000" b="1" i="0" u="none" strike="noStrike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Rs.0.53 </a:t>
                      </a:r>
                      <a:r>
                        <a:rPr lang="en-US" sz="2000" b="1" i="0" u="none" strike="noStrike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lakh</a:t>
                      </a:r>
                      <a:endParaRPr lang="en-US" sz="2000" b="1" i="0" u="none" strike="noStrike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716" marR="9716" marT="9271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FFCC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algn="ctr" fontAlgn="b"/>
                      <a:r>
                        <a:rPr lang="en-US" sz="2000" b="1" i="0" u="none" strike="noStrike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Rs. 146.36 </a:t>
                      </a:r>
                      <a:r>
                        <a:rPr lang="en-US" sz="2000" b="1" i="0" u="none" strike="noStrike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lakh</a:t>
                      </a:r>
                      <a:endParaRPr lang="en-US" sz="2000" b="1" i="0" u="none" strike="noStrike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716" marR="9716" marT="9271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FFCC"/>
                    </a:solidFill>
                  </a:tcPr>
                </a:tc>
              </a:tr>
            </a:tbl>
          </a:graphicData>
        </a:graphic>
      </p:graphicFrame>
      <p:pic>
        <p:nvPicPr>
          <p:cNvPr id="2050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195" y="1223320"/>
            <a:ext cx="5375189" cy="45472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8605" y="0"/>
            <a:ext cx="9984260" cy="10873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4505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00">
              <a:srgbClr val="33CCFF"/>
            </a:gs>
            <a:gs pos="41000">
              <a:schemeClr val="bg1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7" descr="C:\Users\hp\Desktop\IMG_20151028_16532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457" y="730992"/>
            <a:ext cx="3696216" cy="1832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C:\Users\hp\Desktop\iMAGES\IMG-20151203-WA01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9985" y="2648607"/>
            <a:ext cx="2963917" cy="19862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5" descr="C:\Users\hp\Desktop\ASHA Programme\ASHA Images\image 4 (3)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457" y="2563743"/>
            <a:ext cx="1882796" cy="19974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3" descr="C:\Users\hp\Desktop\iMAGES\IMG-20150407-WA0006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5566" y="2563744"/>
            <a:ext cx="1760446" cy="19974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C:\Users\hp\Desktop\IMG-20151202-WA065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6011" y="2616910"/>
            <a:ext cx="2650212" cy="19974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 descr="C:\Users\ab rashid\Documents\Bluetooth Folder\CAM02141.jpg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9546729" y="2590328"/>
            <a:ext cx="2755277" cy="20506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3" descr="C:\Users\hp\Desktop\iMAGES\Dal-Lake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458" y="4598792"/>
            <a:ext cx="11984548" cy="17951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3766447" y="4527854"/>
            <a:ext cx="518916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THANK YOU</a:t>
            </a:r>
            <a:endParaRPr lang="en-US" sz="60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" name="Picture 2" descr="C:\Users\IUCD15\Desktop\images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557" y="63767"/>
            <a:ext cx="707427" cy="6147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3" descr="C:\Users\NRHM_Kaynenn\Desktop\LOGO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98661" y="0"/>
            <a:ext cx="1003769" cy="730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 descr="C:\Users\J.K Malgotra\Desktop\FB_IMG_1472033883519.jpg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4020671" y="716280"/>
            <a:ext cx="5596296" cy="1877943"/>
          </a:xfrm>
          <a:prstGeom prst="rect">
            <a:avLst/>
          </a:prstGeom>
          <a:noFill/>
        </p:spPr>
      </p:pic>
      <p:pic>
        <p:nvPicPr>
          <p:cNvPr id="1027" name="Picture 3" descr="C:\Users\J.K Malgotra\Desktop\IMG_20160822_114612396.jp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9616967" y="725214"/>
            <a:ext cx="2607624" cy="189186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179374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/>
          <p:cNvSpPr txBox="1">
            <a:spLocks/>
          </p:cNvSpPr>
          <p:nvPr/>
        </p:nvSpPr>
        <p:spPr>
          <a:xfrm>
            <a:off x="4597993" y="1545067"/>
            <a:ext cx="7291103" cy="4405481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I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 descr="C:\Users\IUCD15\Desktop\image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093" y="212976"/>
            <a:ext cx="1226031" cy="10654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 descr="C:\Users\NRHM_Kaynenn\Desktop\LOGO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66164" y="-2342"/>
            <a:ext cx="1544037" cy="11986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426680" y="1080849"/>
            <a:ext cx="49526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PLAN OF PRESENTATION</a:t>
            </a:r>
            <a:endParaRPr lang="en-US" sz="2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6" descr="C:\Users\ab rashid\Documents\Bluetooth Folder\CAM02152.jpg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-44713" y="1432243"/>
            <a:ext cx="6240561" cy="50990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635000"/>
          </a:effectLst>
        </p:spPr>
      </p:pic>
      <p:sp>
        <p:nvSpPr>
          <p:cNvPr id="8" name="TextBox 7"/>
          <p:cNvSpPr txBox="1"/>
          <p:nvPr/>
        </p:nvSpPr>
        <p:spPr>
          <a:xfrm>
            <a:off x="6022428" y="1899907"/>
            <a:ext cx="6414047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US" sz="2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 SWOT ANALYSIS</a:t>
            </a:r>
          </a:p>
          <a:p>
            <a:pPr>
              <a:buFont typeface="Wingdings" pitchFamily="2" charset="2"/>
              <a:buChar char="Ø"/>
            </a:pPr>
            <a:r>
              <a:rPr lang="en-IN" sz="22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    INTERVENTIONS UNDERTAKEN</a:t>
            </a:r>
          </a:p>
          <a:p>
            <a:pPr>
              <a:buFont typeface="Wingdings" pitchFamily="2" charset="2"/>
              <a:buChar char="Ø"/>
            </a:pPr>
            <a:r>
              <a:rPr lang="en-IN" sz="2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IN" sz="2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INSTITUTIONALIZATION of ASHA     </a:t>
            </a:r>
          </a:p>
          <a:p>
            <a:r>
              <a:rPr lang="en-IN" sz="2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PROGRAMME</a:t>
            </a:r>
          </a:p>
          <a:p>
            <a:pPr>
              <a:buFont typeface="Wingdings" pitchFamily="2" charset="2"/>
              <a:buChar char="Ø"/>
            </a:pPr>
            <a:r>
              <a:rPr lang="en-IN" sz="2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sz="2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ASHA CADRES- STRUCTURAL</a:t>
            </a:r>
          </a:p>
          <a:p>
            <a:r>
              <a:rPr lang="en-US" sz="2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HIERARCHY</a:t>
            </a:r>
          </a:p>
          <a:p>
            <a:pPr>
              <a:buFont typeface="Wingdings" pitchFamily="2" charset="2"/>
              <a:buChar char="Ø"/>
            </a:pPr>
            <a:r>
              <a:rPr lang="en-US" sz="2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sz="2200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ASHA SUPPORT STRUCTURE IN J&amp;K</a:t>
            </a:r>
          </a:p>
          <a:p>
            <a:pPr>
              <a:buFont typeface="Wingdings" pitchFamily="2" charset="2"/>
              <a:buChar char="Ø"/>
            </a:pPr>
            <a:r>
              <a:rPr lang="en-US" sz="2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sz="2200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STRENGTHENING MEASURES</a:t>
            </a:r>
          </a:p>
          <a:p>
            <a:pPr>
              <a:buFont typeface="Wingdings" pitchFamily="2" charset="2"/>
              <a:buChar char="Ø"/>
            </a:pPr>
            <a:r>
              <a:rPr lang="en-IN" sz="2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IN" sz="2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BENEFITS REAPED</a:t>
            </a:r>
            <a:endParaRPr lang="en-US" sz="22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sz="22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6332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IUCD15\Desktop\image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381"/>
            <a:ext cx="1088192" cy="945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3" descr="C:\Users\NRHM_Kaynenn\Desktop\LOGO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66710" y="-5192"/>
            <a:ext cx="1444486" cy="10435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248353" y="335930"/>
            <a:ext cx="850529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SWOT ANALYSIS</a:t>
            </a:r>
            <a:endParaRPr lang="en-US" sz="2800" dirty="0" smtClean="0">
              <a:solidFill>
                <a:srgbClr val="C0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25045" y="829326"/>
            <a:ext cx="11814650" cy="58169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IN" sz="2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AVAILABLITY OF TRAINED WORKFORCE AND CONGRUENCE OF OBJECTIVES</a:t>
            </a:r>
            <a:r>
              <a:rPr lang="en-IN" sz="2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IN" sz="2400" dirty="0" smtClean="0">
                <a:latin typeface="Times New Roman" pitchFamily="18" charset="0"/>
                <a:cs typeface="Times New Roman" pitchFamily="18" charset="0"/>
              </a:rPr>
              <a:t>Implementation of various National Health Programmes.</a:t>
            </a:r>
          </a:p>
          <a:p>
            <a:pPr algn="just"/>
            <a:r>
              <a:rPr lang="en-IN" sz="2400" dirty="0" smtClean="0">
                <a:latin typeface="Times New Roman" pitchFamily="18" charset="0"/>
                <a:cs typeface="Times New Roman" pitchFamily="18" charset="0"/>
              </a:rPr>
              <a:t>    Health promotion, education and protection against various diseases. </a:t>
            </a:r>
          </a:p>
          <a:p>
            <a:pPr algn="just"/>
            <a:r>
              <a:rPr lang="en-IN" sz="2400" dirty="0" smtClean="0">
                <a:latin typeface="Times New Roman" pitchFamily="18" charset="0"/>
                <a:cs typeface="Times New Roman" pitchFamily="18" charset="0"/>
              </a:rPr>
              <a:t>    In congruence with the 34 activities as envisaged in ASHA programme.</a:t>
            </a:r>
          </a:p>
          <a:p>
            <a:pPr algn="just"/>
            <a:endParaRPr lang="en-IN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IN" sz="2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MANAGEMENT OF ASHA PROGRAMME OPERATIONS AT THE DISPOSAL OF PMUs: </a:t>
            </a:r>
            <a:r>
              <a:rPr lang="en-IN" sz="2400" dirty="0">
                <a:latin typeface="Times New Roman" pitchFamily="18" charset="0"/>
                <a:cs typeface="Times New Roman" pitchFamily="18" charset="0"/>
              </a:rPr>
              <a:t>Directly under the ambit of District/ Block Programme Management Units. </a:t>
            </a:r>
          </a:p>
          <a:p>
            <a:pPr algn="just"/>
            <a:r>
              <a:rPr lang="en-IN" sz="2400" dirty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IN" sz="2400" dirty="0" smtClean="0">
                <a:latin typeface="Times New Roman" pitchFamily="18" charset="0"/>
                <a:cs typeface="Times New Roman" pitchFamily="18" charset="0"/>
              </a:rPr>
              <a:t>Around 12000 </a:t>
            </a:r>
            <a:r>
              <a:rPr lang="en-IN" sz="2400" dirty="0">
                <a:latin typeface="Times New Roman" pitchFamily="18" charset="0"/>
                <a:cs typeface="Times New Roman" pitchFamily="18" charset="0"/>
              </a:rPr>
              <a:t>ASHAs needed systematic mentoring and monitoring at various levels.</a:t>
            </a:r>
          </a:p>
          <a:p>
            <a:pPr algn="just"/>
            <a:endParaRPr lang="en-IN" sz="2200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IN" sz="2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NEED FOR SYSTEMS APPROACH FOR MANAGEMENT OF THE PROGRAM:</a:t>
            </a:r>
          </a:p>
          <a:p>
            <a:pPr marL="285750" indent="-285750" algn="just"/>
            <a:r>
              <a:rPr lang="en-IN" sz="2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IN" sz="2400" dirty="0">
                <a:latin typeface="Times New Roman" pitchFamily="18" charset="0"/>
                <a:cs typeface="Times New Roman" pitchFamily="18" charset="0"/>
              </a:rPr>
              <a:t>The job work perennial in nature.</a:t>
            </a:r>
          </a:p>
          <a:p>
            <a:pPr marL="285750" indent="-285750" algn="just"/>
            <a:r>
              <a:rPr lang="en-IN" sz="2400" dirty="0">
                <a:latin typeface="Times New Roman" pitchFamily="18" charset="0"/>
                <a:cs typeface="Times New Roman" pitchFamily="18" charset="0"/>
              </a:rPr>
              <a:t>    Attrition has a potential </a:t>
            </a:r>
            <a:r>
              <a:rPr lang="en-IN" sz="2400" dirty="0" smtClean="0">
                <a:latin typeface="Times New Roman" pitchFamily="18" charset="0"/>
                <a:cs typeface="Times New Roman" pitchFamily="18" charset="0"/>
              </a:rPr>
              <a:t>of </a:t>
            </a:r>
            <a:r>
              <a:rPr lang="en-IN" sz="2400" dirty="0">
                <a:latin typeface="Times New Roman" pitchFamily="18" charset="0"/>
                <a:cs typeface="Times New Roman" pitchFamily="18" charset="0"/>
              </a:rPr>
              <a:t>destabilizing.</a:t>
            </a:r>
          </a:p>
          <a:p>
            <a:pPr marL="285750" indent="-285750" algn="just"/>
            <a:endParaRPr lang="en-IN" sz="2200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IN" sz="2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CONVERGENCE FOR EFFICIENCY AND EFFECTIVENESS:</a:t>
            </a:r>
            <a:r>
              <a:rPr lang="en-IN" sz="2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just"/>
            <a:r>
              <a:rPr lang="en-IN" sz="22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IN" sz="2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IN" sz="2400" dirty="0">
                <a:latin typeface="Times New Roman" pitchFamily="18" charset="0"/>
                <a:cs typeface="Times New Roman" pitchFamily="18" charset="0"/>
              </a:rPr>
              <a:t>Conflicts among ANMs, ASHAs, AWWs (the Triple ‘A’ structure) </a:t>
            </a:r>
          </a:p>
          <a:p>
            <a:pPr algn="just"/>
            <a:r>
              <a:rPr lang="en-IN" sz="2400" dirty="0">
                <a:latin typeface="Times New Roman" pitchFamily="18" charset="0"/>
                <a:cs typeface="Times New Roman" pitchFamily="18" charset="0"/>
              </a:rPr>
              <a:t>    Need for absolute integration and coordination for efficient operations.</a:t>
            </a:r>
          </a:p>
        </p:txBody>
      </p:sp>
    </p:spTree>
    <p:extLst>
      <p:ext uri="{BB962C8B-B14F-4D97-AF65-F5344CB8AC3E}">
        <p14:creationId xmlns:p14="http://schemas.microsoft.com/office/powerpoint/2010/main" val="21344455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2000"/>
                                        <p:tgtEl>
                                          <p:spTgt spid="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IUCD15\Desktop\image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1729"/>
            <a:ext cx="1088192" cy="945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3" descr="C:\Users\NRHM_Kaynenn\Desktop\LOGO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53026" y="35266"/>
            <a:ext cx="1544037" cy="11986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088191" y="379927"/>
            <a:ext cx="791897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INTERVENTIONS UNDERTAKEN </a:t>
            </a:r>
            <a:endParaRPr lang="en-US" sz="28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2743" y="1259191"/>
            <a:ext cx="11958506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buFont typeface="Wingdings" panose="05000000000000000000" pitchFamily="2" charset="2"/>
              <a:buChar char="v"/>
            </a:pPr>
            <a:r>
              <a:rPr lang="en-IN" sz="2800" b="1" dirty="0" smtClean="0">
                <a:latin typeface="Times New Roman" pitchFamily="18" charset="0"/>
                <a:cs typeface="Times New Roman" pitchFamily="18" charset="0"/>
              </a:rPr>
              <a:t>Additional assignment to the permanent health cadres as per the criteria</a:t>
            </a:r>
          </a:p>
          <a:p>
            <a:pPr algn="just"/>
            <a:endParaRPr lang="en-IN" sz="1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IN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IN" sz="2800" dirty="0" smtClean="0">
                <a:latin typeface="Times New Roman" pitchFamily="18" charset="0"/>
                <a:cs typeface="Times New Roman" pitchFamily="18" charset="0"/>
              </a:rPr>
              <a:t>    CHOs/LHVs/HEs/ANMs etc.</a:t>
            </a:r>
          </a:p>
          <a:p>
            <a:pPr algn="just"/>
            <a:r>
              <a:rPr lang="en-IN" sz="2800" dirty="0" smtClean="0">
                <a:latin typeface="Times New Roman" pitchFamily="18" charset="0"/>
                <a:cs typeface="Times New Roman" pitchFamily="18" charset="0"/>
              </a:rPr>
              <a:t>     Decided to be utilised as 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he District ASHA Coordinators,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Block ASHA</a:t>
            </a:r>
          </a:p>
          <a:p>
            <a:pPr algn="just"/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Coordinators &amp; ASHA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Facilitators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respectively.</a:t>
            </a:r>
          </a:p>
          <a:p>
            <a:pPr algn="just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Trained as DRPs (District TOTs).</a:t>
            </a:r>
          </a:p>
          <a:p>
            <a:pPr algn="just"/>
            <a:endParaRPr lang="en-US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n-US" sz="11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just">
              <a:buFont typeface="Wingdings" panose="05000000000000000000" pitchFamily="2" charset="2"/>
              <a:buChar char="v"/>
            </a:pP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Financial Consideration</a:t>
            </a:r>
          </a:p>
          <a:p>
            <a:pPr algn="just"/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From the existing health system and getting salary from the parent department.</a:t>
            </a:r>
          </a:p>
          <a:p>
            <a:pPr algn="just"/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Decided to provide only the support  in terms of mobility &amp; office expenses for  </a:t>
            </a:r>
          </a:p>
          <a:p>
            <a:pPr algn="just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mentoring and monitoring activities.  </a:t>
            </a:r>
          </a:p>
          <a:p>
            <a:pPr algn="just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AFs: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Rs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600/pm, BACs:1800/pm, DAC: 3200/pm (FY 2015-16). 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23353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8191" y="278974"/>
            <a:ext cx="10172662" cy="755202"/>
          </a:xfrm>
        </p:spPr>
        <p:txBody>
          <a:bodyPr>
            <a:noAutofit/>
          </a:bodyPr>
          <a:lstStyle/>
          <a:p>
            <a:r>
              <a:rPr lang="en-US" sz="2400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BatangChe" pitchFamily="49" charset="-127"/>
                <a:cs typeface="Times New Roman" panose="02020603050405020304" pitchFamily="18" charset="0"/>
              </a:rPr>
              <a:t>INSTITUTIONALISATION OF ASHA SUPPORT MECHANISM  </a:t>
            </a:r>
            <a:endParaRPr lang="en-US" sz="2400" b="1" dirty="0">
              <a:solidFill>
                <a:srgbClr val="C00000"/>
              </a:solidFill>
              <a:latin typeface="Times New Roman" panose="02020603050405020304" pitchFamily="18" charset="0"/>
              <a:ea typeface="BatangChe" pitchFamily="49" charset="-127"/>
              <a:cs typeface="Times New Roman" panose="02020603050405020304" pitchFamily="18" charset="0"/>
            </a:endParaRP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41888388"/>
              </p:ext>
            </p:extLst>
          </p:nvPr>
        </p:nvGraphicFramePr>
        <p:xfrm>
          <a:off x="84797" y="1206874"/>
          <a:ext cx="12182092" cy="53822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Picture 2" descr="C:\Users\IUCD15\Desktop\images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1729"/>
            <a:ext cx="1088192" cy="945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3" descr="C:\Users\NRHM_Kaynenn\Desktop\LOGO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53026" y="35266"/>
            <a:ext cx="1544037" cy="11986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54A1FF05-4D2A-481C-A3E1-87399888323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>
                                            <p:graphicEl>
                                              <a:dgm id="{54A1FF05-4D2A-481C-A3E1-87399888323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B382A88A-B85F-439B-A4B4-D338E345F29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6">
                                            <p:graphicEl>
                                              <a:dgm id="{B382A88A-B85F-439B-A4B4-D338E345F29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96B8288F-9851-4781-BDED-F9396C99828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6">
                                            <p:graphicEl>
                                              <a:dgm id="{96B8288F-9851-4781-BDED-F9396C99828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CC0A0092-42C6-47BC-BA77-00CD7C49FDE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6">
                                            <p:graphicEl>
                                              <a:dgm id="{CC0A0092-42C6-47BC-BA77-00CD7C49FDE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A14FC564-1849-4784-B95F-7421F41E1B9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6">
                                            <p:graphicEl>
                                              <a:dgm id="{A14FC564-1849-4784-B95F-7421F41E1B9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13EAE34B-9B47-4EAF-8885-D983A4DDEAC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6">
                                            <p:graphicEl>
                                              <a:dgm id="{13EAE34B-9B47-4EAF-8885-D983A4DDEAC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795C2062-430D-4381-8C61-C6C0ECE935C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6">
                                            <p:graphicEl>
                                              <a:dgm id="{795C2062-430D-4381-8C61-C6C0ECE935C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1A6000D7-5016-4555-B754-3E1A014BAE2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6">
                                            <p:graphicEl>
                                              <a:dgm id="{1A6000D7-5016-4555-B754-3E1A014BAE2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Sub>
          <a:bldDgm bld="one"/>
        </p:bldSub>
      </p:bldGraphic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130604798"/>
              </p:ext>
            </p:extLst>
          </p:nvPr>
        </p:nvGraphicFramePr>
        <p:xfrm>
          <a:off x="0" y="757214"/>
          <a:ext cx="8085219" cy="564266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5247268" y="977167"/>
            <a:ext cx="239669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en-US" sz="2000" i="1" dirty="0" smtClean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One District </a:t>
            </a:r>
            <a:r>
              <a:rPr lang="en-US" sz="2000" i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ASHA </a:t>
            </a:r>
            <a:r>
              <a:rPr lang="en-US" sz="2000" i="1" dirty="0" smtClean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Coordinator </a:t>
            </a:r>
            <a:r>
              <a:rPr lang="en-US" sz="2000" i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000" i="1" dirty="0" smtClean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DAC) for </a:t>
            </a:r>
            <a:r>
              <a:rPr lang="en-US" sz="2000" i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each District (22</a:t>
            </a:r>
            <a:r>
              <a:rPr lang="en-US" sz="2000" i="1" dirty="0" smtClean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sz="2000" i="1" dirty="0">
              <a:solidFill>
                <a:srgbClr val="00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itle 4"/>
          <p:cNvSpPr txBox="1">
            <a:spLocks/>
          </p:cNvSpPr>
          <p:nvPr/>
        </p:nvSpPr>
        <p:spPr>
          <a:xfrm>
            <a:off x="1172988" y="195265"/>
            <a:ext cx="9680038" cy="831339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ASHA CADRE -STRUCTURAL HIERARCHY: </a:t>
            </a:r>
            <a:endParaRPr lang="en-US" sz="28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7" descr="C:\Users\IUCD15\Desktop\images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797" y="80917"/>
            <a:ext cx="1088192" cy="945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 descr="C:\Users\NRHM_Kaynenn\Desktop\LOGO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53026" y="-18679"/>
            <a:ext cx="1544037" cy="11986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849206" y="2296204"/>
            <a:ext cx="2129978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2000" i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One </a:t>
            </a:r>
            <a:r>
              <a:rPr lang="en-US" sz="2000" i="1" dirty="0" smtClean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Block </a:t>
            </a:r>
            <a:r>
              <a:rPr lang="en-US" sz="2000" i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ASHA </a:t>
            </a:r>
            <a:r>
              <a:rPr lang="en-US" sz="2000" i="1" dirty="0" smtClean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Coordinator </a:t>
            </a:r>
            <a:r>
              <a:rPr lang="en-US" sz="2000" i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000" i="1" dirty="0" smtClean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BAC) for </a:t>
            </a:r>
            <a:r>
              <a:rPr lang="en-US" sz="2000" i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each </a:t>
            </a:r>
            <a:r>
              <a:rPr lang="en-US" sz="2000" i="1" dirty="0" smtClean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Block </a:t>
            </a:r>
            <a:r>
              <a:rPr lang="en-US" sz="2000" i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(117)</a:t>
            </a:r>
          </a:p>
          <a:p>
            <a:endParaRPr lang="en-US" sz="2000" i="1" dirty="0">
              <a:solidFill>
                <a:srgbClr val="00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247269" y="3481391"/>
            <a:ext cx="2909579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/>
            <a:r>
              <a:rPr lang="en-US" sz="2000" i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AF caters to 20 ASHAs in non- HTR (Hard to Reach) </a:t>
            </a:r>
            <a:r>
              <a:rPr lang="en-US" sz="2000" i="1" dirty="0" smtClean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Blocks and 10 in </a:t>
            </a:r>
            <a:r>
              <a:rPr lang="en-US" sz="2000" i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HTR (Hard to Reach) Blocks</a:t>
            </a:r>
          </a:p>
          <a:p>
            <a:endParaRPr lang="en-US" sz="1600" i="1" dirty="0">
              <a:solidFill>
                <a:srgbClr val="00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960576" y="4693353"/>
            <a:ext cx="212997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endParaRPr lang="en-US" sz="2000" i="1" dirty="0" smtClean="0">
              <a:solidFill>
                <a:srgbClr val="00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en-US" sz="2000" i="1" dirty="0" smtClean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11873 ASHAs        ( One ASHA per 1000/500 population)</a:t>
            </a:r>
            <a:endParaRPr lang="en-US" sz="2000" i="1" dirty="0">
              <a:solidFill>
                <a:srgbClr val="00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000" i="1" dirty="0">
              <a:solidFill>
                <a:srgbClr val="00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16611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94BFD0EF-E49A-4E4B-AF04-D6F1DF5F0EB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graphicEl>
                                              <a:dgm id="{94BFD0EF-E49A-4E4B-AF04-D6F1DF5F0EB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F2F97C92-E7DA-4B95-A07E-04382894E96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>
                                            <p:graphicEl>
                                              <a:dgm id="{F2F97C92-E7DA-4B95-A07E-04382894E96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939292A3-045D-42F9-B528-2D65A00A353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>
                                            <p:graphicEl>
                                              <a:dgm id="{939292A3-045D-42F9-B528-2D65A00A353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31EC3A4F-182C-4191-92E3-1358DDB4895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>
                                            <p:graphicEl>
                                              <a:dgm id="{31EC3A4F-182C-4191-92E3-1358DDB4895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7BB9CBA8-A840-4FF5-9B7A-BE11DEC204F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>
                                            <p:graphicEl>
                                              <a:dgm id="{7BB9CBA8-A840-4FF5-9B7A-BE11DEC204F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2E2B496E-F487-4D25-9B7A-3C647785650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">
                                            <p:graphicEl>
                                              <a:dgm id="{2E2B496E-F487-4D25-9B7A-3C647785650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23D6972D-9419-432C-9537-52F9E2E4D9A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">
                                            <p:graphicEl>
                                              <a:dgm id="{23D6972D-9419-432C-9537-52F9E2E4D9A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5F838917-3C37-4647-AC3D-20243E9DFF6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5">
                                            <p:graphicEl>
                                              <a:dgm id="{5F838917-3C37-4647-AC3D-20243E9DFF6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Sub>
          <a:bldDgm bld="one"/>
        </p:bldSub>
      </p:bldGraphic>
      <p:bldP spid="6" grpId="0"/>
      <p:bldP spid="10" grpId="0"/>
      <p:bldP spid="11" grpId="0"/>
      <p:bldP spid="1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IUCD15\Desktop\image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1729"/>
            <a:ext cx="1088192" cy="945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3" descr="C:\Users\NRHM_Kaynenn\Desktop\LOGO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53026" y="35266"/>
            <a:ext cx="1544037" cy="11986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4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2101604"/>
              </p:ext>
            </p:extLst>
          </p:nvPr>
        </p:nvGraphicFramePr>
        <p:xfrm>
          <a:off x="783255" y="1186754"/>
          <a:ext cx="4956478" cy="518801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1584548041"/>
              </p:ext>
            </p:extLst>
          </p:nvPr>
        </p:nvGraphicFramePr>
        <p:xfrm>
          <a:off x="6592817" y="1119316"/>
          <a:ext cx="4744519" cy="51746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1214089" y="261760"/>
            <a:ext cx="95130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ASHA SUPPORT STRUCTURE IN JAMMU &amp; KASHMIR</a:t>
            </a:r>
            <a:endParaRPr lang="en-US" sz="28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Left-Right Arrow Callout 6"/>
          <p:cNvSpPr/>
          <p:nvPr/>
        </p:nvSpPr>
        <p:spPr>
          <a:xfrm>
            <a:off x="5041557" y="3459901"/>
            <a:ext cx="2360140" cy="576072"/>
          </a:xfrm>
          <a:prstGeom prst="leftRightArrowCallou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b="1" dirty="0" smtClean="0">
                <a:solidFill>
                  <a:srgbClr val="FF0000"/>
                </a:solidFill>
              </a:rPr>
              <a:t>Dy. CMO</a:t>
            </a:r>
            <a:endParaRPr lang="en-IN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9196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2784617828"/>
              </p:ext>
            </p:extLst>
          </p:nvPr>
        </p:nvGraphicFramePr>
        <p:xfrm>
          <a:off x="84798" y="1193422"/>
          <a:ext cx="12082530" cy="493577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itle 1"/>
          <p:cNvSpPr txBox="1">
            <a:spLocks/>
          </p:cNvSpPr>
          <p:nvPr/>
        </p:nvSpPr>
        <p:spPr>
          <a:xfrm>
            <a:off x="1172989" y="281552"/>
            <a:ext cx="9680038" cy="74505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IN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STRENGTHENING MEASURES</a:t>
            </a:r>
            <a:endParaRPr lang="en-IN" sz="28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3" descr="C:\Users\NRHM_Kaynenn\Desktop\LOGO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53026" y="-5193"/>
            <a:ext cx="1544037" cy="11986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 descr="C:\Users\IUCD15\Desktop\images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797" y="80917"/>
            <a:ext cx="1088192" cy="945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IN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BENEFITS </a:t>
            </a:r>
            <a:r>
              <a:rPr lang="en-IN" b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REAPED</a:t>
            </a:r>
            <a:r>
              <a:rPr lang="en-IN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IN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55008" y="1346886"/>
            <a:ext cx="10726460" cy="4665644"/>
          </a:xfrm>
        </p:spPr>
        <p:txBody>
          <a:bodyPr>
            <a:normAutofit fontScale="92500" lnSpcReduction="20000"/>
          </a:bodyPr>
          <a:lstStyle/>
          <a:p>
            <a:pPr marL="0" lvl="0" indent="0" algn="just">
              <a:lnSpc>
                <a:spcPct val="100000"/>
              </a:lnSpc>
              <a:spcAft>
                <a:spcPts val="0"/>
              </a:spcAft>
              <a:buNone/>
            </a:pPr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Economic model to enhance community outreach services:</a:t>
            </a:r>
          </a:p>
          <a:p>
            <a:pPr lvl="0" algn="just">
              <a:lnSpc>
                <a:spcPct val="100000"/>
              </a:lnSpc>
              <a:spcAft>
                <a:spcPts val="0"/>
              </a:spcAft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Trained Human Resource was already available.</a:t>
            </a:r>
          </a:p>
          <a:p>
            <a:pPr lvl="0" algn="just">
              <a:lnSpc>
                <a:spcPct val="100000"/>
              </a:lnSpc>
              <a:spcAft>
                <a:spcPts val="0"/>
              </a:spcAft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Cost and time of hiring large numbers (955) of supervisory and managerial staff (DAC/BAC/AFs) saved. </a:t>
            </a:r>
          </a:p>
          <a:p>
            <a:pPr lvl="0" algn="just">
              <a:lnSpc>
                <a:spcPct val="100000"/>
              </a:lnSpc>
              <a:spcAft>
                <a:spcPts val="0"/>
              </a:spcAft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Only the mobility support and OE given to DAC/BAC/AFs. </a:t>
            </a:r>
          </a:p>
          <a:p>
            <a:pPr lvl="0" algn="just">
              <a:lnSpc>
                <a:spcPct val="100000"/>
              </a:lnSpc>
              <a:spcAft>
                <a:spcPts val="0"/>
              </a:spcAft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Approximately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Rs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404.34 lakh saved annually. 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just">
              <a:lnSpc>
                <a:spcPct val="100000"/>
              </a:lnSpc>
              <a:spcAft>
                <a:spcPts val="0"/>
              </a:spcAft>
              <a:buNone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just">
              <a:lnSpc>
                <a:spcPct val="100000"/>
              </a:lnSpc>
              <a:spcAft>
                <a:spcPts val="0"/>
              </a:spcAft>
              <a:buNone/>
            </a:pPr>
            <a:r>
              <a:rPr lang="en-IN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Stable Model: </a:t>
            </a:r>
          </a:p>
          <a:p>
            <a:pPr lvl="0" algn="just">
              <a:lnSpc>
                <a:spcPct val="100000"/>
              </a:lnSpc>
              <a:spcAft>
                <a:spcPts val="0"/>
              </a:spcAft>
            </a:pPr>
            <a:r>
              <a:rPr lang="en-IN" dirty="0">
                <a:latin typeface="Times New Roman" panose="02020603050405020304" pitchFamily="18" charset="0"/>
                <a:cs typeface="Times New Roman" panose="02020603050405020304" pitchFamily="18" charset="0"/>
              </a:rPr>
              <a:t>Attrition issue addressed.</a:t>
            </a:r>
          </a:p>
          <a:p>
            <a:pPr lvl="0" algn="just">
              <a:lnSpc>
                <a:spcPct val="100000"/>
              </a:lnSpc>
              <a:spcAft>
                <a:spcPts val="0"/>
              </a:spcAft>
            </a:pPr>
            <a:r>
              <a:rPr lang="en-IN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Continuity assured. </a:t>
            </a:r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518476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Retrospect">
  <a:themeElements>
    <a:clrScheme name="Retrospect">
      <a:dk1>
        <a:sysClr val="windowText" lastClr="000000"/>
      </a:dk1>
      <a:lt1>
        <a:sysClr val="window" lastClr="FFFFFF"/>
      </a:lt1>
      <a:dk2>
        <a:srgbClr val="344068"/>
      </a:dk2>
      <a:lt2>
        <a:srgbClr val="D9E0E6"/>
      </a:lt2>
      <a:accent1>
        <a:srgbClr val="1CADE4"/>
      </a:accent1>
      <a:accent2>
        <a:srgbClr val="2683C6"/>
      </a:accent2>
      <a:accent3>
        <a:srgbClr val="28C4CC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Retrospect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Retrospect" id="{5F128B03-DCCA-4EEB-AB3B-CF2899314A46}" vid="{9CC26709-368C-4D72-9060-94E5B3FF3CD6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1828</TotalTime>
  <Words>749</Words>
  <Application>Microsoft Office PowerPoint</Application>
  <PresentationFormat>Custom</PresentationFormat>
  <Paragraphs>125</Paragraphs>
  <Slides>12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12</vt:i4>
      </vt:variant>
    </vt:vector>
  </HeadingPairs>
  <TitlesOfParts>
    <vt:vector size="14" baseType="lpstr">
      <vt:lpstr>Office Theme</vt:lpstr>
      <vt:lpstr>Retrospect</vt:lpstr>
      <vt:lpstr>PowerPoint Presentation</vt:lpstr>
      <vt:lpstr>PowerPoint Presentation</vt:lpstr>
      <vt:lpstr>PowerPoint Presentation</vt:lpstr>
      <vt:lpstr>PowerPoint Presentation</vt:lpstr>
      <vt:lpstr>INSTITUTIONALISATION OF ASHA SUPPORT MECHANISM  </vt:lpstr>
      <vt:lpstr>PowerPoint Presentation</vt:lpstr>
      <vt:lpstr>PowerPoint Presentation</vt:lpstr>
      <vt:lpstr>PowerPoint Presentation</vt:lpstr>
      <vt:lpstr>BENEFITS REAPED </vt:lpstr>
      <vt:lpstr>BENEFITS REAPED… </vt:lpstr>
      <vt:lpstr>PowerPoint Presentation</vt:lpstr>
      <vt:lpstr>PowerPoint Presentation</vt:lpstr>
    </vt:vector>
  </TitlesOfParts>
  <Company>HP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Tapas Chatterjee</dc:creator>
  <cp:lastModifiedBy>hp</cp:lastModifiedBy>
  <cp:revision>278</cp:revision>
  <dcterms:created xsi:type="dcterms:W3CDTF">2016-08-06T09:27:46Z</dcterms:created>
  <dcterms:modified xsi:type="dcterms:W3CDTF">2016-08-31T02:20:37Z</dcterms:modified>
</cp:coreProperties>
</file>