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2DD229-8B2A-47D2-A37A-0C33AEFF18A4}" type="datetimeFigureOut">
              <a:rPr lang="en-US" smtClean="0"/>
              <a:pPr/>
              <a:t>04-Jul-17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ABD35F-CDE3-4C0D-9599-A5D8B8967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nh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54859" cy="1314451"/>
          </a:xfrm>
          <a:prstGeom prst="rect">
            <a:avLst/>
          </a:prstGeom>
          <a:noFill/>
        </p:spPr>
      </p:pic>
      <p:pic>
        <p:nvPicPr>
          <p:cNvPr id="3" name="Picture 4" descr="Image result for Government of karnata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0"/>
            <a:ext cx="1447800" cy="1248326"/>
          </a:xfrm>
          <a:prstGeom prst="rect">
            <a:avLst/>
          </a:prstGeom>
          <a:noFill/>
        </p:spPr>
      </p:pic>
      <p:pic>
        <p:nvPicPr>
          <p:cNvPr id="4" name="Picture 6" descr="Image result for ids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1"/>
            <a:ext cx="1524000" cy="1524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04800" y="2286000"/>
            <a:ext cx="868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smtClean="0"/>
              <a:t>Urban </a:t>
            </a:r>
            <a:r>
              <a:rPr lang="en-US" sz="4000" dirty="0" smtClean="0"/>
              <a:t>surveillance under IDSP -</a:t>
            </a:r>
            <a:r>
              <a:rPr lang="en-US" sz="4000" smtClean="0"/>
              <a:t>Bangalore Model-KARNATAKA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4800600" y="5934670"/>
            <a:ext cx="419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State Surveillance Officer</a:t>
            </a:r>
            <a:br>
              <a:rPr lang="en-US" dirty="0" smtClean="0"/>
            </a:br>
            <a:r>
              <a:rPr lang="en-US" dirty="0" smtClean="0"/>
              <a:t>              State Surveillance Unit</a:t>
            </a:r>
          </a:p>
          <a:p>
            <a:r>
              <a:rPr lang="en-US" dirty="0" smtClean="0"/>
              <a:t>                DH &amp; FWS Bangalore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endParaRPr lang="en-US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BBMP – Bangalore Municipal Corporation covering 800 Sq Km area with over 10 Million population. </a:t>
            </a:r>
          </a:p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About 4000 Health Facilities – </a:t>
            </a:r>
            <a:r>
              <a:rPr lang="en-US" sz="3600" dirty="0" err="1" smtClean="0">
                <a:latin typeface="Arabic Typesetting" pitchFamily="66" charset="-78"/>
                <a:cs typeface="Arabic Typesetting" pitchFamily="66" charset="-78"/>
              </a:rPr>
              <a:t>Govt</a:t>
            </a: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, Private Hospitals, Labs &amp; Clinics. </a:t>
            </a:r>
          </a:p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Over 3000 Health facilities are GIS mapped </a:t>
            </a:r>
          </a:p>
          <a:p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Provision to update Hospital details.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Overview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>
              <a:buNone/>
            </a:pP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Online reporting from Hospitals and Labs </a:t>
            </a:r>
          </a:p>
          <a:p>
            <a:pPr>
              <a:buFont typeface="Wingdings" pitchFamily="2" charset="2"/>
              <a:buChar char="§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Communicable Diseases &amp; Non- communicable diseases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11A , 11B ,11A1 and S Forms – IPHS based templates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11B Confirmed cases – Line listing with patients contact details with geo coordinates </a:t>
            </a:r>
          </a:p>
          <a:p>
            <a:pPr>
              <a:buNone/>
            </a:pP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Preventive Community Health Strategy Enabled with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Dashboards ,Statistical views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Trends and Area impacted for preventive measures </a:t>
            </a:r>
          </a:p>
          <a:p>
            <a:pPr>
              <a:buNone/>
            </a:pP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Govt. and Private Hospitals as well as Laboratories onboard.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Created Logins, provided training and followed up for initial period. </a:t>
            </a:r>
          </a:p>
          <a:p>
            <a:pPr>
              <a:buNone/>
            </a:pP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Receiving data weekly from about 500 Hospitals </a:t>
            </a:r>
          </a:p>
          <a:p>
            <a:pPr>
              <a:buNone/>
            </a:pP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Monitoring and action updates by Rapid Response Team.</a:t>
            </a:r>
          </a:p>
          <a:p>
            <a:pPr>
              <a:buNone/>
            </a:pPr>
            <a:endParaRPr lang="en-US" sz="2000" b="1" i="1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PHIEC-Disease Surveillance system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Hospitals to report on Monday or latest by Tuesday for previous week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 Alert feature (Real time basis – as and when happens )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Reminder SMS alerts sent for non-submission.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select confirmed cases – ex: Dengue - ELISA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(MAC) – automated SMS and e-mail sent to concerned Public health officials for preventive &amp; control measures.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PHIEC-Features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 Centers/ Health Inspectors update preventive and control actions using Mobile app – with Geo location &amp; Photo of action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Dashboards to track actions across officers on confirmed cases.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Dashboards with various filters for trend analysis.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Disease wise, zone wise, range wise, hospital wise, date range etc.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PHIEC-Features Summary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229599" cy="5029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2557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15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115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275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 Overview </vt:lpstr>
      <vt:lpstr>PHIEC-Disease Surveillance system  </vt:lpstr>
      <vt:lpstr>PHIEC-Features </vt:lpstr>
      <vt:lpstr>Cont..</vt:lpstr>
      <vt:lpstr>PHIEC-Features Summary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Health Information and Epidemiological Cell (PHIEC)</dc:title>
  <dc:creator>PHIEC</dc:creator>
  <cp:lastModifiedBy>Rajashree</cp:lastModifiedBy>
  <cp:revision>16</cp:revision>
  <dcterms:created xsi:type="dcterms:W3CDTF">2017-07-03T07:58:06Z</dcterms:created>
  <dcterms:modified xsi:type="dcterms:W3CDTF">2017-07-04T06:50:16Z</dcterms:modified>
</cp:coreProperties>
</file>