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4" r:id="rId5"/>
    <p:sldId id="292" r:id="rId6"/>
    <p:sldId id="264" r:id="rId7"/>
    <p:sldId id="295" r:id="rId8"/>
    <p:sldId id="278" r:id="rId9"/>
    <p:sldId id="268" r:id="rId10"/>
    <p:sldId id="296" r:id="rId11"/>
    <p:sldId id="272" r:id="rId12"/>
    <p:sldId id="298" r:id="rId13"/>
    <p:sldId id="2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Ananth Kumar" initials="DA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08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F7555-8C2D-476D-BAF0-B73EA1B4CD4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2B27AB4-8389-40D9-8C7B-5B637C12B18A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Physical distancing of 2 Gaj (6 feet) with others</a:t>
          </a:r>
          <a:endParaRPr lang="en-US" sz="2000" b="1" dirty="0">
            <a:solidFill>
              <a:srgbClr val="000090"/>
            </a:solidFill>
          </a:endParaRPr>
        </a:p>
      </dgm:t>
    </dgm:pt>
    <dgm:pt modelId="{B6D656EC-6941-442C-8198-6FA7F2A9451B}" type="parTrans" cxnId="{B1EBC397-81DD-47B7-9900-C6BEF415144D}">
      <dgm:prSet/>
      <dgm:spPr/>
      <dgm:t>
        <a:bodyPr/>
        <a:lstStyle/>
        <a:p>
          <a:endParaRPr lang="en-US" sz="2400"/>
        </a:p>
      </dgm:t>
    </dgm:pt>
    <dgm:pt modelId="{FCA744CB-3B39-493C-B670-A376A1FD53DA}" type="sibTrans" cxnId="{B1EBC397-81DD-47B7-9900-C6BEF415144D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233BD06B-F85E-944C-97E2-54B9FD0582DC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US" sz="2000" b="1" dirty="0">
              <a:solidFill>
                <a:srgbClr val="000090"/>
              </a:solidFill>
            </a:rPr>
            <a:t>Get 2 doses of vaccine</a:t>
          </a:r>
        </a:p>
      </dgm:t>
    </dgm:pt>
    <dgm:pt modelId="{62C2C814-A21A-BF43-9E4F-D57595167197}" type="sibTrans" cxnId="{9356395F-6B68-E640-ABA0-776FDD4A7653}">
      <dgm:prSet/>
      <dgm:spPr/>
      <dgm:t>
        <a:bodyPr/>
        <a:lstStyle/>
        <a:p>
          <a:endParaRPr lang="en-US" sz="2400"/>
        </a:p>
      </dgm:t>
    </dgm:pt>
    <dgm:pt modelId="{92BC96D8-FAD9-9D47-8E04-8CE82844D5AD}" type="parTrans" cxnId="{9356395F-6B68-E640-ABA0-776FDD4A7653}">
      <dgm:prSet/>
      <dgm:spPr/>
      <dgm:t>
        <a:bodyPr/>
        <a:lstStyle/>
        <a:p>
          <a:endParaRPr lang="en-US" sz="2400"/>
        </a:p>
      </dgm:t>
    </dgm:pt>
    <dgm:pt modelId="{D943B602-64BD-4C01-84C1-EBFA32E98EF6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Those who are ill – self- isolate </a:t>
          </a:r>
          <a:endParaRPr lang="en-US" sz="2000" b="1" dirty="0">
            <a:solidFill>
              <a:srgbClr val="000090"/>
            </a:solidFill>
          </a:endParaRPr>
        </a:p>
      </dgm:t>
    </dgm:pt>
    <dgm:pt modelId="{DDED61EE-91E2-4775-A8F7-1FE7C09B37A3}" type="sibTrans" cxnId="{D3979A08-0AD2-462E-8610-4D554B59DB38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19F06AA1-02AC-40DD-842D-B138416A6106}" type="parTrans" cxnId="{D3979A08-0AD2-462E-8610-4D554B59DB38}">
      <dgm:prSet/>
      <dgm:spPr/>
      <dgm:t>
        <a:bodyPr/>
        <a:lstStyle/>
        <a:p>
          <a:endParaRPr lang="en-US" sz="2400"/>
        </a:p>
      </dgm:t>
    </dgm:pt>
    <dgm:pt modelId="{1E31C22F-CBF5-430A-A550-17046AE61B9B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Avoid touching nose, mouth, ears or mask</a:t>
          </a:r>
          <a:endParaRPr lang="en-US" sz="2000" b="1" dirty="0">
            <a:solidFill>
              <a:srgbClr val="000090"/>
            </a:solidFill>
          </a:endParaRPr>
        </a:p>
      </dgm:t>
    </dgm:pt>
    <dgm:pt modelId="{A9BC0379-CAA2-4BF5-946F-507414A526CA}" type="sibTrans" cxnId="{D9367BF7-44BB-428B-AC85-1D45AADD550D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2C5DFF48-DF2B-4E0A-ABF1-742ECB0D68F0}" type="parTrans" cxnId="{D9367BF7-44BB-428B-AC85-1D45AADD550D}">
      <dgm:prSet/>
      <dgm:spPr/>
      <dgm:t>
        <a:bodyPr/>
        <a:lstStyle/>
        <a:p>
          <a:endParaRPr lang="en-US" sz="2400"/>
        </a:p>
      </dgm:t>
    </dgm:pt>
    <dgm:pt modelId="{6055E63E-C476-44E2-9194-C296BD5D372F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Follow cough and sneeze hygiene</a:t>
          </a:r>
          <a:endParaRPr lang="en-US" sz="2000" b="1" dirty="0">
            <a:solidFill>
              <a:srgbClr val="000090"/>
            </a:solidFill>
          </a:endParaRPr>
        </a:p>
      </dgm:t>
    </dgm:pt>
    <dgm:pt modelId="{70AEF922-DE83-459C-8FF0-1F86D1AC1CEF}" type="sibTrans" cxnId="{3636B4B3-85D9-4CC8-9B1D-1482337CD40B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2518D522-A235-4D64-B8E3-59860868ED15}" type="parTrans" cxnId="{3636B4B3-85D9-4CC8-9B1D-1482337CD40B}">
      <dgm:prSet/>
      <dgm:spPr/>
      <dgm:t>
        <a:bodyPr/>
        <a:lstStyle/>
        <a:p>
          <a:endParaRPr lang="en-US" sz="2400"/>
        </a:p>
      </dgm:t>
    </dgm:pt>
    <dgm:pt modelId="{ABC7B73E-B400-416F-A960-F366E4742292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Avoid handshake</a:t>
          </a:r>
          <a:endParaRPr lang="en-US" sz="2000" b="1" dirty="0">
            <a:solidFill>
              <a:srgbClr val="000090"/>
            </a:solidFill>
          </a:endParaRPr>
        </a:p>
      </dgm:t>
    </dgm:pt>
    <dgm:pt modelId="{88C41DF5-BC33-4B55-A329-44C87655D882}" type="sibTrans" cxnId="{A0EB9FA1-F468-4F26-9B12-17A2DB7FDB38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10843276-47F6-4CFF-9E25-A8F06BD1527D}" type="parTrans" cxnId="{A0EB9FA1-F468-4F26-9B12-17A2DB7FDB38}">
      <dgm:prSet/>
      <dgm:spPr/>
      <dgm:t>
        <a:bodyPr/>
        <a:lstStyle/>
        <a:p>
          <a:endParaRPr lang="en-US" sz="2400"/>
        </a:p>
      </dgm:t>
    </dgm:pt>
    <dgm:pt modelId="{7ABDD6BA-D1CE-42E1-936E-772751CD713D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Wash hands with soap for 40 seconds, incase hands are not visibly dirty rub an alcohol-based sanitizer for 20 seconds</a:t>
          </a:r>
          <a:endParaRPr lang="en-US" sz="2000" b="1" dirty="0">
            <a:solidFill>
              <a:srgbClr val="000090"/>
            </a:solidFill>
          </a:endParaRPr>
        </a:p>
      </dgm:t>
    </dgm:pt>
    <dgm:pt modelId="{AC529EF4-3A03-4E92-849A-C7156C58283D}" type="sibTrans" cxnId="{53EF7DEE-0454-4F82-99DC-D653E171E8E6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151E9534-B211-44A4-8181-4EBB2203C592}" type="parTrans" cxnId="{53EF7DEE-0454-4F82-99DC-D653E171E8E6}">
      <dgm:prSet/>
      <dgm:spPr/>
      <dgm:t>
        <a:bodyPr/>
        <a:lstStyle/>
        <a:p>
          <a:endParaRPr lang="en-US" sz="2400"/>
        </a:p>
      </dgm:t>
    </dgm:pt>
    <dgm:pt modelId="{DE950057-D328-44AB-951E-573D2A902EDF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Always wear face mask, cover nose &amp; mouth properly </a:t>
          </a:r>
          <a:endParaRPr lang="en-US" sz="2000" b="1" dirty="0">
            <a:solidFill>
              <a:srgbClr val="000090"/>
            </a:solidFill>
          </a:endParaRPr>
        </a:p>
      </dgm:t>
    </dgm:pt>
    <dgm:pt modelId="{81F7209F-A558-4010-91A1-BAD5D7546C7D}" type="sibTrans" cxnId="{57289F97-0C24-472A-8673-3CAD74F31BCC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9E645405-84C3-4B65-A50F-4F609B92A53C}" type="parTrans" cxnId="{57289F97-0C24-472A-8673-3CAD74F31BCC}">
      <dgm:prSet/>
      <dgm:spPr/>
      <dgm:t>
        <a:bodyPr/>
        <a:lstStyle/>
        <a:p>
          <a:endParaRPr lang="en-US" sz="2400"/>
        </a:p>
      </dgm:t>
    </dgm:pt>
    <dgm:pt modelId="{B1824224-B923-486C-BCBE-3A23F93E317C}">
      <dgm:prSet custT="1"/>
      <dgm:spPr/>
      <dgm:t>
        <a:bodyPr/>
        <a:lstStyle/>
        <a:p>
          <a:pPr>
            <a:lnSpc>
              <a:spcPct val="110000"/>
            </a:lnSpc>
          </a:pPr>
          <a:r>
            <a:rPr lang="en-IN" sz="2000" b="1" dirty="0">
              <a:solidFill>
                <a:srgbClr val="000090"/>
              </a:solidFill>
            </a:rPr>
            <a:t>Avoid going to crowded places</a:t>
          </a:r>
          <a:endParaRPr lang="en-US" sz="2000" b="1" dirty="0">
            <a:solidFill>
              <a:srgbClr val="000090"/>
            </a:solidFill>
          </a:endParaRPr>
        </a:p>
      </dgm:t>
    </dgm:pt>
    <dgm:pt modelId="{14E0A325-9B96-4B4A-8C0D-5DB50CF84A7D}" type="sibTrans" cxnId="{FB420419-B44B-486A-95E4-0756B91C9013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172EDDE9-4746-445C-B20F-5E1752C90256}" type="parTrans" cxnId="{FB420419-B44B-486A-95E4-0756B91C9013}">
      <dgm:prSet/>
      <dgm:spPr/>
      <dgm:t>
        <a:bodyPr/>
        <a:lstStyle/>
        <a:p>
          <a:endParaRPr lang="en-US" sz="2400"/>
        </a:p>
      </dgm:t>
    </dgm:pt>
    <dgm:pt modelId="{542D9874-76D2-411F-81BF-2D4775D819F6}" type="pres">
      <dgm:prSet presAssocID="{92EF7555-8C2D-476D-BAF0-B73EA1B4CD4D}" presName="root" presStyleCnt="0">
        <dgm:presLayoutVars>
          <dgm:dir/>
          <dgm:resizeHandles val="exact"/>
        </dgm:presLayoutVars>
      </dgm:prSet>
      <dgm:spPr/>
    </dgm:pt>
    <dgm:pt modelId="{3B6BDCC6-4DE4-4821-8864-4266D1EF8410}" type="pres">
      <dgm:prSet presAssocID="{92EF7555-8C2D-476D-BAF0-B73EA1B4CD4D}" presName="container" presStyleCnt="0">
        <dgm:presLayoutVars>
          <dgm:dir/>
          <dgm:resizeHandles val="exact"/>
        </dgm:presLayoutVars>
      </dgm:prSet>
      <dgm:spPr/>
    </dgm:pt>
    <dgm:pt modelId="{0D72EEEC-3525-4D04-AAC2-1F8F18ADB1ED}" type="pres">
      <dgm:prSet presAssocID="{72B27AB4-8389-40D9-8C7B-5B637C12B18A}" presName="compNode" presStyleCnt="0"/>
      <dgm:spPr/>
    </dgm:pt>
    <dgm:pt modelId="{85AC43C2-CCBA-4EA7-8CEF-7CC980AF3218}" type="pres">
      <dgm:prSet presAssocID="{72B27AB4-8389-40D9-8C7B-5B637C12B18A}" presName="iconBgRect" presStyleLbl="bgShp" presStyleIdx="0" presStyleCnt="9"/>
      <dgm:spPr/>
    </dgm:pt>
    <dgm:pt modelId="{43469A84-E834-4C64-904C-5F43D3DF3754}" type="pres">
      <dgm:prSet presAssocID="{72B27AB4-8389-40D9-8C7B-5B637C12B18A}" presName="iconRect" presStyleLbl="node1" presStyleIdx="0" presStyleCnt="9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75E8C0CF-2DDA-480B-8AAD-0760C7754223}" type="pres">
      <dgm:prSet presAssocID="{72B27AB4-8389-40D9-8C7B-5B637C12B18A}" presName="spaceRect" presStyleCnt="0"/>
      <dgm:spPr/>
    </dgm:pt>
    <dgm:pt modelId="{EB0080FD-920D-41C4-99D4-C582D2C942F4}" type="pres">
      <dgm:prSet presAssocID="{72B27AB4-8389-40D9-8C7B-5B637C12B18A}" presName="textRect" presStyleLbl="revTx" presStyleIdx="0" presStyleCnt="9">
        <dgm:presLayoutVars>
          <dgm:chMax val="1"/>
          <dgm:chPref val="1"/>
        </dgm:presLayoutVars>
      </dgm:prSet>
      <dgm:spPr/>
    </dgm:pt>
    <dgm:pt modelId="{CF2AEB5C-A884-4C6A-A3CE-A65BBAEE7D86}" type="pres">
      <dgm:prSet presAssocID="{FCA744CB-3B39-493C-B670-A376A1FD53DA}" presName="sibTrans" presStyleLbl="sibTrans2D1" presStyleIdx="0" presStyleCnt="0"/>
      <dgm:spPr/>
    </dgm:pt>
    <dgm:pt modelId="{97B12BF0-3E31-4C4C-9D5A-0958AC8D4654}" type="pres">
      <dgm:prSet presAssocID="{B1824224-B923-486C-BCBE-3A23F93E317C}" presName="compNode" presStyleCnt="0"/>
      <dgm:spPr/>
    </dgm:pt>
    <dgm:pt modelId="{7D1AC785-8D3D-444E-9183-CD2941E17C54}" type="pres">
      <dgm:prSet presAssocID="{B1824224-B923-486C-BCBE-3A23F93E317C}" presName="iconBgRect" presStyleLbl="bgShp" presStyleIdx="1" presStyleCnt="9"/>
      <dgm:spPr/>
    </dgm:pt>
    <dgm:pt modelId="{1B15EF58-4D8C-4302-870D-718B93017589}" type="pres">
      <dgm:prSet presAssocID="{B1824224-B923-486C-BCBE-3A23F93E317C}" presName="iconRect" presStyleLbl="node1" presStyleIdx="1" presStyleCnt="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7E7BE545-95AB-4069-994D-00DE7221832E}" type="pres">
      <dgm:prSet presAssocID="{B1824224-B923-486C-BCBE-3A23F93E317C}" presName="spaceRect" presStyleCnt="0"/>
      <dgm:spPr/>
    </dgm:pt>
    <dgm:pt modelId="{9EF23987-65A5-4328-B369-61D6971DFD96}" type="pres">
      <dgm:prSet presAssocID="{B1824224-B923-486C-BCBE-3A23F93E317C}" presName="textRect" presStyleLbl="revTx" presStyleIdx="1" presStyleCnt="9">
        <dgm:presLayoutVars>
          <dgm:chMax val="1"/>
          <dgm:chPref val="1"/>
        </dgm:presLayoutVars>
      </dgm:prSet>
      <dgm:spPr/>
    </dgm:pt>
    <dgm:pt modelId="{4E676F5C-3664-45D6-879E-5F25C9AD3371}" type="pres">
      <dgm:prSet presAssocID="{14E0A325-9B96-4B4A-8C0D-5DB50CF84A7D}" presName="sibTrans" presStyleLbl="sibTrans2D1" presStyleIdx="0" presStyleCnt="0"/>
      <dgm:spPr/>
    </dgm:pt>
    <dgm:pt modelId="{342DDD91-FD3E-4EA7-A308-87AFD12BDEE9}" type="pres">
      <dgm:prSet presAssocID="{DE950057-D328-44AB-951E-573D2A902EDF}" presName="compNode" presStyleCnt="0"/>
      <dgm:spPr/>
    </dgm:pt>
    <dgm:pt modelId="{B2480C01-22C6-4C6F-9ED6-F9CCEB7A8A96}" type="pres">
      <dgm:prSet presAssocID="{DE950057-D328-44AB-951E-573D2A902EDF}" presName="iconBgRect" presStyleLbl="bgShp" presStyleIdx="2" presStyleCnt="9"/>
      <dgm:spPr/>
    </dgm:pt>
    <dgm:pt modelId="{956F2730-A38A-4EFF-8337-899EE3761637}" type="pres">
      <dgm:prSet presAssocID="{DE950057-D328-44AB-951E-573D2A902EDF}" presName="iconRect" presStyleLbl="node1" presStyleIdx="2" presStyleCnt="9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e with mask with solid fill"/>
        </a:ext>
      </dgm:extLst>
    </dgm:pt>
    <dgm:pt modelId="{F6E63943-3C60-4F6D-AA53-4A7296F01672}" type="pres">
      <dgm:prSet presAssocID="{DE950057-D328-44AB-951E-573D2A902EDF}" presName="spaceRect" presStyleCnt="0"/>
      <dgm:spPr/>
    </dgm:pt>
    <dgm:pt modelId="{C6170EEA-AB06-400C-A46B-78E7C4CD005F}" type="pres">
      <dgm:prSet presAssocID="{DE950057-D328-44AB-951E-573D2A902EDF}" presName="textRect" presStyleLbl="revTx" presStyleIdx="2" presStyleCnt="9">
        <dgm:presLayoutVars>
          <dgm:chMax val="1"/>
          <dgm:chPref val="1"/>
        </dgm:presLayoutVars>
      </dgm:prSet>
      <dgm:spPr/>
    </dgm:pt>
    <dgm:pt modelId="{0831BF95-12CB-4678-9143-6A30C686D0F9}" type="pres">
      <dgm:prSet presAssocID="{81F7209F-A558-4010-91A1-BAD5D7546C7D}" presName="sibTrans" presStyleLbl="sibTrans2D1" presStyleIdx="0" presStyleCnt="0"/>
      <dgm:spPr/>
    </dgm:pt>
    <dgm:pt modelId="{ED8DEF08-DC37-494D-AD14-0569B72B1567}" type="pres">
      <dgm:prSet presAssocID="{7ABDD6BA-D1CE-42E1-936E-772751CD713D}" presName="compNode" presStyleCnt="0"/>
      <dgm:spPr/>
    </dgm:pt>
    <dgm:pt modelId="{AA826817-CBA9-4D2A-B5A1-6BF1DA8AF822}" type="pres">
      <dgm:prSet presAssocID="{7ABDD6BA-D1CE-42E1-936E-772751CD713D}" presName="iconBgRect" presStyleLbl="bgShp" presStyleIdx="3" presStyleCnt="9"/>
      <dgm:spPr/>
    </dgm:pt>
    <dgm:pt modelId="{84B29C57-14FA-4B82-96F0-7EC99CDAF234}" type="pres">
      <dgm:prSet presAssocID="{7ABDD6BA-D1CE-42E1-936E-772751CD713D}" presName="iconRect" presStyleLbl="node1" presStyleIdx="3" presStyleCnt="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k"/>
        </a:ext>
      </dgm:extLst>
    </dgm:pt>
    <dgm:pt modelId="{9C489E7F-85F0-414A-B89D-1BBDABE5C8F0}" type="pres">
      <dgm:prSet presAssocID="{7ABDD6BA-D1CE-42E1-936E-772751CD713D}" presName="spaceRect" presStyleCnt="0"/>
      <dgm:spPr/>
    </dgm:pt>
    <dgm:pt modelId="{222B2A50-A33B-4A51-AFBB-F49E636008F8}" type="pres">
      <dgm:prSet presAssocID="{7ABDD6BA-D1CE-42E1-936E-772751CD713D}" presName="textRect" presStyleLbl="revTx" presStyleIdx="3" presStyleCnt="9">
        <dgm:presLayoutVars>
          <dgm:chMax val="1"/>
          <dgm:chPref val="1"/>
        </dgm:presLayoutVars>
      </dgm:prSet>
      <dgm:spPr/>
    </dgm:pt>
    <dgm:pt modelId="{38EA6E64-B663-41F1-B223-04F2353A5E22}" type="pres">
      <dgm:prSet presAssocID="{AC529EF4-3A03-4E92-849A-C7156C58283D}" presName="sibTrans" presStyleLbl="sibTrans2D1" presStyleIdx="0" presStyleCnt="0"/>
      <dgm:spPr/>
    </dgm:pt>
    <dgm:pt modelId="{B06AC5F5-5F45-470D-9A2A-894765961310}" type="pres">
      <dgm:prSet presAssocID="{ABC7B73E-B400-416F-A960-F366E4742292}" presName="compNode" presStyleCnt="0"/>
      <dgm:spPr/>
    </dgm:pt>
    <dgm:pt modelId="{34DC64D9-53D9-4342-83F7-06778D65CB35}" type="pres">
      <dgm:prSet presAssocID="{ABC7B73E-B400-416F-A960-F366E4742292}" presName="iconBgRect" presStyleLbl="bgShp" presStyleIdx="4" presStyleCnt="9"/>
      <dgm:spPr/>
    </dgm:pt>
    <dgm:pt modelId="{211890F6-365B-4E39-B6C4-71DC014DBF0F}" type="pres">
      <dgm:prSet presAssocID="{ABC7B73E-B400-416F-A960-F366E4742292}" presName="iconRect" presStyleLbl="node1" presStyleIdx="4" presStyleCnt="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F461ABE9-BA26-4CED-B1ED-08608CFA9DC3}" type="pres">
      <dgm:prSet presAssocID="{ABC7B73E-B400-416F-A960-F366E4742292}" presName="spaceRect" presStyleCnt="0"/>
      <dgm:spPr/>
    </dgm:pt>
    <dgm:pt modelId="{2F8BB1D6-2997-4004-9389-122C31037398}" type="pres">
      <dgm:prSet presAssocID="{ABC7B73E-B400-416F-A960-F366E4742292}" presName="textRect" presStyleLbl="revTx" presStyleIdx="4" presStyleCnt="9">
        <dgm:presLayoutVars>
          <dgm:chMax val="1"/>
          <dgm:chPref val="1"/>
        </dgm:presLayoutVars>
      </dgm:prSet>
      <dgm:spPr/>
    </dgm:pt>
    <dgm:pt modelId="{3EDEAE79-ACE8-4BAC-A4FB-2F0A044A59CF}" type="pres">
      <dgm:prSet presAssocID="{88C41DF5-BC33-4B55-A329-44C87655D882}" presName="sibTrans" presStyleLbl="sibTrans2D1" presStyleIdx="0" presStyleCnt="0"/>
      <dgm:spPr/>
    </dgm:pt>
    <dgm:pt modelId="{E472A02F-0488-49E6-86E7-7B2066E1F8BF}" type="pres">
      <dgm:prSet presAssocID="{6055E63E-C476-44E2-9194-C296BD5D372F}" presName="compNode" presStyleCnt="0"/>
      <dgm:spPr/>
    </dgm:pt>
    <dgm:pt modelId="{976EE4C1-BBBD-42A9-8593-F4BCE41D2916}" type="pres">
      <dgm:prSet presAssocID="{6055E63E-C476-44E2-9194-C296BD5D372F}" presName="iconBgRect" presStyleLbl="bgShp" presStyleIdx="5" presStyleCnt="9"/>
      <dgm:spPr/>
    </dgm:pt>
    <dgm:pt modelId="{C71004B8-2F76-4A1D-92F7-3DB05DDDFB79}" type="pres">
      <dgm:prSet presAssocID="{6055E63E-C476-44E2-9194-C296BD5D372F}" presName="iconRect" presStyleLbl="node1" presStyleIdx="5" presStyleCnt="9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7AB06EA-A1C5-465A-972B-9F66CAC720A6}" type="pres">
      <dgm:prSet presAssocID="{6055E63E-C476-44E2-9194-C296BD5D372F}" presName="spaceRect" presStyleCnt="0"/>
      <dgm:spPr/>
    </dgm:pt>
    <dgm:pt modelId="{A2525796-4A83-4509-BC62-89705DA795F2}" type="pres">
      <dgm:prSet presAssocID="{6055E63E-C476-44E2-9194-C296BD5D372F}" presName="textRect" presStyleLbl="revTx" presStyleIdx="5" presStyleCnt="9">
        <dgm:presLayoutVars>
          <dgm:chMax val="1"/>
          <dgm:chPref val="1"/>
        </dgm:presLayoutVars>
      </dgm:prSet>
      <dgm:spPr/>
    </dgm:pt>
    <dgm:pt modelId="{2C430B74-2E78-476C-BCD6-FE92F534811A}" type="pres">
      <dgm:prSet presAssocID="{70AEF922-DE83-459C-8FF0-1F86D1AC1CEF}" presName="sibTrans" presStyleLbl="sibTrans2D1" presStyleIdx="0" presStyleCnt="0"/>
      <dgm:spPr/>
    </dgm:pt>
    <dgm:pt modelId="{33316867-4A05-4F4A-91DF-25A7916B7DED}" type="pres">
      <dgm:prSet presAssocID="{1E31C22F-CBF5-430A-A550-17046AE61B9B}" presName="compNode" presStyleCnt="0"/>
      <dgm:spPr/>
    </dgm:pt>
    <dgm:pt modelId="{287FC337-E66A-4E2A-8CF7-FB428EE0988B}" type="pres">
      <dgm:prSet presAssocID="{1E31C22F-CBF5-430A-A550-17046AE61B9B}" presName="iconBgRect" presStyleLbl="bgShp" presStyleIdx="6" presStyleCnt="9"/>
      <dgm:spPr/>
    </dgm:pt>
    <dgm:pt modelId="{781B9FC6-C6C8-47B7-86AD-DB3EC54A5AC7}" type="pres">
      <dgm:prSet presAssocID="{1E31C22F-CBF5-430A-A550-17046AE61B9B}" presName="iconRect" presStyleLbl="node1" presStyleIdx="6" presStyleCnt="9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se"/>
        </a:ext>
      </dgm:extLst>
    </dgm:pt>
    <dgm:pt modelId="{3749E007-DE4A-471C-9654-3A825B93AFF5}" type="pres">
      <dgm:prSet presAssocID="{1E31C22F-CBF5-430A-A550-17046AE61B9B}" presName="spaceRect" presStyleCnt="0"/>
      <dgm:spPr/>
    </dgm:pt>
    <dgm:pt modelId="{A0A45124-BB37-4F8B-8B1A-50D875C7B2BD}" type="pres">
      <dgm:prSet presAssocID="{1E31C22F-CBF5-430A-A550-17046AE61B9B}" presName="textRect" presStyleLbl="revTx" presStyleIdx="6" presStyleCnt="9">
        <dgm:presLayoutVars>
          <dgm:chMax val="1"/>
          <dgm:chPref val="1"/>
        </dgm:presLayoutVars>
      </dgm:prSet>
      <dgm:spPr/>
    </dgm:pt>
    <dgm:pt modelId="{D7343D69-E08D-4032-9E86-1F89CB729884}" type="pres">
      <dgm:prSet presAssocID="{A9BC0379-CAA2-4BF5-946F-507414A526CA}" presName="sibTrans" presStyleLbl="sibTrans2D1" presStyleIdx="0" presStyleCnt="0"/>
      <dgm:spPr/>
    </dgm:pt>
    <dgm:pt modelId="{B7776B40-FA37-4E2F-BC4B-3802220F7784}" type="pres">
      <dgm:prSet presAssocID="{D943B602-64BD-4C01-84C1-EBFA32E98EF6}" presName="compNode" presStyleCnt="0"/>
      <dgm:spPr/>
    </dgm:pt>
    <dgm:pt modelId="{46A2D29C-486F-4F02-8074-D7564AC4BC39}" type="pres">
      <dgm:prSet presAssocID="{D943B602-64BD-4C01-84C1-EBFA32E98EF6}" presName="iconBgRect" presStyleLbl="bgShp" presStyleIdx="7" presStyleCnt="9"/>
      <dgm:spPr/>
    </dgm:pt>
    <dgm:pt modelId="{BEDF3787-C9AC-4A6B-B864-AC79EDF4F955}" type="pres">
      <dgm:prSet presAssocID="{D943B602-64BD-4C01-84C1-EBFA32E98EF6}" presName="iconRect" presStyleLbl="node1" presStyleIdx="7" presStyleCnt="9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AF6ABE8-0A06-4B98-9C85-AAF605A792BF}" type="pres">
      <dgm:prSet presAssocID="{D943B602-64BD-4C01-84C1-EBFA32E98EF6}" presName="spaceRect" presStyleCnt="0"/>
      <dgm:spPr/>
    </dgm:pt>
    <dgm:pt modelId="{FE37B6EE-69C1-4A10-8BAA-6666F46C3861}" type="pres">
      <dgm:prSet presAssocID="{D943B602-64BD-4C01-84C1-EBFA32E98EF6}" presName="textRect" presStyleLbl="revTx" presStyleIdx="7" presStyleCnt="9">
        <dgm:presLayoutVars>
          <dgm:chMax val="1"/>
          <dgm:chPref val="1"/>
        </dgm:presLayoutVars>
      </dgm:prSet>
      <dgm:spPr/>
    </dgm:pt>
    <dgm:pt modelId="{91B1CCEE-FCCB-A94D-B015-589161FA74C6}" type="pres">
      <dgm:prSet presAssocID="{DDED61EE-91E2-4775-A8F7-1FE7C09B37A3}" presName="sibTrans" presStyleLbl="sibTrans2D1" presStyleIdx="0" presStyleCnt="0"/>
      <dgm:spPr/>
    </dgm:pt>
    <dgm:pt modelId="{C3CF6C53-94D8-DB44-8BFB-1F85812224E8}" type="pres">
      <dgm:prSet presAssocID="{233BD06B-F85E-944C-97E2-54B9FD0582DC}" presName="compNode" presStyleCnt="0"/>
      <dgm:spPr/>
    </dgm:pt>
    <dgm:pt modelId="{390EBC91-7D23-6245-BB40-67258F9FCB82}" type="pres">
      <dgm:prSet presAssocID="{233BD06B-F85E-944C-97E2-54B9FD0582DC}" presName="iconBgRect" presStyleLbl="bgShp" presStyleIdx="8" presStyleCnt="9"/>
      <dgm:spPr/>
    </dgm:pt>
    <dgm:pt modelId="{A6E02B66-7B51-9C40-8579-1656BFDD713B}" type="pres">
      <dgm:prSet presAssocID="{233BD06B-F85E-944C-97E2-54B9FD0582DC}" presName="iconRect" presStyleLbl="node1" presStyleIdx="8" presStyleCnt="9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mmunity with solid fill"/>
        </a:ext>
      </dgm:extLst>
    </dgm:pt>
    <dgm:pt modelId="{CC05A251-69A3-4148-B471-AC587A2B39E7}" type="pres">
      <dgm:prSet presAssocID="{233BD06B-F85E-944C-97E2-54B9FD0582DC}" presName="spaceRect" presStyleCnt="0"/>
      <dgm:spPr/>
    </dgm:pt>
    <dgm:pt modelId="{13F5C8D1-B835-534C-B29B-2715BF91DC43}" type="pres">
      <dgm:prSet presAssocID="{233BD06B-F85E-944C-97E2-54B9FD0582DC}" presName="textRect" presStyleLbl="revTx" presStyleIdx="8" presStyleCnt="9">
        <dgm:presLayoutVars>
          <dgm:chMax val="1"/>
          <dgm:chPref val="1"/>
        </dgm:presLayoutVars>
      </dgm:prSet>
      <dgm:spPr/>
    </dgm:pt>
  </dgm:ptLst>
  <dgm:cxnLst>
    <dgm:cxn modelId="{D3979A08-0AD2-462E-8610-4D554B59DB38}" srcId="{92EF7555-8C2D-476D-BAF0-B73EA1B4CD4D}" destId="{D943B602-64BD-4C01-84C1-EBFA32E98EF6}" srcOrd="7" destOrd="0" parTransId="{19F06AA1-02AC-40DD-842D-B138416A6106}" sibTransId="{DDED61EE-91E2-4775-A8F7-1FE7C09B37A3}"/>
    <dgm:cxn modelId="{D4427113-B790-B648-BF10-B62788DB3569}" type="presOf" srcId="{B1824224-B923-486C-BCBE-3A23F93E317C}" destId="{9EF23987-65A5-4328-B369-61D6971DFD96}" srcOrd="0" destOrd="0" presId="urn:microsoft.com/office/officeart/2018/2/layout/IconCircleList"/>
    <dgm:cxn modelId="{5C9BCE18-6DCA-B849-8E2A-7E48B66B1CA1}" type="presOf" srcId="{70AEF922-DE83-459C-8FF0-1F86D1AC1CEF}" destId="{2C430B74-2E78-476C-BCD6-FE92F534811A}" srcOrd="0" destOrd="0" presId="urn:microsoft.com/office/officeart/2018/2/layout/IconCircleList"/>
    <dgm:cxn modelId="{FB420419-B44B-486A-95E4-0756B91C9013}" srcId="{92EF7555-8C2D-476D-BAF0-B73EA1B4CD4D}" destId="{B1824224-B923-486C-BCBE-3A23F93E317C}" srcOrd="1" destOrd="0" parTransId="{172EDDE9-4746-445C-B20F-5E1752C90256}" sibTransId="{14E0A325-9B96-4B4A-8C0D-5DB50CF84A7D}"/>
    <dgm:cxn modelId="{3D75391D-2C56-B540-B19A-3619E03F25DD}" type="presOf" srcId="{233BD06B-F85E-944C-97E2-54B9FD0582DC}" destId="{13F5C8D1-B835-534C-B29B-2715BF91DC43}" srcOrd="0" destOrd="0" presId="urn:microsoft.com/office/officeart/2018/2/layout/IconCircleList"/>
    <dgm:cxn modelId="{CB552050-CCC4-D040-B0AB-04D8FA23DB8F}" type="presOf" srcId="{72B27AB4-8389-40D9-8C7B-5B637C12B18A}" destId="{EB0080FD-920D-41C4-99D4-C582D2C942F4}" srcOrd="0" destOrd="0" presId="urn:microsoft.com/office/officeart/2018/2/layout/IconCircleList"/>
    <dgm:cxn modelId="{C0570C58-E94A-5F46-ABEE-03B097DA390D}" type="presOf" srcId="{88C41DF5-BC33-4B55-A329-44C87655D882}" destId="{3EDEAE79-ACE8-4BAC-A4FB-2F0A044A59CF}" srcOrd="0" destOrd="0" presId="urn:microsoft.com/office/officeart/2018/2/layout/IconCircleList"/>
    <dgm:cxn modelId="{166F8B59-BCF3-8C45-885F-E27D10F0EA0B}" type="presOf" srcId="{92EF7555-8C2D-476D-BAF0-B73EA1B4CD4D}" destId="{542D9874-76D2-411F-81BF-2D4775D819F6}" srcOrd="0" destOrd="0" presId="urn:microsoft.com/office/officeart/2018/2/layout/IconCircleList"/>
    <dgm:cxn modelId="{9356395F-6B68-E640-ABA0-776FDD4A7653}" srcId="{92EF7555-8C2D-476D-BAF0-B73EA1B4CD4D}" destId="{233BD06B-F85E-944C-97E2-54B9FD0582DC}" srcOrd="8" destOrd="0" parTransId="{92BC96D8-FAD9-9D47-8E04-8CE82844D5AD}" sibTransId="{62C2C814-A21A-BF43-9E4F-D57595167197}"/>
    <dgm:cxn modelId="{E0B02661-CD18-BF4D-A744-D56855A16ECD}" type="presOf" srcId="{D943B602-64BD-4C01-84C1-EBFA32E98EF6}" destId="{FE37B6EE-69C1-4A10-8BAA-6666F46C3861}" srcOrd="0" destOrd="0" presId="urn:microsoft.com/office/officeart/2018/2/layout/IconCircleList"/>
    <dgm:cxn modelId="{8F14B06A-6918-3642-A99F-0828D5D425E4}" type="presOf" srcId="{81F7209F-A558-4010-91A1-BAD5D7546C7D}" destId="{0831BF95-12CB-4678-9143-6A30C686D0F9}" srcOrd="0" destOrd="0" presId="urn:microsoft.com/office/officeart/2018/2/layout/IconCircleList"/>
    <dgm:cxn modelId="{B28BF973-3290-4941-995A-C507AB9A8BC1}" type="presOf" srcId="{AC529EF4-3A03-4E92-849A-C7156C58283D}" destId="{38EA6E64-B663-41F1-B223-04F2353A5E22}" srcOrd="0" destOrd="0" presId="urn:microsoft.com/office/officeart/2018/2/layout/IconCircleList"/>
    <dgm:cxn modelId="{2636B87E-C863-3344-8F06-AA4986545DAF}" type="presOf" srcId="{ABC7B73E-B400-416F-A960-F366E4742292}" destId="{2F8BB1D6-2997-4004-9389-122C31037398}" srcOrd="0" destOrd="0" presId="urn:microsoft.com/office/officeart/2018/2/layout/IconCircleList"/>
    <dgm:cxn modelId="{149CAF8F-6BA6-164F-A724-57F118260A88}" type="presOf" srcId="{1E31C22F-CBF5-430A-A550-17046AE61B9B}" destId="{A0A45124-BB37-4F8B-8B1A-50D875C7B2BD}" srcOrd="0" destOrd="0" presId="urn:microsoft.com/office/officeart/2018/2/layout/IconCircleList"/>
    <dgm:cxn modelId="{57289F97-0C24-472A-8673-3CAD74F31BCC}" srcId="{92EF7555-8C2D-476D-BAF0-B73EA1B4CD4D}" destId="{DE950057-D328-44AB-951E-573D2A902EDF}" srcOrd="2" destOrd="0" parTransId="{9E645405-84C3-4B65-A50F-4F609B92A53C}" sibTransId="{81F7209F-A558-4010-91A1-BAD5D7546C7D}"/>
    <dgm:cxn modelId="{B1EBC397-81DD-47B7-9900-C6BEF415144D}" srcId="{92EF7555-8C2D-476D-BAF0-B73EA1B4CD4D}" destId="{72B27AB4-8389-40D9-8C7B-5B637C12B18A}" srcOrd="0" destOrd="0" parTransId="{B6D656EC-6941-442C-8198-6FA7F2A9451B}" sibTransId="{FCA744CB-3B39-493C-B670-A376A1FD53DA}"/>
    <dgm:cxn modelId="{CD5A719E-4BE8-4743-9C64-D6604216907B}" type="presOf" srcId="{6055E63E-C476-44E2-9194-C296BD5D372F}" destId="{A2525796-4A83-4509-BC62-89705DA795F2}" srcOrd="0" destOrd="0" presId="urn:microsoft.com/office/officeart/2018/2/layout/IconCircleList"/>
    <dgm:cxn modelId="{A0EB9FA1-F468-4F26-9B12-17A2DB7FDB38}" srcId="{92EF7555-8C2D-476D-BAF0-B73EA1B4CD4D}" destId="{ABC7B73E-B400-416F-A960-F366E4742292}" srcOrd="4" destOrd="0" parTransId="{10843276-47F6-4CFF-9E25-A8F06BD1527D}" sibTransId="{88C41DF5-BC33-4B55-A329-44C87655D882}"/>
    <dgm:cxn modelId="{A0C7D7A1-1F5E-004E-947E-29F648FE0E00}" type="presOf" srcId="{14E0A325-9B96-4B4A-8C0D-5DB50CF84A7D}" destId="{4E676F5C-3664-45D6-879E-5F25C9AD3371}" srcOrd="0" destOrd="0" presId="urn:microsoft.com/office/officeart/2018/2/layout/IconCircleList"/>
    <dgm:cxn modelId="{8802ECA6-AD29-1440-8773-EB37B0A02117}" type="presOf" srcId="{FCA744CB-3B39-493C-B670-A376A1FD53DA}" destId="{CF2AEB5C-A884-4C6A-A3CE-A65BBAEE7D86}" srcOrd="0" destOrd="0" presId="urn:microsoft.com/office/officeart/2018/2/layout/IconCircleList"/>
    <dgm:cxn modelId="{3636B4B3-85D9-4CC8-9B1D-1482337CD40B}" srcId="{92EF7555-8C2D-476D-BAF0-B73EA1B4CD4D}" destId="{6055E63E-C476-44E2-9194-C296BD5D372F}" srcOrd="5" destOrd="0" parTransId="{2518D522-A235-4D64-B8E3-59860868ED15}" sibTransId="{70AEF922-DE83-459C-8FF0-1F86D1AC1CEF}"/>
    <dgm:cxn modelId="{DFEABAC7-02D3-5447-AB5F-8DB9592C8664}" type="presOf" srcId="{DE950057-D328-44AB-951E-573D2A902EDF}" destId="{C6170EEA-AB06-400C-A46B-78E7C4CD005F}" srcOrd="0" destOrd="0" presId="urn:microsoft.com/office/officeart/2018/2/layout/IconCircleList"/>
    <dgm:cxn modelId="{12D5E8D4-2A5E-D14A-BE04-90802E30B3DC}" type="presOf" srcId="{A9BC0379-CAA2-4BF5-946F-507414A526CA}" destId="{D7343D69-E08D-4032-9E86-1F89CB729884}" srcOrd="0" destOrd="0" presId="urn:microsoft.com/office/officeart/2018/2/layout/IconCircleList"/>
    <dgm:cxn modelId="{4327ABD6-124A-E34B-B803-6EEF9FF2912F}" type="presOf" srcId="{7ABDD6BA-D1CE-42E1-936E-772751CD713D}" destId="{222B2A50-A33B-4A51-AFBB-F49E636008F8}" srcOrd="0" destOrd="0" presId="urn:microsoft.com/office/officeart/2018/2/layout/IconCircleList"/>
    <dgm:cxn modelId="{488237DF-74B7-E44A-A205-1805230F3266}" type="presOf" srcId="{DDED61EE-91E2-4775-A8F7-1FE7C09B37A3}" destId="{91B1CCEE-FCCB-A94D-B015-589161FA74C6}" srcOrd="0" destOrd="0" presId="urn:microsoft.com/office/officeart/2018/2/layout/IconCircleList"/>
    <dgm:cxn modelId="{53EF7DEE-0454-4F82-99DC-D653E171E8E6}" srcId="{92EF7555-8C2D-476D-BAF0-B73EA1B4CD4D}" destId="{7ABDD6BA-D1CE-42E1-936E-772751CD713D}" srcOrd="3" destOrd="0" parTransId="{151E9534-B211-44A4-8181-4EBB2203C592}" sibTransId="{AC529EF4-3A03-4E92-849A-C7156C58283D}"/>
    <dgm:cxn modelId="{D9367BF7-44BB-428B-AC85-1D45AADD550D}" srcId="{92EF7555-8C2D-476D-BAF0-B73EA1B4CD4D}" destId="{1E31C22F-CBF5-430A-A550-17046AE61B9B}" srcOrd="6" destOrd="0" parTransId="{2C5DFF48-DF2B-4E0A-ABF1-742ECB0D68F0}" sibTransId="{A9BC0379-CAA2-4BF5-946F-507414A526CA}"/>
    <dgm:cxn modelId="{03930AF4-898F-7340-8E1D-922E7A1AFB74}" type="presParOf" srcId="{542D9874-76D2-411F-81BF-2D4775D819F6}" destId="{3B6BDCC6-4DE4-4821-8864-4266D1EF8410}" srcOrd="0" destOrd="0" presId="urn:microsoft.com/office/officeart/2018/2/layout/IconCircleList"/>
    <dgm:cxn modelId="{6B71874A-0313-794C-A500-8744925B08DC}" type="presParOf" srcId="{3B6BDCC6-4DE4-4821-8864-4266D1EF8410}" destId="{0D72EEEC-3525-4D04-AAC2-1F8F18ADB1ED}" srcOrd="0" destOrd="0" presId="urn:microsoft.com/office/officeart/2018/2/layout/IconCircleList"/>
    <dgm:cxn modelId="{5FCD745E-FC6B-AD4E-9C21-5669CA74FA04}" type="presParOf" srcId="{0D72EEEC-3525-4D04-AAC2-1F8F18ADB1ED}" destId="{85AC43C2-CCBA-4EA7-8CEF-7CC980AF3218}" srcOrd="0" destOrd="0" presId="urn:microsoft.com/office/officeart/2018/2/layout/IconCircleList"/>
    <dgm:cxn modelId="{7989C8EB-54F1-3544-AFA4-5AEE98655345}" type="presParOf" srcId="{0D72EEEC-3525-4D04-AAC2-1F8F18ADB1ED}" destId="{43469A84-E834-4C64-904C-5F43D3DF3754}" srcOrd="1" destOrd="0" presId="urn:microsoft.com/office/officeart/2018/2/layout/IconCircleList"/>
    <dgm:cxn modelId="{DCABACC4-4AC0-AA4E-B740-F4E19870FE11}" type="presParOf" srcId="{0D72EEEC-3525-4D04-AAC2-1F8F18ADB1ED}" destId="{75E8C0CF-2DDA-480B-8AAD-0760C7754223}" srcOrd="2" destOrd="0" presId="urn:microsoft.com/office/officeart/2018/2/layout/IconCircleList"/>
    <dgm:cxn modelId="{C99F1C69-EBA1-2B4A-8C68-2D09163C31B0}" type="presParOf" srcId="{0D72EEEC-3525-4D04-AAC2-1F8F18ADB1ED}" destId="{EB0080FD-920D-41C4-99D4-C582D2C942F4}" srcOrd="3" destOrd="0" presId="urn:microsoft.com/office/officeart/2018/2/layout/IconCircleList"/>
    <dgm:cxn modelId="{D35C60E9-57F5-2248-B970-17B9F07B6C7A}" type="presParOf" srcId="{3B6BDCC6-4DE4-4821-8864-4266D1EF8410}" destId="{CF2AEB5C-A884-4C6A-A3CE-A65BBAEE7D86}" srcOrd="1" destOrd="0" presId="urn:microsoft.com/office/officeart/2018/2/layout/IconCircleList"/>
    <dgm:cxn modelId="{07091D2D-013B-D242-BC55-7B8A6B885C53}" type="presParOf" srcId="{3B6BDCC6-4DE4-4821-8864-4266D1EF8410}" destId="{97B12BF0-3E31-4C4C-9D5A-0958AC8D4654}" srcOrd="2" destOrd="0" presId="urn:microsoft.com/office/officeart/2018/2/layout/IconCircleList"/>
    <dgm:cxn modelId="{55A38780-2FCE-1141-89F7-077C3C8A80E4}" type="presParOf" srcId="{97B12BF0-3E31-4C4C-9D5A-0958AC8D4654}" destId="{7D1AC785-8D3D-444E-9183-CD2941E17C54}" srcOrd="0" destOrd="0" presId="urn:microsoft.com/office/officeart/2018/2/layout/IconCircleList"/>
    <dgm:cxn modelId="{D5001452-5985-D840-8F49-BAB67EED5D2C}" type="presParOf" srcId="{97B12BF0-3E31-4C4C-9D5A-0958AC8D4654}" destId="{1B15EF58-4D8C-4302-870D-718B93017589}" srcOrd="1" destOrd="0" presId="urn:microsoft.com/office/officeart/2018/2/layout/IconCircleList"/>
    <dgm:cxn modelId="{793C43AB-E94A-C24A-B015-199441B91A92}" type="presParOf" srcId="{97B12BF0-3E31-4C4C-9D5A-0958AC8D4654}" destId="{7E7BE545-95AB-4069-994D-00DE7221832E}" srcOrd="2" destOrd="0" presId="urn:microsoft.com/office/officeart/2018/2/layout/IconCircleList"/>
    <dgm:cxn modelId="{C925E3E3-CC77-D94E-BFB8-23D1954EAB1E}" type="presParOf" srcId="{97B12BF0-3E31-4C4C-9D5A-0958AC8D4654}" destId="{9EF23987-65A5-4328-B369-61D6971DFD96}" srcOrd="3" destOrd="0" presId="urn:microsoft.com/office/officeart/2018/2/layout/IconCircleList"/>
    <dgm:cxn modelId="{454E9910-1849-764E-84FC-B0E76242F1DD}" type="presParOf" srcId="{3B6BDCC6-4DE4-4821-8864-4266D1EF8410}" destId="{4E676F5C-3664-45D6-879E-5F25C9AD3371}" srcOrd="3" destOrd="0" presId="urn:microsoft.com/office/officeart/2018/2/layout/IconCircleList"/>
    <dgm:cxn modelId="{A535D3B1-0078-3E4D-A155-5C2E59CEDD1B}" type="presParOf" srcId="{3B6BDCC6-4DE4-4821-8864-4266D1EF8410}" destId="{342DDD91-FD3E-4EA7-A308-87AFD12BDEE9}" srcOrd="4" destOrd="0" presId="urn:microsoft.com/office/officeart/2018/2/layout/IconCircleList"/>
    <dgm:cxn modelId="{7EE67D17-07EC-1B47-8E47-7268A2AE45BD}" type="presParOf" srcId="{342DDD91-FD3E-4EA7-A308-87AFD12BDEE9}" destId="{B2480C01-22C6-4C6F-9ED6-F9CCEB7A8A96}" srcOrd="0" destOrd="0" presId="urn:microsoft.com/office/officeart/2018/2/layout/IconCircleList"/>
    <dgm:cxn modelId="{1ECBC68D-5D2B-2A44-9AA0-33EEE9411EC0}" type="presParOf" srcId="{342DDD91-FD3E-4EA7-A308-87AFD12BDEE9}" destId="{956F2730-A38A-4EFF-8337-899EE3761637}" srcOrd="1" destOrd="0" presId="urn:microsoft.com/office/officeart/2018/2/layout/IconCircleList"/>
    <dgm:cxn modelId="{48653703-8A39-6948-8667-53E4A5DFEE58}" type="presParOf" srcId="{342DDD91-FD3E-4EA7-A308-87AFD12BDEE9}" destId="{F6E63943-3C60-4F6D-AA53-4A7296F01672}" srcOrd="2" destOrd="0" presId="urn:microsoft.com/office/officeart/2018/2/layout/IconCircleList"/>
    <dgm:cxn modelId="{EE565D8B-FD52-554A-9331-81BA7FAA8A27}" type="presParOf" srcId="{342DDD91-FD3E-4EA7-A308-87AFD12BDEE9}" destId="{C6170EEA-AB06-400C-A46B-78E7C4CD005F}" srcOrd="3" destOrd="0" presId="urn:microsoft.com/office/officeart/2018/2/layout/IconCircleList"/>
    <dgm:cxn modelId="{D9999264-64EA-8F4F-AA29-6851A62AE554}" type="presParOf" srcId="{3B6BDCC6-4DE4-4821-8864-4266D1EF8410}" destId="{0831BF95-12CB-4678-9143-6A30C686D0F9}" srcOrd="5" destOrd="0" presId="urn:microsoft.com/office/officeart/2018/2/layout/IconCircleList"/>
    <dgm:cxn modelId="{180E72B1-6512-0F41-B6E9-F6DB14A1CD2C}" type="presParOf" srcId="{3B6BDCC6-4DE4-4821-8864-4266D1EF8410}" destId="{ED8DEF08-DC37-494D-AD14-0569B72B1567}" srcOrd="6" destOrd="0" presId="urn:microsoft.com/office/officeart/2018/2/layout/IconCircleList"/>
    <dgm:cxn modelId="{10FECC64-AC7A-9D4F-9EA8-B4BD0A0A2A16}" type="presParOf" srcId="{ED8DEF08-DC37-494D-AD14-0569B72B1567}" destId="{AA826817-CBA9-4D2A-B5A1-6BF1DA8AF822}" srcOrd="0" destOrd="0" presId="urn:microsoft.com/office/officeart/2018/2/layout/IconCircleList"/>
    <dgm:cxn modelId="{2BA3A059-920E-6244-A4C6-D8A7661C2B96}" type="presParOf" srcId="{ED8DEF08-DC37-494D-AD14-0569B72B1567}" destId="{84B29C57-14FA-4B82-96F0-7EC99CDAF234}" srcOrd="1" destOrd="0" presId="urn:microsoft.com/office/officeart/2018/2/layout/IconCircleList"/>
    <dgm:cxn modelId="{3522DF15-AC06-604B-938D-BF06B772914B}" type="presParOf" srcId="{ED8DEF08-DC37-494D-AD14-0569B72B1567}" destId="{9C489E7F-85F0-414A-B89D-1BBDABE5C8F0}" srcOrd="2" destOrd="0" presId="urn:microsoft.com/office/officeart/2018/2/layout/IconCircleList"/>
    <dgm:cxn modelId="{FC14374A-75A0-6D4C-A978-02F9440CB3A1}" type="presParOf" srcId="{ED8DEF08-DC37-494D-AD14-0569B72B1567}" destId="{222B2A50-A33B-4A51-AFBB-F49E636008F8}" srcOrd="3" destOrd="0" presId="urn:microsoft.com/office/officeart/2018/2/layout/IconCircleList"/>
    <dgm:cxn modelId="{DE4839D8-C6D3-1047-AED4-0F0354A69D48}" type="presParOf" srcId="{3B6BDCC6-4DE4-4821-8864-4266D1EF8410}" destId="{38EA6E64-B663-41F1-B223-04F2353A5E22}" srcOrd="7" destOrd="0" presId="urn:microsoft.com/office/officeart/2018/2/layout/IconCircleList"/>
    <dgm:cxn modelId="{4C74EB15-1B15-6146-A881-681844D98456}" type="presParOf" srcId="{3B6BDCC6-4DE4-4821-8864-4266D1EF8410}" destId="{B06AC5F5-5F45-470D-9A2A-894765961310}" srcOrd="8" destOrd="0" presId="urn:microsoft.com/office/officeart/2018/2/layout/IconCircleList"/>
    <dgm:cxn modelId="{B127046F-7525-9D48-9B42-6902218228C4}" type="presParOf" srcId="{B06AC5F5-5F45-470D-9A2A-894765961310}" destId="{34DC64D9-53D9-4342-83F7-06778D65CB35}" srcOrd="0" destOrd="0" presId="urn:microsoft.com/office/officeart/2018/2/layout/IconCircleList"/>
    <dgm:cxn modelId="{46D306C4-3026-3B42-BD47-B35044C41E43}" type="presParOf" srcId="{B06AC5F5-5F45-470D-9A2A-894765961310}" destId="{211890F6-365B-4E39-B6C4-71DC014DBF0F}" srcOrd="1" destOrd="0" presId="urn:microsoft.com/office/officeart/2018/2/layout/IconCircleList"/>
    <dgm:cxn modelId="{62E386E8-D507-A64F-B336-BF88248F08D9}" type="presParOf" srcId="{B06AC5F5-5F45-470D-9A2A-894765961310}" destId="{F461ABE9-BA26-4CED-B1ED-08608CFA9DC3}" srcOrd="2" destOrd="0" presId="urn:microsoft.com/office/officeart/2018/2/layout/IconCircleList"/>
    <dgm:cxn modelId="{484B9623-2215-5B49-A168-BAF72404E099}" type="presParOf" srcId="{B06AC5F5-5F45-470D-9A2A-894765961310}" destId="{2F8BB1D6-2997-4004-9389-122C31037398}" srcOrd="3" destOrd="0" presId="urn:microsoft.com/office/officeart/2018/2/layout/IconCircleList"/>
    <dgm:cxn modelId="{C31E1FBD-9162-DE4D-A197-D02903187473}" type="presParOf" srcId="{3B6BDCC6-4DE4-4821-8864-4266D1EF8410}" destId="{3EDEAE79-ACE8-4BAC-A4FB-2F0A044A59CF}" srcOrd="9" destOrd="0" presId="urn:microsoft.com/office/officeart/2018/2/layout/IconCircleList"/>
    <dgm:cxn modelId="{3B643E7E-E82E-DD48-8514-D94E3CC8D078}" type="presParOf" srcId="{3B6BDCC6-4DE4-4821-8864-4266D1EF8410}" destId="{E472A02F-0488-49E6-86E7-7B2066E1F8BF}" srcOrd="10" destOrd="0" presId="urn:microsoft.com/office/officeart/2018/2/layout/IconCircleList"/>
    <dgm:cxn modelId="{20BB5B43-2976-C84E-934E-8D4A58B7224B}" type="presParOf" srcId="{E472A02F-0488-49E6-86E7-7B2066E1F8BF}" destId="{976EE4C1-BBBD-42A9-8593-F4BCE41D2916}" srcOrd="0" destOrd="0" presId="urn:microsoft.com/office/officeart/2018/2/layout/IconCircleList"/>
    <dgm:cxn modelId="{4B2BBEFC-E85E-6742-8F3B-69E999A68229}" type="presParOf" srcId="{E472A02F-0488-49E6-86E7-7B2066E1F8BF}" destId="{C71004B8-2F76-4A1D-92F7-3DB05DDDFB79}" srcOrd="1" destOrd="0" presId="urn:microsoft.com/office/officeart/2018/2/layout/IconCircleList"/>
    <dgm:cxn modelId="{65FCA580-1E5E-CB4A-90B5-D770ADADD34D}" type="presParOf" srcId="{E472A02F-0488-49E6-86E7-7B2066E1F8BF}" destId="{77AB06EA-A1C5-465A-972B-9F66CAC720A6}" srcOrd="2" destOrd="0" presId="urn:microsoft.com/office/officeart/2018/2/layout/IconCircleList"/>
    <dgm:cxn modelId="{8CAD07D3-45CB-C94A-ABC8-60211A4A12E4}" type="presParOf" srcId="{E472A02F-0488-49E6-86E7-7B2066E1F8BF}" destId="{A2525796-4A83-4509-BC62-89705DA795F2}" srcOrd="3" destOrd="0" presId="urn:microsoft.com/office/officeart/2018/2/layout/IconCircleList"/>
    <dgm:cxn modelId="{8204D4BD-1563-8649-A6B3-DBBFD984FEDF}" type="presParOf" srcId="{3B6BDCC6-4DE4-4821-8864-4266D1EF8410}" destId="{2C430B74-2E78-476C-BCD6-FE92F534811A}" srcOrd="11" destOrd="0" presId="urn:microsoft.com/office/officeart/2018/2/layout/IconCircleList"/>
    <dgm:cxn modelId="{9642A15C-294C-A242-9C91-316587D396CF}" type="presParOf" srcId="{3B6BDCC6-4DE4-4821-8864-4266D1EF8410}" destId="{33316867-4A05-4F4A-91DF-25A7916B7DED}" srcOrd="12" destOrd="0" presId="urn:microsoft.com/office/officeart/2018/2/layout/IconCircleList"/>
    <dgm:cxn modelId="{CD0425B8-C644-884C-A720-7D43DC7B413F}" type="presParOf" srcId="{33316867-4A05-4F4A-91DF-25A7916B7DED}" destId="{287FC337-E66A-4E2A-8CF7-FB428EE0988B}" srcOrd="0" destOrd="0" presId="urn:microsoft.com/office/officeart/2018/2/layout/IconCircleList"/>
    <dgm:cxn modelId="{34D8E435-D0F2-E44D-A88B-E700905898AE}" type="presParOf" srcId="{33316867-4A05-4F4A-91DF-25A7916B7DED}" destId="{781B9FC6-C6C8-47B7-86AD-DB3EC54A5AC7}" srcOrd="1" destOrd="0" presId="urn:microsoft.com/office/officeart/2018/2/layout/IconCircleList"/>
    <dgm:cxn modelId="{A6956486-FF91-884F-8AE7-233D2A35FD1A}" type="presParOf" srcId="{33316867-4A05-4F4A-91DF-25A7916B7DED}" destId="{3749E007-DE4A-471C-9654-3A825B93AFF5}" srcOrd="2" destOrd="0" presId="urn:microsoft.com/office/officeart/2018/2/layout/IconCircleList"/>
    <dgm:cxn modelId="{1923A860-AC90-F141-A342-34EFFCDBA04B}" type="presParOf" srcId="{33316867-4A05-4F4A-91DF-25A7916B7DED}" destId="{A0A45124-BB37-4F8B-8B1A-50D875C7B2BD}" srcOrd="3" destOrd="0" presId="urn:microsoft.com/office/officeart/2018/2/layout/IconCircleList"/>
    <dgm:cxn modelId="{1CC7F8F4-D6E7-F346-8F0D-8963529F2BE9}" type="presParOf" srcId="{3B6BDCC6-4DE4-4821-8864-4266D1EF8410}" destId="{D7343D69-E08D-4032-9E86-1F89CB729884}" srcOrd="13" destOrd="0" presId="urn:microsoft.com/office/officeart/2018/2/layout/IconCircleList"/>
    <dgm:cxn modelId="{199A2D43-DECC-8D47-B530-FC43B1DDED5F}" type="presParOf" srcId="{3B6BDCC6-4DE4-4821-8864-4266D1EF8410}" destId="{B7776B40-FA37-4E2F-BC4B-3802220F7784}" srcOrd="14" destOrd="0" presId="urn:microsoft.com/office/officeart/2018/2/layout/IconCircleList"/>
    <dgm:cxn modelId="{47B9B8F4-E2FB-AD44-9E0B-70249276831C}" type="presParOf" srcId="{B7776B40-FA37-4E2F-BC4B-3802220F7784}" destId="{46A2D29C-486F-4F02-8074-D7564AC4BC39}" srcOrd="0" destOrd="0" presId="urn:microsoft.com/office/officeart/2018/2/layout/IconCircleList"/>
    <dgm:cxn modelId="{D0FBE749-C4A5-F143-B83C-FA6A56C30F56}" type="presParOf" srcId="{B7776B40-FA37-4E2F-BC4B-3802220F7784}" destId="{BEDF3787-C9AC-4A6B-B864-AC79EDF4F955}" srcOrd="1" destOrd="0" presId="urn:microsoft.com/office/officeart/2018/2/layout/IconCircleList"/>
    <dgm:cxn modelId="{E014541E-EDF3-E745-9B9E-FEFC7C3FE785}" type="presParOf" srcId="{B7776B40-FA37-4E2F-BC4B-3802220F7784}" destId="{4AF6ABE8-0A06-4B98-9C85-AAF605A792BF}" srcOrd="2" destOrd="0" presId="urn:microsoft.com/office/officeart/2018/2/layout/IconCircleList"/>
    <dgm:cxn modelId="{5D2745DE-CC19-4148-A85A-A225C6387427}" type="presParOf" srcId="{B7776B40-FA37-4E2F-BC4B-3802220F7784}" destId="{FE37B6EE-69C1-4A10-8BAA-6666F46C3861}" srcOrd="3" destOrd="0" presId="urn:microsoft.com/office/officeart/2018/2/layout/IconCircleList"/>
    <dgm:cxn modelId="{498E45C2-BA09-6442-A9AA-512225B6441A}" type="presParOf" srcId="{3B6BDCC6-4DE4-4821-8864-4266D1EF8410}" destId="{91B1CCEE-FCCB-A94D-B015-589161FA74C6}" srcOrd="15" destOrd="0" presId="urn:microsoft.com/office/officeart/2018/2/layout/IconCircleList"/>
    <dgm:cxn modelId="{816D3770-1226-854A-9EB8-84A551BC67A7}" type="presParOf" srcId="{3B6BDCC6-4DE4-4821-8864-4266D1EF8410}" destId="{C3CF6C53-94D8-DB44-8BFB-1F85812224E8}" srcOrd="16" destOrd="0" presId="urn:microsoft.com/office/officeart/2018/2/layout/IconCircleList"/>
    <dgm:cxn modelId="{CDFDF8B1-046E-A340-8F14-ACD4E3558485}" type="presParOf" srcId="{C3CF6C53-94D8-DB44-8BFB-1F85812224E8}" destId="{390EBC91-7D23-6245-BB40-67258F9FCB82}" srcOrd="0" destOrd="0" presId="urn:microsoft.com/office/officeart/2018/2/layout/IconCircleList"/>
    <dgm:cxn modelId="{6604D49C-BFDE-6D48-8C57-605D9DC360FB}" type="presParOf" srcId="{C3CF6C53-94D8-DB44-8BFB-1F85812224E8}" destId="{A6E02B66-7B51-9C40-8579-1656BFDD713B}" srcOrd="1" destOrd="0" presId="urn:microsoft.com/office/officeart/2018/2/layout/IconCircleList"/>
    <dgm:cxn modelId="{E26E5F63-1504-E148-9C64-EC87EBB30B43}" type="presParOf" srcId="{C3CF6C53-94D8-DB44-8BFB-1F85812224E8}" destId="{CC05A251-69A3-4148-B471-AC587A2B39E7}" srcOrd="2" destOrd="0" presId="urn:microsoft.com/office/officeart/2018/2/layout/IconCircleList"/>
    <dgm:cxn modelId="{56EC65FD-D041-264A-87C8-9E202B01435B}" type="presParOf" srcId="{C3CF6C53-94D8-DB44-8BFB-1F85812224E8}" destId="{13F5C8D1-B835-534C-B29B-2715BF91DC4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55B43-AE2D-4106-8BA3-3147744849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F5D88B-600E-4921-BE3A-78ACEE86477C}">
      <dgm:prSet/>
      <dgm:spPr/>
      <dgm:t>
        <a:bodyPr/>
        <a:lstStyle/>
        <a:p>
          <a:pPr>
            <a:lnSpc>
              <a:spcPct val="110000"/>
            </a:lnSpc>
          </a:pPr>
          <a:r>
            <a:rPr lang="en-US" dirty="0">
              <a:solidFill>
                <a:srgbClr val="660066"/>
              </a:solidFill>
            </a:rPr>
            <a:t>Home isolation is separation of people infected with COVID-19 or those having COVID-like symptoms even if not tested for COVID-19 </a:t>
          </a:r>
        </a:p>
      </dgm:t>
    </dgm:pt>
    <dgm:pt modelId="{EB6C3F62-0A60-4C86-81A2-0882F6600F02}" type="parTrans" cxnId="{B43BE0B4-9C5E-4394-B5A3-D1688556A02F}">
      <dgm:prSet/>
      <dgm:spPr/>
      <dgm:t>
        <a:bodyPr/>
        <a:lstStyle/>
        <a:p>
          <a:endParaRPr lang="en-US"/>
        </a:p>
      </dgm:t>
    </dgm:pt>
    <dgm:pt modelId="{EF1375DE-0FCA-4DD0-BA46-7F1826D69430}" type="sibTrans" cxnId="{B43BE0B4-9C5E-4394-B5A3-D1688556A02F}">
      <dgm:prSet/>
      <dgm:spPr/>
      <dgm:t>
        <a:bodyPr/>
        <a:lstStyle/>
        <a:p>
          <a:endParaRPr lang="en-US"/>
        </a:p>
      </dgm:t>
    </dgm:pt>
    <dgm:pt modelId="{66F448E8-69EF-4FC1-AD51-AD31F0DB9911}">
      <dgm:prSet/>
      <dgm:spPr/>
      <dgm:t>
        <a:bodyPr/>
        <a:lstStyle/>
        <a:p>
          <a:pPr>
            <a:lnSpc>
              <a:spcPct val="110000"/>
            </a:lnSpc>
          </a:pPr>
          <a:r>
            <a:rPr lang="en-US" b="0" i="0" dirty="0">
              <a:solidFill>
                <a:srgbClr val="660066"/>
              </a:solidFill>
            </a:rPr>
            <a:t>Those who are in home-isolation stay at home until it is safe for them to be around others. At home, they separate from others, stay in a separate room, and can be are provided tele consultation facilities. </a:t>
          </a:r>
        </a:p>
      </dgm:t>
    </dgm:pt>
    <dgm:pt modelId="{608533F3-29E8-4BCF-B9E3-B13AC9B37C5D}" type="parTrans" cxnId="{AB21BA0F-26A3-45E7-93DD-E3F5D7749DC8}">
      <dgm:prSet/>
      <dgm:spPr/>
      <dgm:t>
        <a:bodyPr/>
        <a:lstStyle/>
        <a:p>
          <a:endParaRPr lang="en-US"/>
        </a:p>
      </dgm:t>
    </dgm:pt>
    <dgm:pt modelId="{25F43E45-09FE-47C3-9F0C-89325D19EA0F}" type="sibTrans" cxnId="{AB21BA0F-26A3-45E7-93DD-E3F5D7749DC8}">
      <dgm:prSet/>
      <dgm:spPr/>
      <dgm:t>
        <a:bodyPr/>
        <a:lstStyle/>
        <a:p>
          <a:endParaRPr lang="en-US"/>
        </a:p>
      </dgm:t>
    </dgm:pt>
    <dgm:pt modelId="{C6E23D78-58A0-41BD-8CE0-F98ECF541036}" type="pres">
      <dgm:prSet presAssocID="{52755B43-AE2D-4106-8BA3-314774484966}" presName="linear" presStyleCnt="0">
        <dgm:presLayoutVars>
          <dgm:animLvl val="lvl"/>
          <dgm:resizeHandles val="exact"/>
        </dgm:presLayoutVars>
      </dgm:prSet>
      <dgm:spPr/>
    </dgm:pt>
    <dgm:pt modelId="{95254C0F-4329-42E0-9C28-DBAF29DCEC50}" type="pres">
      <dgm:prSet presAssocID="{FCF5D88B-600E-4921-BE3A-78ACEE86477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C23587-BB2F-4DC7-A133-4E26C3F65C3D}" type="pres">
      <dgm:prSet presAssocID="{EF1375DE-0FCA-4DD0-BA46-7F1826D69430}" presName="spacer" presStyleCnt="0"/>
      <dgm:spPr/>
    </dgm:pt>
    <dgm:pt modelId="{FB649FB1-C1EC-4CF9-AF10-776B42C943C9}" type="pres">
      <dgm:prSet presAssocID="{66F448E8-69EF-4FC1-AD51-AD31F0DB991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5A33A0A-AF32-414D-8E75-B9D1AA343D7B}" type="presOf" srcId="{52755B43-AE2D-4106-8BA3-314774484966}" destId="{C6E23D78-58A0-41BD-8CE0-F98ECF541036}" srcOrd="0" destOrd="0" presId="urn:microsoft.com/office/officeart/2005/8/layout/vList2"/>
    <dgm:cxn modelId="{AB21BA0F-26A3-45E7-93DD-E3F5D7749DC8}" srcId="{52755B43-AE2D-4106-8BA3-314774484966}" destId="{66F448E8-69EF-4FC1-AD51-AD31F0DB9911}" srcOrd="1" destOrd="0" parTransId="{608533F3-29E8-4BCF-B9E3-B13AC9B37C5D}" sibTransId="{25F43E45-09FE-47C3-9F0C-89325D19EA0F}"/>
    <dgm:cxn modelId="{F0CDB657-1EC6-467C-B24C-C65F75A4502F}" type="presOf" srcId="{66F448E8-69EF-4FC1-AD51-AD31F0DB9911}" destId="{FB649FB1-C1EC-4CF9-AF10-776B42C943C9}" srcOrd="0" destOrd="0" presId="urn:microsoft.com/office/officeart/2005/8/layout/vList2"/>
    <dgm:cxn modelId="{B43BE0B4-9C5E-4394-B5A3-D1688556A02F}" srcId="{52755B43-AE2D-4106-8BA3-314774484966}" destId="{FCF5D88B-600E-4921-BE3A-78ACEE86477C}" srcOrd="0" destOrd="0" parTransId="{EB6C3F62-0A60-4C86-81A2-0882F6600F02}" sibTransId="{EF1375DE-0FCA-4DD0-BA46-7F1826D69430}"/>
    <dgm:cxn modelId="{2836C2BB-8F54-4F06-B309-5CA9D6308090}" type="presOf" srcId="{FCF5D88B-600E-4921-BE3A-78ACEE86477C}" destId="{95254C0F-4329-42E0-9C28-DBAF29DCEC50}" srcOrd="0" destOrd="0" presId="urn:microsoft.com/office/officeart/2005/8/layout/vList2"/>
    <dgm:cxn modelId="{321C7147-8C36-4720-A037-506B3526CB8B}" type="presParOf" srcId="{C6E23D78-58A0-41BD-8CE0-F98ECF541036}" destId="{95254C0F-4329-42E0-9C28-DBAF29DCEC50}" srcOrd="0" destOrd="0" presId="urn:microsoft.com/office/officeart/2005/8/layout/vList2"/>
    <dgm:cxn modelId="{9947EDC7-B5C5-434D-815D-7ABCAC3F1A6C}" type="presParOf" srcId="{C6E23D78-58A0-41BD-8CE0-F98ECF541036}" destId="{B6C23587-BB2F-4DC7-A133-4E26C3F65C3D}" srcOrd="1" destOrd="0" presId="urn:microsoft.com/office/officeart/2005/8/layout/vList2"/>
    <dgm:cxn modelId="{B3563A15-BF58-4BC5-A92F-76FFE48A4464}" type="presParOf" srcId="{C6E23D78-58A0-41BD-8CE0-F98ECF541036}" destId="{FB649FB1-C1EC-4CF9-AF10-776B42C943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C43C2-CCBA-4EA7-8CEF-7CC980AF3218}">
      <dsp:nvSpPr>
        <dsp:cNvPr id="0" name=""/>
        <dsp:cNvSpPr/>
      </dsp:nvSpPr>
      <dsp:spPr>
        <a:xfrm>
          <a:off x="410749" y="356566"/>
          <a:ext cx="935769" cy="9357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69A84-E834-4C64-904C-5F43D3DF3754}">
      <dsp:nvSpPr>
        <dsp:cNvPr id="0" name=""/>
        <dsp:cNvSpPr/>
      </dsp:nvSpPr>
      <dsp:spPr>
        <a:xfrm>
          <a:off x="607260" y="553077"/>
          <a:ext cx="542746" cy="542746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080FD-920D-41C4-99D4-C582D2C942F4}">
      <dsp:nvSpPr>
        <dsp:cNvPr id="0" name=""/>
        <dsp:cNvSpPr/>
      </dsp:nvSpPr>
      <dsp:spPr>
        <a:xfrm>
          <a:off x="1547040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Physical distancing of 2 Gaj (6 feet) with others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1547040" y="356566"/>
        <a:ext cx="2205741" cy="935769"/>
      </dsp:txXfrm>
    </dsp:sp>
    <dsp:sp modelId="{7D1AC785-8D3D-444E-9183-CD2941E17C54}">
      <dsp:nvSpPr>
        <dsp:cNvPr id="0" name=""/>
        <dsp:cNvSpPr/>
      </dsp:nvSpPr>
      <dsp:spPr>
        <a:xfrm>
          <a:off x="4137115" y="356566"/>
          <a:ext cx="935769" cy="9357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5EF58-4D8C-4302-870D-718B93017589}">
      <dsp:nvSpPr>
        <dsp:cNvPr id="0" name=""/>
        <dsp:cNvSpPr/>
      </dsp:nvSpPr>
      <dsp:spPr>
        <a:xfrm>
          <a:off x="4333627" y="553077"/>
          <a:ext cx="542746" cy="5427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23987-65A5-4328-B369-61D6971DFD96}">
      <dsp:nvSpPr>
        <dsp:cNvPr id="0" name=""/>
        <dsp:cNvSpPr/>
      </dsp:nvSpPr>
      <dsp:spPr>
        <a:xfrm>
          <a:off x="5273407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Avoid going to crowded places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5273407" y="356566"/>
        <a:ext cx="2205741" cy="935769"/>
      </dsp:txXfrm>
    </dsp:sp>
    <dsp:sp modelId="{B2480C01-22C6-4C6F-9ED6-F9CCEB7A8A96}">
      <dsp:nvSpPr>
        <dsp:cNvPr id="0" name=""/>
        <dsp:cNvSpPr/>
      </dsp:nvSpPr>
      <dsp:spPr>
        <a:xfrm>
          <a:off x="7863482" y="356566"/>
          <a:ext cx="935769" cy="9357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F2730-A38A-4EFF-8337-899EE3761637}">
      <dsp:nvSpPr>
        <dsp:cNvPr id="0" name=""/>
        <dsp:cNvSpPr/>
      </dsp:nvSpPr>
      <dsp:spPr>
        <a:xfrm>
          <a:off x="8059994" y="553077"/>
          <a:ext cx="542746" cy="5427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70EEA-AB06-400C-A46B-78E7C4CD005F}">
      <dsp:nvSpPr>
        <dsp:cNvPr id="0" name=""/>
        <dsp:cNvSpPr/>
      </dsp:nvSpPr>
      <dsp:spPr>
        <a:xfrm>
          <a:off x="8999774" y="356566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Always wear face mask, cover nose &amp; mouth properly 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8999774" y="356566"/>
        <a:ext cx="2205741" cy="935769"/>
      </dsp:txXfrm>
    </dsp:sp>
    <dsp:sp modelId="{AA826817-CBA9-4D2A-B5A1-6BF1DA8AF822}">
      <dsp:nvSpPr>
        <dsp:cNvPr id="0" name=""/>
        <dsp:cNvSpPr/>
      </dsp:nvSpPr>
      <dsp:spPr>
        <a:xfrm>
          <a:off x="410749" y="2199115"/>
          <a:ext cx="935769" cy="9357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29C57-14FA-4B82-96F0-7EC99CDAF234}">
      <dsp:nvSpPr>
        <dsp:cNvPr id="0" name=""/>
        <dsp:cNvSpPr/>
      </dsp:nvSpPr>
      <dsp:spPr>
        <a:xfrm>
          <a:off x="607260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B2A50-A33B-4A51-AFBB-F49E636008F8}">
      <dsp:nvSpPr>
        <dsp:cNvPr id="0" name=""/>
        <dsp:cNvSpPr/>
      </dsp:nvSpPr>
      <dsp:spPr>
        <a:xfrm>
          <a:off x="1547040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Wash hands with soap for 40 seconds, incase hands are not visibly dirty rub an alcohol-based sanitizer for 20 seconds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1547040" y="2199115"/>
        <a:ext cx="2205741" cy="935769"/>
      </dsp:txXfrm>
    </dsp:sp>
    <dsp:sp modelId="{34DC64D9-53D9-4342-83F7-06778D65CB35}">
      <dsp:nvSpPr>
        <dsp:cNvPr id="0" name=""/>
        <dsp:cNvSpPr/>
      </dsp:nvSpPr>
      <dsp:spPr>
        <a:xfrm>
          <a:off x="4137115" y="2199115"/>
          <a:ext cx="935769" cy="9357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890F6-365B-4E39-B6C4-71DC014DBF0F}">
      <dsp:nvSpPr>
        <dsp:cNvPr id="0" name=""/>
        <dsp:cNvSpPr/>
      </dsp:nvSpPr>
      <dsp:spPr>
        <a:xfrm>
          <a:off x="4333627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BB1D6-2997-4004-9389-122C31037398}">
      <dsp:nvSpPr>
        <dsp:cNvPr id="0" name=""/>
        <dsp:cNvSpPr/>
      </dsp:nvSpPr>
      <dsp:spPr>
        <a:xfrm>
          <a:off x="5273407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Avoid handshake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5273407" y="2199115"/>
        <a:ext cx="2205741" cy="935769"/>
      </dsp:txXfrm>
    </dsp:sp>
    <dsp:sp modelId="{976EE4C1-BBBD-42A9-8593-F4BCE41D2916}">
      <dsp:nvSpPr>
        <dsp:cNvPr id="0" name=""/>
        <dsp:cNvSpPr/>
      </dsp:nvSpPr>
      <dsp:spPr>
        <a:xfrm>
          <a:off x="7863482" y="2199115"/>
          <a:ext cx="935769" cy="9357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004B8-2F76-4A1D-92F7-3DB05DDDFB79}">
      <dsp:nvSpPr>
        <dsp:cNvPr id="0" name=""/>
        <dsp:cNvSpPr/>
      </dsp:nvSpPr>
      <dsp:spPr>
        <a:xfrm>
          <a:off x="8059994" y="2395626"/>
          <a:ext cx="542746" cy="54274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5796-4A83-4509-BC62-89705DA795F2}">
      <dsp:nvSpPr>
        <dsp:cNvPr id="0" name=""/>
        <dsp:cNvSpPr/>
      </dsp:nvSpPr>
      <dsp:spPr>
        <a:xfrm>
          <a:off x="8999774" y="2199115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Follow cough and sneeze hygiene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8999774" y="2199115"/>
        <a:ext cx="2205741" cy="935769"/>
      </dsp:txXfrm>
    </dsp:sp>
    <dsp:sp modelId="{287FC337-E66A-4E2A-8CF7-FB428EE0988B}">
      <dsp:nvSpPr>
        <dsp:cNvPr id="0" name=""/>
        <dsp:cNvSpPr/>
      </dsp:nvSpPr>
      <dsp:spPr>
        <a:xfrm>
          <a:off x="410749" y="4041664"/>
          <a:ext cx="935769" cy="9357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B9FC6-C6C8-47B7-86AD-DB3EC54A5AC7}">
      <dsp:nvSpPr>
        <dsp:cNvPr id="0" name=""/>
        <dsp:cNvSpPr/>
      </dsp:nvSpPr>
      <dsp:spPr>
        <a:xfrm>
          <a:off x="607260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45124-BB37-4F8B-8B1A-50D875C7B2BD}">
      <dsp:nvSpPr>
        <dsp:cNvPr id="0" name=""/>
        <dsp:cNvSpPr/>
      </dsp:nvSpPr>
      <dsp:spPr>
        <a:xfrm>
          <a:off x="1547040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Avoid touching nose, mouth, ears or mask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1547040" y="4041664"/>
        <a:ext cx="2205741" cy="935769"/>
      </dsp:txXfrm>
    </dsp:sp>
    <dsp:sp modelId="{46A2D29C-486F-4F02-8074-D7564AC4BC39}">
      <dsp:nvSpPr>
        <dsp:cNvPr id="0" name=""/>
        <dsp:cNvSpPr/>
      </dsp:nvSpPr>
      <dsp:spPr>
        <a:xfrm>
          <a:off x="4137115" y="4041664"/>
          <a:ext cx="935769" cy="9357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F3787-C9AC-4A6B-B864-AC79EDF4F955}">
      <dsp:nvSpPr>
        <dsp:cNvPr id="0" name=""/>
        <dsp:cNvSpPr/>
      </dsp:nvSpPr>
      <dsp:spPr>
        <a:xfrm>
          <a:off x="4333627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7B6EE-69C1-4A10-8BAA-6666F46C3861}">
      <dsp:nvSpPr>
        <dsp:cNvPr id="0" name=""/>
        <dsp:cNvSpPr/>
      </dsp:nvSpPr>
      <dsp:spPr>
        <a:xfrm>
          <a:off x="5273407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90"/>
              </a:solidFill>
            </a:rPr>
            <a:t>Those who are ill – self- isolate </a:t>
          </a:r>
          <a:endParaRPr lang="en-US" sz="2000" b="1" kern="1200" dirty="0">
            <a:solidFill>
              <a:srgbClr val="000090"/>
            </a:solidFill>
          </a:endParaRPr>
        </a:p>
      </dsp:txBody>
      <dsp:txXfrm>
        <a:off x="5273407" y="4041664"/>
        <a:ext cx="2205741" cy="935769"/>
      </dsp:txXfrm>
    </dsp:sp>
    <dsp:sp modelId="{390EBC91-7D23-6245-BB40-67258F9FCB82}">
      <dsp:nvSpPr>
        <dsp:cNvPr id="0" name=""/>
        <dsp:cNvSpPr/>
      </dsp:nvSpPr>
      <dsp:spPr>
        <a:xfrm>
          <a:off x="7863482" y="4041664"/>
          <a:ext cx="935769" cy="9357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02B66-7B51-9C40-8579-1656BFDD713B}">
      <dsp:nvSpPr>
        <dsp:cNvPr id="0" name=""/>
        <dsp:cNvSpPr/>
      </dsp:nvSpPr>
      <dsp:spPr>
        <a:xfrm>
          <a:off x="8059994" y="4238176"/>
          <a:ext cx="542746" cy="542746"/>
        </a:xfrm>
        <a:prstGeom prst="rect">
          <a:avLst/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5C8D1-B835-534C-B29B-2715BF91DC43}">
      <dsp:nvSpPr>
        <dsp:cNvPr id="0" name=""/>
        <dsp:cNvSpPr/>
      </dsp:nvSpPr>
      <dsp:spPr>
        <a:xfrm>
          <a:off x="8999774" y="4041664"/>
          <a:ext cx="2205741" cy="935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0090"/>
              </a:solidFill>
            </a:rPr>
            <a:t>Get 2 doses of vaccine</a:t>
          </a:r>
        </a:p>
      </dsp:txBody>
      <dsp:txXfrm>
        <a:off x="8999774" y="4041664"/>
        <a:ext cx="2205741" cy="935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54C0F-4329-42E0-9C28-DBAF29DCEC50}">
      <dsp:nvSpPr>
        <dsp:cNvPr id="0" name=""/>
        <dsp:cNvSpPr/>
      </dsp:nvSpPr>
      <dsp:spPr>
        <a:xfrm>
          <a:off x="0" y="48575"/>
          <a:ext cx="7584273" cy="2769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660066"/>
              </a:solidFill>
            </a:rPr>
            <a:t>Home isolation is separation of people infected with COVID-19 or those having COVID-like symptoms even if not tested for COVID-19 </a:t>
          </a:r>
        </a:p>
      </dsp:txBody>
      <dsp:txXfrm>
        <a:off x="135174" y="183749"/>
        <a:ext cx="7313925" cy="2498712"/>
      </dsp:txXfrm>
    </dsp:sp>
    <dsp:sp modelId="{FB649FB1-C1EC-4CF9-AF10-776B42C943C9}">
      <dsp:nvSpPr>
        <dsp:cNvPr id="0" name=""/>
        <dsp:cNvSpPr/>
      </dsp:nvSpPr>
      <dsp:spPr>
        <a:xfrm>
          <a:off x="0" y="2895396"/>
          <a:ext cx="7584273" cy="27690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>
              <a:solidFill>
                <a:srgbClr val="660066"/>
              </a:solidFill>
            </a:rPr>
            <a:t>Those who are in home-isolation stay at home until it is safe for them to be around others. At home, they separate from others, stay in a separate room, and can be are provided tele consultation facilities. </a:t>
          </a:r>
        </a:p>
      </dsp:txBody>
      <dsp:txXfrm>
        <a:off x="135174" y="3030570"/>
        <a:ext cx="7313925" cy="2498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6AE7E-365E-884A-97FF-34F14D41D06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F639A-E16E-5B45-B211-2BF4534B4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5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AFF4B-2564-0645-A6F9-3A02E20A33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C8A8-2722-4E07-A6ED-CA1A7B792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3C2F7-0BC7-4FC7-85AC-F403DFC06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7ABE4-DB3D-412D-A756-E893C41C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B5DC2-7B74-4FD5-9051-435D3717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3F1BC-94DE-41E0-AD85-2F1373A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02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101D-28E4-415B-9B40-29559CA8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6E04F-4BFD-4E8B-BC65-6F9086306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EE481-F1C6-4B11-B281-905C1B6F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90CD5-88D5-48C2-B44E-F700F40A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1E6CC-083C-4004-A9A3-21F68C71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8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EF850-B852-4A53-9B5E-C620361A4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F76A2-C3C9-4BA2-9FC8-D0CE983B7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E2D97-D2EF-448A-A7F5-1439C922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A1E33-B8DA-4185-A11E-80179A69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0CF23-0B74-43C4-B4B0-193A0BFE9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093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779C1-7F4C-4E60-ADCA-9F222378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B302E-F65B-45EB-BB0B-BAA4DEDC0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AAB58-0A66-4DAC-B0FE-4CC079CD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89DE1-0E34-497F-83D8-26B2C9A1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CF4D7-41D7-4E5B-A7E2-ED9455EC7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856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FE07F-2DE9-4CCF-A0D6-9581834F7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6D328-32AA-438E-803E-CD464A894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2FA47-7750-41A5-B108-519DDD07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A3E7F-D0F9-45A1-B61B-F837EBDD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40744-8DF0-4067-8822-189743E1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446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FAD76-48A3-4E95-B43A-53BD0373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22083-3401-417D-B587-19E35F70B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518DC-47F6-479B-9122-2AC8B9A64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9F5D0-7255-4C39-961A-1ADD63DA7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B7810-0141-4BC0-9262-A1743E86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00D73-F62A-412C-841B-CC3B68FD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2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58FA-8A4C-469B-946F-62F54C1C1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AD6C2-47EB-4FC5-8456-A96BF9157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50951-E3E0-4794-BB64-8854EF352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ADF76-F7C2-4BD5-A6F2-5DFFBB4C1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9D5F5-4A8A-4DF0-A78A-2E29F7C2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B21FA-2500-423D-9425-F924ED6B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1EE299-FE38-4AD3-B896-509667BC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F4CC52-67BB-43D0-9038-5D4B64F3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88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6CC0-6750-4182-9DAE-D9506DA1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7B719-86FE-4E8B-B8B8-499A96375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C5882-64D0-41DB-91D1-54BC03E0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F234F-1386-4217-81F8-3C4E5ECE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386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9F747-FDB6-495B-86E6-E95E6364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F382B4-7F73-48D1-B7C8-156B60A8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518CF-8BC2-44CD-959E-F7144B99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920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D48A-C8F1-4F1F-BC1D-3FF15003E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03748-9A4A-415A-97EB-52410701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71195-B044-4B4B-9FF9-4BE8635FC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9B084-EF93-4647-8BA1-8B33D463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2C7BC-2A6B-4649-AC29-88302820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B85AB-2DBA-4E34-B69A-6E469C23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7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800AD-4033-4891-88C9-2B7C6308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1F63B6-AFCF-4CC3-86E0-F8B9F049E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EFAA4-8C6E-4672-A4BF-38EA36E84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AD6D5-AEF1-49D9-AFAE-51328F2E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A7DD4-5E3C-4991-8105-C786DBD0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5D7DB-8D90-4551-BF7E-29DE56FE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39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34C85-6F02-4A11-AE45-475F8F5C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4E791-9F60-4E85-92BD-FE135C6E3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74FFB-C623-40A2-9982-2CF85584A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76767-96FC-4981-B0C8-D37ACE4FE90D}" type="datetimeFigureOut">
              <a:rPr lang="en-IN" smtClean="0"/>
              <a:t>25/05/21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C5E44-8032-459D-BF92-B4B88158E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B501-755A-4EDC-AC3E-DFC193949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7EEE-DB90-4E28-A8D7-0FB48BD641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34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dc.gov.in/showfile.php?lid=570" TargetMode="External"/><Relationship Id="rId3" Type="http://schemas.openxmlformats.org/officeDocument/2006/relationships/hyperlink" Target="https://www.mohfw.gov.in/pdf/FrequentlyAskedQuestionsonCOVID19vaccineGeneralPublicEnglish.pdf" TargetMode="External"/><Relationship Id="rId7" Type="http://schemas.openxmlformats.org/officeDocument/2006/relationships/hyperlink" Target="https://www.mohfw.gov.in/pdf/SOPonpreventivemeasurestocontainspreadofCOVID19inreligiousplacesandplacesofworship.pdf" TargetMode="External"/><Relationship Id="rId2" Type="http://schemas.openxmlformats.org/officeDocument/2006/relationships/hyperlink" Target="https://www.mohfw.gov.in/pdf/FAQsforHCWs&amp;FLW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hfw.gov.in/pdf/COVID19ProningforSelfcare3.pdf" TargetMode="External"/><Relationship Id="rId5" Type="http://schemas.openxmlformats.org/officeDocument/2006/relationships/hyperlink" Target="https://www.mohfw.gov.in/pdf/EncouragingYouthtoadvocateagainstS&amp;DduringCOVID19EnglishToolkit_final.pdf" TargetMode="External"/><Relationship Id="rId4" Type="http://schemas.openxmlformats.org/officeDocument/2006/relationships/hyperlink" Target="https://www.mohfw.gov.in/pdf/RevisedguidelinesforHomeIsolationofmildasymptomaticCOVID19cases.pdf" TargetMode="External"/><Relationship Id="rId9" Type="http://schemas.openxmlformats.org/officeDocument/2006/relationships/hyperlink" Target="https://www.mohfw.gov.in/pdf/SOPonCOVID19Containment&amp;ManagementinPeriurbanRural&amp;tribalarea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hfw.gov.in/pdf%20SOPonCOVID19Containment&amp;ManagementinPeriurbanRural&amp;tribalarea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drive/folders/1EGFcE-8vyNfcc_uLsP85MOGFShZa_cdb?usp=sharing" TargetMode="External"/><Relationship Id="rId3" Type="http://schemas.openxmlformats.org/officeDocument/2006/relationships/hyperlink" Target="https://drive.google.com/drive/folders/1WwRf-H_mQu0XY8nnNgUd3byP9mchGQdH" TargetMode="External"/><Relationship Id="rId7" Type="http://schemas.openxmlformats.org/officeDocument/2006/relationships/hyperlink" Target="https://drive.google.com/drive/folders/1bXkzSNRKF8-4KTAkYXA0J7sfVUR1e_Fm?usp=shar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drive/folders/1kXHt1zGECH5RN49mbDILNcd_OWee8USH?usp=sharing" TargetMode="External"/><Relationship Id="rId5" Type="http://schemas.openxmlformats.org/officeDocument/2006/relationships/hyperlink" Target="https://drive.google.com/drive/folders/1P4lwQUEYDHVXPfUHbkJ1Qct_y0lJQAsg" TargetMode="External"/><Relationship Id="rId4" Type="http://schemas.openxmlformats.org/officeDocument/2006/relationships/hyperlink" Target="https://drive.google.com/drive/folders/1Y6eQohnz8-y1M9YDqqhIDPnrZdQMByQJ?usp=sharing" TargetMode="External"/><Relationship Id="rId9" Type="http://schemas.openxmlformats.org/officeDocument/2006/relationships/hyperlink" Target="https://drive.google.com/drive/folders/1exD3siPrPTV4QqZifnZP07XuBlGDunUr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90317D-4857-4BEF-B5D8-CD066C75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42" y="421349"/>
            <a:ext cx="11382596" cy="1334703"/>
          </a:xfrm>
        </p:spPr>
        <p:txBody>
          <a:bodyPr>
            <a:normAutofit fontScale="90000"/>
          </a:bodyPr>
          <a:lstStyle/>
          <a:p>
            <a:br>
              <a:rPr lang="en-IN" b="1" dirty="0">
                <a:solidFill>
                  <a:srgbClr val="000090"/>
                </a:solidFill>
              </a:rPr>
            </a:br>
            <a:r>
              <a:rPr lang="en-IN" b="1" dirty="0">
                <a:solidFill>
                  <a:srgbClr val="000090"/>
                </a:solidFill>
              </a:rPr>
              <a:t>Role of Jan Arogya Samiti (JAS) at Ayushman Bharat – Health and Wellness Centre (AB-HWC) in Response to COVID-19</a:t>
            </a:r>
            <a:br>
              <a:rPr lang="en-IN" b="1" dirty="0">
                <a:solidFill>
                  <a:srgbClr val="000090"/>
                </a:solidFill>
              </a:rPr>
            </a:br>
            <a:endParaRPr lang="en-IN" b="1" dirty="0">
              <a:solidFill>
                <a:srgbClr val="00009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A3C8B-DD96-4F22-8AE8-716B069FB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3355" y="2162453"/>
            <a:ext cx="11201312" cy="444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660066"/>
                </a:solidFill>
              </a:rPr>
              <a:t>Coronavirus disease (COVID-19) is an infectious disease (that can spread from person to person) caused by a new virus SARS-CoV-2. India is presently facing the second wave of the pandemic.</a:t>
            </a:r>
          </a:p>
          <a:p>
            <a:pPr marL="0" indent="0">
              <a:buNone/>
            </a:pPr>
            <a:endParaRPr lang="en-IN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660066"/>
                </a:solidFill>
              </a:rPr>
              <a:t>Symptoms of COVID-19</a:t>
            </a:r>
          </a:p>
          <a:p>
            <a:pPr marL="0" indent="0">
              <a:buNone/>
            </a:pPr>
            <a:r>
              <a:rPr lang="en-IN" dirty="0">
                <a:solidFill>
                  <a:srgbClr val="660066"/>
                </a:solidFill>
              </a:rPr>
              <a:t>Fever, dry cough, sore throat, loss of taste, body ache, difficulty in breathing, diarrhoea &amp; vomiting</a:t>
            </a:r>
          </a:p>
        </p:txBody>
      </p:sp>
    </p:spTree>
    <p:extLst>
      <p:ext uri="{BB962C8B-B14F-4D97-AF65-F5344CB8AC3E}">
        <p14:creationId xmlns:p14="http://schemas.microsoft.com/office/powerpoint/2010/main" val="129280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3317" y="57725"/>
            <a:ext cx="11352582" cy="808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  <a:t>Reading material </a:t>
            </a:r>
            <a:r>
              <a:rPr lang="en-IN" sz="2200" b="1" dirty="0">
                <a:solidFill>
                  <a:srgbClr val="7030A0"/>
                </a:solidFill>
              </a:rPr>
              <a:t>(can be shared in social media or given as handouts to the people by JAS)</a:t>
            </a:r>
            <a:r>
              <a:rPr lang="en-US" sz="2200" b="1" dirty="0">
                <a:solidFill>
                  <a:srgbClr val="000090"/>
                </a:solidFill>
                <a:latin typeface="Calibri Light" charset="0"/>
                <a:ea typeface="MS PGothic" charset="0"/>
              </a:rPr>
              <a:t> </a:t>
            </a:r>
            <a:endParaRPr lang="en-US" sz="1800" b="1" dirty="0">
              <a:solidFill>
                <a:srgbClr val="000090"/>
              </a:solidFill>
              <a:latin typeface="Calibri Light" charset="0"/>
              <a:ea typeface="MS PGothic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88653" y="930462"/>
            <a:ext cx="11704898" cy="528148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FAQs on COVID-19 Vaccines for Health workers, Frontline workers and General Public by MOHFW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  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2"/>
              </a:rPr>
              <a:t>https://www.mohfw.gov.in/pdf/FAQsforHCWs&amp;FLWs.pdf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</a:rPr>
              <a:t> 	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3"/>
              </a:rPr>
              <a:t>https://www.mohfw.gov.in/pdf/FrequentlyAskedQuestionsonCOVID19vaccineGeneralPublicEnglish.pdf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Revised Guidelines on Home Isolation of Mild/Asymptomatic COVID-19 Cases by MOHFW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4"/>
              </a:rPr>
              <a:t>https://www.mohfw.gov.in/pdf/RevisedguidelinesforHomeIsolationofmildasymptomaticCOVID19cases.pdf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Encouraging Youth to Advocate Against Stigma and Discrimination by MOHFW </a:t>
            </a:r>
            <a:r>
              <a:rPr lang="en-US" sz="2000" dirty="0">
                <a:solidFill>
                  <a:srgbClr val="660066"/>
                </a:solidFill>
                <a:latin typeface="Calibri" charset="0"/>
                <a:ea typeface="MS PGothic" charset="0"/>
                <a:hlinkClick r:id="rId5"/>
              </a:rPr>
              <a:t>https://www.mohfw.gov.in/pdf/EncouragingYouthtoadvocateagainstS&amp;DduringCOVID19EnglishToolkit_final.pdf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COVID-19 </a:t>
            </a:r>
            <a:r>
              <a:rPr lang="en-US" sz="2000" b="1" dirty="0" err="1">
                <a:solidFill>
                  <a:srgbClr val="660066"/>
                </a:solidFill>
                <a:latin typeface="Calibri" charset="0"/>
                <a:ea typeface="MS PGothic" charset="0"/>
              </a:rPr>
              <a:t>Proning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for Self Care by MOHFW 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6"/>
              </a:rPr>
              <a:t>–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    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6"/>
              </a:rPr>
              <a:t>https://www.mohfw.gov.in/pdf/COVID19ProningforSelfcare3.pdf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SOP for Preventing Spread in Religious and Public Places: MOHFW 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7"/>
              </a:rPr>
              <a:t>https://www.mohfw.gov.in/pdf/SOPonpreventivemeasurestocontainspreadofCOVID19inreligiousplacesandplacesofworship.pdf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IDSP Contact tracing: 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8"/>
              </a:rPr>
              <a:t>    https://www.ncdc.gov.in/showfile.php?lid=570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SOP on COVID-19 Containment and management in </a:t>
            </a:r>
            <a:r>
              <a:rPr lang="en-US" sz="2000" b="1" dirty="0" err="1">
                <a:solidFill>
                  <a:srgbClr val="660066"/>
                </a:solidFill>
                <a:latin typeface="Calibri" charset="0"/>
                <a:ea typeface="MS PGothic" charset="0"/>
              </a:rPr>
              <a:t>periurban</a:t>
            </a: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</a:rPr>
              <a:t>, rural and tribal area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660066"/>
                </a:solidFill>
                <a:latin typeface="Calibri" charset="0"/>
                <a:ea typeface="MS PGothic" charset="0"/>
                <a:hlinkClick r:id="rId9"/>
              </a:rPr>
              <a:t>     https://www.mohfw.gov.in/pdf/SOPonCOVID19Containment&amp;ManagementinPeriurbanRural&amp;tribalareas.pdf</a:t>
            </a:r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  <a:p>
            <a:pPr eaLnBrk="1" hangingPunct="1"/>
            <a:endParaRPr lang="en-US" sz="2000" b="1" dirty="0">
              <a:solidFill>
                <a:srgbClr val="660066"/>
              </a:solidFill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2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1066800"/>
          </a:xfrm>
        </p:spPr>
        <p:txBody>
          <a:bodyPr/>
          <a:lstStyle/>
          <a:p>
            <a:r>
              <a:rPr lang="en-IN" b="1" dirty="0">
                <a:solidFill>
                  <a:srgbClr val="000090"/>
                </a:solidFill>
              </a:rPr>
              <a:t>Preventing the spread of COVID 19 </a:t>
            </a:r>
            <a:endParaRPr lang="en-US" b="1" dirty="0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DC1C6D52-6053-427A-A1D6-94C7464C3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874774"/>
              </p:ext>
            </p:extLst>
          </p:nvPr>
        </p:nvGraphicFramePr>
        <p:xfrm>
          <a:off x="237067" y="1253067"/>
          <a:ext cx="11616265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020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987F-F837-4A6D-9F4E-58AFB229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643" y="144785"/>
            <a:ext cx="7715624" cy="9533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3200" b="1" dirty="0">
                <a:solidFill>
                  <a:srgbClr val="000090"/>
                </a:solidFill>
              </a:rPr>
              <a:t>What is the role of Jan Arogya Samiti (JAS) in preventing spread of COVID-19?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F33F2-4C53-403B-859F-CE3199D1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66" y="1407209"/>
            <a:ext cx="11685868" cy="53199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IN" sz="2000" b="1" dirty="0">
                <a:solidFill>
                  <a:srgbClr val="660066"/>
                </a:solidFill>
              </a:rPr>
              <a:t>Ensure - adequate provision of sanitizers, facemasks, gloves and PPE Kits for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N" sz="2000" b="1" dirty="0">
                <a:solidFill>
                  <a:srgbClr val="660066"/>
                </a:solidFill>
              </a:rPr>
              <a:t>    AB-HWC staff and Front line workers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Ensure - display of COVID messages on appropriate behaviour and other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IN" sz="2000" b="1" dirty="0">
                <a:solidFill>
                  <a:srgbClr val="660066"/>
                </a:solidFill>
              </a:rPr>
              <a:t>    prevention measures at the AB-HWC. A list of IEC material available is being given in the next box. 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Ensure - availability of sanitizers and facemasks for patients visiting the AB-HWC health facility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Utilize - AB-HWC untied funds, mobilise funds from community/corporates/other government programmes for purchase of masks, sanitizer and gloves, and provide them for needy families and staff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Ensure - the sitting arrangements for the patients visiting AB-HWC, with appropriate physical distancing, and prevent overcrowding at the health facility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Support - AB-HWC team in community awareness on COVID prevention, home isolation &amp; vaccination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IN" sz="2000" b="1" dirty="0">
                <a:solidFill>
                  <a:srgbClr val="660066"/>
                </a:solidFill>
              </a:rPr>
              <a:t>Ensure - that local and state COVID helpline numbers are displayed in AB-HWC</a:t>
            </a:r>
          </a:p>
        </p:txBody>
      </p:sp>
      <p:pic>
        <p:nvPicPr>
          <p:cNvPr id="7" name="Graphic 6" descr="Connections">
            <a:extLst>
              <a:ext uri="{FF2B5EF4-FFF2-40B4-BE49-F238E27FC236}">
                <a16:creationId xmlns:a16="http://schemas.microsoft.com/office/drawing/2014/main" id="{DA7707EB-C548-477F-BBF6-E7AEDE95F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11553" y="-145943"/>
            <a:ext cx="3780447" cy="279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5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987F-F837-4A6D-9F4E-58AFB229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42" y="223185"/>
            <a:ext cx="8170125" cy="9533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000090"/>
                </a:solidFill>
              </a:rPr>
              <a:t>Continued..,</a:t>
            </a:r>
            <a:br>
              <a:rPr lang="en-IN" sz="2400" b="1" dirty="0">
                <a:solidFill>
                  <a:srgbClr val="000090"/>
                </a:solidFill>
              </a:rPr>
            </a:br>
            <a:r>
              <a:rPr lang="en-IN" sz="3200" b="1" dirty="0">
                <a:solidFill>
                  <a:srgbClr val="000090"/>
                </a:solidFill>
              </a:rPr>
              <a:t>What is the role of Jan Arogya Samiti (JAS) in preventing spread of COVID-19?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F33F2-4C53-403B-859F-CE3199D1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66" y="1407209"/>
            <a:ext cx="11685868" cy="53199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IN" sz="2000" b="1" dirty="0">
                <a:solidFill>
                  <a:srgbClr val="660066"/>
                </a:solidFill>
              </a:rPr>
              <a:t>Ensure - essential medicines and diagnostics are available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N" sz="2000" dirty="0">
                <a:solidFill>
                  <a:srgbClr val="660066"/>
                </a:solidFill>
              </a:rPr>
              <a:t>(as per the Essential Drugs and Diagnostics List for PHC level PHC-HWC). 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Support and monitor - provision of medicines and testing facilities for COVID at the AB-HWC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Support delivery of essential medicines for chronically ill patients and COVID positive home isolated community members esp. the COVID medicine packs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Support - AB-HWC team in provision of teleconsultation facilities to the individuals under home-isolation 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Ensure - provision and maintenance of safe drinking water, quality diet, litter free premises, clean toilets, clean linen, uncluttered waiting area, proper disposal of biomedical waste &amp; other waste at the AB-HWC. 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Ensure – All Essential Healthcare services, including the COVID related services, are being provided in AB-HWC, without any charges  </a:t>
            </a:r>
          </a:p>
          <a:p>
            <a:pPr>
              <a:lnSpc>
                <a:spcPct val="110000"/>
              </a:lnSpc>
            </a:pPr>
            <a:r>
              <a:rPr lang="en-IN" sz="2000" b="1" dirty="0">
                <a:solidFill>
                  <a:srgbClr val="660066"/>
                </a:solidFill>
              </a:rPr>
              <a:t>Mobilise - support of Government, mass media teams, community organisations/NGOs, for spreading awareness, fund raising and volunteer support</a:t>
            </a:r>
          </a:p>
        </p:txBody>
      </p:sp>
      <p:pic>
        <p:nvPicPr>
          <p:cNvPr id="7" name="Graphic 6" descr="Connections">
            <a:extLst>
              <a:ext uri="{FF2B5EF4-FFF2-40B4-BE49-F238E27FC236}">
                <a16:creationId xmlns:a16="http://schemas.microsoft.com/office/drawing/2014/main" id="{DA7707EB-C548-477F-BBF6-E7AEDE95F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85943" y="1"/>
            <a:ext cx="4690073" cy="228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4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8169F-7BD5-44B2-9C0B-D13D81D3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907" y="629266"/>
            <a:ext cx="3226599" cy="55063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IN" sz="4000" b="1" dirty="0">
                <a:solidFill>
                  <a:srgbClr val="000090"/>
                </a:solidFill>
              </a:rPr>
              <a:t>What is Home Isolation?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E490DFB0-4301-43C1-A365-A1799032F6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577411"/>
              </p:ext>
            </p:extLst>
          </p:nvPr>
        </p:nvGraphicFramePr>
        <p:xfrm>
          <a:off x="3964599" y="722376"/>
          <a:ext cx="7584273" cy="571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36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A1AD8-48D5-4818-8A38-7B3CB89C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FFFF"/>
                </a:solidFill>
              </a:rPr>
              <a:t>How can JAS support in promoting home isolation?</a:t>
            </a: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88945541-69CA-48DE-ACA7-D8EA6E43F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088" y="154450"/>
            <a:ext cx="8083663" cy="6703549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Building community awareness on appropriateness of home-isolation for those who do not need hospitalisation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Help AB-HWC team in finding local solutions for home delivery of essentials and services to home-isolated families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Help the AB-HWC team in organising home isolation facilities in schools, religious places etc, by coordinating with Panchayath </a:t>
            </a:r>
            <a:r>
              <a:rPr lang="en-IN" sz="2400" dirty="0"/>
              <a:t>or </a:t>
            </a:r>
            <a:r>
              <a:rPr lang="en-IN" sz="2400" b="1" dirty="0">
                <a:solidFill>
                  <a:srgbClr val="660066"/>
                </a:solidFill>
              </a:rPr>
              <a:t>Urban local body 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Support the AB-HWC team in arranging transportation for those who need facility referrals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Coodinate with referral facilities/Helpline nos. and nodal persons for hospital beds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Coordinate with block and district for provision and running of teleconsultation services for those under home-isolation</a:t>
            </a:r>
          </a:p>
        </p:txBody>
      </p:sp>
    </p:spTree>
    <p:extLst>
      <p:ext uri="{BB962C8B-B14F-4D97-AF65-F5344CB8AC3E}">
        <p14:creationId xmlns:p14="http://schemas.microsoft.com/office/powerpoint/2010/main" val="406598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A1AD8-48D5-4818-8A38-7B3CB89C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FFFF"/>
                </a:solidFill>
              </a:rPr>
              <a:t>How can JAS support in planning for Dedicated COVID Health Centre (DCHC) at PHC?</a:t>
            </a: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88945541-69CA-48DE-ACA7-D8EA6E43F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0825" y="32378"/>
            <a:ext cx="8107705" cy="6703549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Plan for 30 bedded Dedicated COVID Health Center (DCHC) at PHC level, it can be expanded based on surge in cases </a:t>
            </a:r>
            <a:r>
              <a:rPr lang="en-IN" sz="1800" b="1" dirty="0">
                <a:solidFill>
                  <a:srgbClr val="660066"/>
                </a:solidFill>
                <a:hlinkClick r:id="rId2"/>
              </a:rPr>
              <a:t>https://www.mohfw.gov.in/pdf SOPonCOVID19Containment&amp;ManagementinPeriurbanRural&amp;tribalareas.pdf</a:t>
            </a:r>
            <a:endParaRPr lang="en-IN" sz="1800" b="1" dirty="0">
              <a:solidFill>
                <a:srgbClr val="660066"/>
              </a:solidFill>
            </a:endParaRP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Enable and support AB-HWC team in planning and establishment of DCHC at PHC level as per the guidelines 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Utilize untied funds to support the provision of Oxygen supply and other patient amenities 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Utilize untied funds for purchase of Pulse Oximeters, digital thermometres and digital BP apparatus 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Supervise the disinfection of floors, toilets, ambulance etc atleast twice daily</a:t>
            </a:r>
          </a:p>
          <a:p>
            <a:pPr>
              <a:lnSpc>
                <a:spcPct val="11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Ensure the availability of sanitizers and masks at the entry and exit points of DCHC</a:t>
            </a:r>
          </a:p>
        </p:txBody>
      </p:sp>
    </p:spTree>
    <p:extLst>
      <p:ext uri="{BB962C8B-B14F-4D97-AF65-F5344CB8AC3E}">
        <p14:creationId xmlns:p14="http://schemas.microsoft.com/office/powerpoint/2010/main" val="580144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7993FA-482D-40A2-BD7B-EBB6AE1CA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D4A66-6E45-4EB4-8EE5-69C77859B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6199" y="643467"/>
            <a:ext cx="3913909" cy="5571066"/>
          </a:xfrm>
        </p:spPr>
        <p:txBody>
          <a:bodyPr anchor="ctr">
            <a:normAutofit/>
          </a:bodyPr>
          <a:lstStyle/>
          <a:p>
            <a:r>
              <a:rPr lang="en-IN" sz="4000" b="1" dirty="0">
                <a:solidFill>
                  <a:srgbClr val="000090"/>
                </a:solidFill>
              </a:rPr>
              <a:t>How can JAS support AB-HWC team in ensuring COVID-19  Vaccination?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E8634F-51AB-499B-BC73-009FB463E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84987" cy="6858000"/>
          </a:xfrm>
          <a:custGeom>
            <a:avLst/>
            <a:gdLst>
              <a:gd name="connsiteX0" fmla="*/ 0 w 7384987"/>
              <a:gd name="connsiteY0" fmla="*/ 0 h 6858000"/>
              <a:gd name="connsiteX1" fmla="*/ 7366172 w 7384987"/>
              <a:gd name="connsiteY1" fmla="*/ 0 h 6858000"/>
              <a:gd name="connsiteX2" fmla="*/ 7359733 w 7384987"/>
              <a:gd name="connsiteY2" fmla="*/ 160754 h 6858000"/>
              <a:gd name="connsiteX3" fmla="*/ 7363789 w 7384987"/>
              <a:gd name="connsiteY3" fmla="*/ 350870 h 6858000"/>
              <a:gd name="connsiteX4" fmla="*/ 7364804 w 7384987"/>
              <a:gd name="connsiteY4" fmla="*/ 738248 h 6858000"/>
              <a:gd name="connsiteX5" fmla="*/ 7363917 w 7384987"/>
              <a:gd name="connsiteY5" fmla="*/ 1051329 h 6858000"/>
              <a:gd name="connsiteX6" fmla="*/ 7369069 w 7384987"/>
              <a:gd name="connsiteY6" fmla="*/ 1216617 h 6858000"/>
              <a:gd name="connsiteX7" fmla="*/ 7370433 w 7384987"/>
              <a:gd name="connsiteY7" fmla="*/ 1216617 h 6858000"/>
              <a:gd name="connsiteX8" fmla="*/ 7370810 w 7384987"/>
              <a:gd name="connsiteY8" fmla="*/ 1241159 h 6858000"/>
              <a:gd name="connsiteX9" fmla="*/ 7368946 w 7384987"/>
              <a:gd name="connsiteY9" fmla="*/ 1298998 h 6858000"/>
              <a:gd name="connsiteX10" fmla="*/ 7368583 w 7384987"/>
              <a:gd name="connsiteY10" fmla="*/ 1314450 h 6858000"/>
              <a:gd name="connsiteX11" fmla="*/ 7368448 w 7384987"/>
              <a:gd name="connsiteY11" fmla="*/ 1314450 h 6858000"/>
              <a:gd name="connsiteX12" fmla="*/ 7364030 w 7384987"/>
              <a:gd name="connsiteY12" fmla="*/ 1451529 h 6858000"/>
              <a:gd name="connsiteX13" fmla="*/ 7372921 w 7384987"/>
              <a:gd name="connsiteY13" fmla="*/ 1777349 h 6858000"/>
              <a:gd name="connsiteX14" fmla="*/ 7360218 w 7384987"/>
              <a:gd name="connsiteY14" fmla="*/ 2237181 h 6858000"/>
              <a:gd name="connsiteX15" fmla="*/ 7363394 w 7384987"/>
              <a:gd name="connsiteY15" fmla="*/ 2901271 h 6858000"/>
              <a:gd name="connsiteX16" fmla="*/ 7384987 w 7384987"/>
              <a:gd name="connsiteY16" fmla="*/ 3385366 h 6858000"/>
              <a:gd name="connsiteX17" fmla="*/ 7362505 w 7384987"/>
              <a:gd name="connsiteY17" fmla="*/ 3749928 h 6858000"/>
              <a:gd name="connsiteX18" fmla="*/ 7361488 w 7384987"/>
              <a:gd name="connsiteY18" fmla="*/ 4167080 h 6858000"/>
              <a:gd name="connsiteX19" fmla="*/ 7366315 w 7384987"/>
              <a:gd name="connsiteY19" fmla="*/ 4538757 h 6858000"/>
              <a:gd name="connsiteX20" fmla="*/ 7373684 w 7384987"/>
              <a:gd name="connsiteY20" fmla="*/ 4950193 h 6858000"/>
              <a:gd name="connsiteX21" fmla="*/ 7356280 w 7384987"/>
              <a:gd name="connsiteY21" fmla="*/ 5366074 h 6858000"/>
              <a:gd name="connsiteX22" fmla="*/ 7356280 w 7384987"/>
              <a:gd name="connsiteY22" fmla="*/ 5739911 h 6858000"/>
              <a:gd name="connsiteX23" fmla="*/ 7376478 w 7384987"/>
              <a:gd name="connsiteY23" fmla="*/ 6321306 h 6858000"/>
              <a:gd name="connsiteX24" fmla="*/ 7367793 w 7384987"/>
              <a:gd name="connsiteY24" fmla="*/ 6858000 h 6858000"/>
              <a:gd name="connsiteX25" fmla="*/ 0 w 7384987"/>
              <a:gd name="connsiteY2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384987" h="6858000">
                <a:moveTo>
                  <a:pt x="0" y="0"/>
                </a:moveTo>
                <a:lnTo>
                  <a:pt x="7366172" y="0"/>
                </a:lnTo>
                <a:lnTo>
                  <a:pt x="7359733" y="160754"/>
                </a:lnTo>
                <a:cubicBezTo>
                  <a:pt x="7359139" y="224139"/>
                  <a:pt x="7360491" y="287545"/>
                  <a:pt x="7363789" y="350870"/>
                </a:cubicBezTo>
                <a:cubicBezTo>
                  <a:pt x="7372315" y="479826"/>
                  <a:pt x="7372646" y="609245"/>
                  <a:pt x="7364804" y="738248"/>
                </a:cubicBezTo>
                <a:cubicBezTo>
                  <a:pt x="7358232" y="842483"/>
                  <a:pt x="7357929" y="947053"/>
                  <a:pt x="7363917" y="1051329"/>
                </a:cubicBezTo>
                <a:lnTo>
                  <a:pt x="7369069" y="1216617"/>
                </a:lnTo>
                <a:lnTo>
                  <a:pt x="7370433" y="1216617"/>
                </a:lnTo>
                <a:lnTo>
                  <a:pt x="7370810" y="1241159"/>
                </a:lnTo>
                <a:lnTo>
                  <a:pt x="7368946" y="1298998"/>
                </a:lnTo>
                <a:lnTo>
                  <a:pt x="7368583" y="1314450"/>
                </a:lnTo>
                <a:lnTo>
                  <a:pt x="7368448" y="1314450"/>
                </a:lnTo>
                <a:lnTo>
                  <a:pt x="7364030" y="1451529"/>
                </a:lnTo>
                <a:cubicBezTo>
                  <a:pt x="7358313" y="1560263"/>
                  <a:pt x="7366950" y="1668870"/>
                  <a:pt x="7372921" y="1777349"/>
                </a:cubicBezTo>
                <a:cubicBezTo>
                  <a:pt x="7381432" y="1931051"/>
                  <a:pt x="7371270" y="2084116"/>
                  <a:pt x="7360218" y="2237181"/>
                </a:cubicBezTo>
                <a:cubicBezTo>
                  <a:pt x="7344975" y="2458587"/>
                  <a:pt x="7353486" y="2679992"/>
                  <a:pt x="7363394" y="2901271"/>
                </a:cubicBezTo>
                <a:cubicBezTo>
                  <a:pt x="7370635" y="3062594"/>
                  <a:pt x="7383210" y="3223789"/>
                  <a:pt x="7384987" y="3385366"/>
                </a:cubicBezTo>
                <a:cubicBezTo>
                  <a:pt x="7385051" y="3507234"/>
                  <a:pt x="7377544" y="3628988"/>
                  <a:pt x="7362505" y="3749928"/>
                </a:cubicBezTo>
                <a:cubicBezTo>
                  <a:pt x="7346880" y="3888895"/>
                  <a:pt x="7353613" y="4027988"/>
                  <a:pt x="7361488" y="4167080"/>
                </a:cubicBezTo>
                <a:cubicBezTo>
                  <a:pt x="7368348" y="4290930"/>
                  <a:pt x="7368729" y="4414907"/>
                  <a:pt x="7366315" y="4538757"/>
                </a:cubicBezTo>
                <a:cubicBezTo>
                  <a:pt x="7363648" y="4676072"/>
                  <a:pt x="7364283" y="4813259"/>
                  <a:pt x="7373684" y="4950193"/>
                </a:cubicBezTo>
                <a:cubicBezTo>
                  <a:pt x="7384416" y="5089018"/>
                  <a:pt x="7378574" y="5228633"/>
                  <a:pt x="7356280" y="5366074"/>
                </a:cubicBezTo>
                <a:cubicBezTo>
                  <a:pt x="7335448" y="5490178"/>
                  <a:pt x="7341165" y="5615552"/>
                  <a:pt x="7356280" y="5739911"/>
                </a:cubicBezTo>
                <a:cubicBezTo>
                  <a:pt x="7379526" y="5933243"/>
                  <a:pt x="7379526" y="6127211"/>
                  <a:pt x="7376478" y="6321306"/>
                </a:cubicBezTo>
                <a:lnTo>
                  <a:pt x="73677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3905FD9-EA42-40FE-B6A6-60826AB85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848" y="470397"/>
            <a:ext cx="7067304" cy="6010539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en-IN" sz="24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endParaRPr lang="en-IN" sz="24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Coordinate with district and block for adequate and timely supplies for COVID vaccination</a:t>
            </a:r>
          </a:p>
          <a:p>
            <a:pPr>
              <a:lnSpc>
                <a:spcPct val="100000"/>
              </a:lnSpc>
            </a:pPr>
            <a:endParaRPr lang="en-IN" sz="8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Support awareness generation in community through Village Health Sanitation and Nutrition Committees (VHSNC)/</a:t>
            </a:r>
            <a:r>
              <a:rPr lang="en-IN" sz="2400" b="1" dirty="0" err="1">
                <a:solidFill>
                  <a:srgbClr val="660066"/>
                </a:solidFill>
              </a:rPr>
              <a:t>Mahila</a:t>
            </a:r>
            <a:r>
              <a:rPr lang="en-IN" sz="2400" b="1" dirty="0">
                <a:solidFill>
                  <a:srgbClr val="660066"/>
                </a:solidFill>
              </a:rPr>
              <a:t> Arogya Samitis (MAS) &amp; Panchayat/Urban Local Body </a:t>
            </a:r>
          </a:p>
          <a:p>
            <a:pPr marL="0" indent="0">
              <a:lnSpc>
                <a:spcPct val="100000"/>
              </a:lnSpc>
              <a:buNone/>
            </a:pPr>
            <a:endParaRPr lang="en-IN" sz="8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Mobilise support from opinion leaders and community groups for vaccination</a:t>
            </a:r>
          </a:p>
          <a:p>
            <a:pPr marL="0" indent="0">
              <a:lnSpc>
                <a:spcPct val="100000"/>
              </a:lnSpc>
              <a:buNone/>
            </a:pPr>
            <a:endParaRPr lang="en-IN" sz="8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Mobilise support of VHSNC</a:t>
            </a:r>
            <a:r>
              <a:rPr lang="en-IN" sz="2400" b="1">
                <a:solidFill>
                  <a:srgbClr val="660066"/>
                </a:solidFill>
              </a:rPr>
              <a:t>/MAS </a:t>
            </a:r>
            <a:r>
              <a:rPr lang="en-IN" sz="2400" b="1" dirty="0">
                <a:solidFill>
                  <a:srgbClr val="660066"/>
                </a:solidFill>
              </a:rPr>
              <a:t>and Gram Panchayat/Urban Local Body to facilitate families for registration for vaccination, and linking them with common service centres</a:t>
            </a:r>
          </a:p>
          <a:p>
            <a:pPr marL="0" indent="0">
              <a:lnSpc>
                <a:spcPct val="100000"/>
              </a:lnSpc>
              <a:buNone/>
            </a:pPr>
            <a:endParaRPr lang="en-IN" sz="8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r>
              <a:rPr lang="en-IN" sz="2400" b="1" dirty="0">
                <a:solidFill>
                  <a:srgbClr val="660066"/>
                </a:solidFill>
              </a:rPr>
              <a:t>Facilitate people’s adherence to COVID appropriate protocols even after vaccination</a:t>
            </a:r>
          </a:p>
          <a:p>
            <a:pPr marL="0" indent="0">
              <a:lnSpc>
                <a:spcPct val="100000"/>
              </a:lnSpc>
              <a:buNone/>
            </a:pPr>
            <a:endParaRPr lang="en-IN" sz="2400" b="1" dirty="0">
              <a:solidFill>
                <a:srgbClr val="660066"/>
              </a:solidFill>
            </a:endParaRPr>
          </a:p>
          <a:p>
            <a:pPr>
              <a:lnSpc>
                <a:spcPct val="100000"/>
              </a:lnSpc>
            </a:pPr>
            <a:endParaRPr lang="en-IN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195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5013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rgbClr val="000090"/>
                </a:solidFill>
                <a:latin typeface="Calibri Light" charset="0"/>
                <a:ea typeface="MS PGothic" charset="0"/>
              </a:rPr>
              <a:t>IEC Material available on government sources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04938"/>
            <a:ext cx="11244263" cy="52324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COVID-19 Communication: </a:t>
            </a:r>
            <a:r>
              <a:rPr lang="en-US" sz="2000" b="1">
                <a:latin typeface="Calibri" charset="0"/>
                <a:ea typeface="MS PGothic" charset="0"/>
                <a:hlinkClick r:id="rId3"/>
              </a:rPr>
              <a:t>https://drive.google.com/drive/folders/1WwRf-H_mQu0XY8nnNgUd3byP9mchGQdH</a:t>
            </a:r>
            <a:endParaRPr lang="en-US" sz="2000" b="1"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COVID Vaccination: </a:t>
            </a:r>
            <a:r>
              <a:rPr lang="en-US" sz="2000" b="1">
                <a:latin typeface="Calibri" charset="0"/>
                <a:ea typeface="MS PGothic" charset="0"/>
                <a:hlinkClick r:id="rId4"/>
              </a:rPr>
              <a:t>https://drive.google.com/drive/folders/1Y6eQohnz8-y1M9YDqqhIDPnrZdQMByQJ?usp=sharing</a:t>
            </a:r>
            <a:r>
              <a:rPr lang="en-US" sz="2000" b="1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Jan Andolan October 2020: </a:t>
            </a:r>
            <a:r>
              <a:rPr lang="en-US" sz="2000" b="1">
                <a:latin typeface="Calibri" charset="0"/>
                <a:ea typeface="MS PGothic" charset="0"/>
                <a:hlinkClick r:id="rId5"/>
              </a:rPr>
              <a:t>https://drive.google.com/drive/folders/1P4lwQUEYDHVXPfUHbkJ1Qct_y0lJQAsg</a:t>
            </a:r>
            <a:r>
              <a:rPr lang="en-US" sz="2000" b="1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State IEC &amp; AVs: </a:t>
            </a:r>
            <a:r>
              <a:rPr lang="en-US" sz="2000" b="1">
                <a:latin typeface="Calibri" charset="0"/>
                <a:ea typeface="MS PGothic" charset="0"/>
                <a:hlinkClick r:id="rId6"/>
              </a:rPr>
              <a:t>https://drive.google.com/drive/folders/1kXHt1zGECH5RN49mbDILNcd_OWee8USH?usp=sharing</a:t>
            </a:r>
            <a:r>
              <a:rPr lang="en-US" sz="2000" b="1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Vaccine Hesitancy Digital Pack: </a:t>
            </a:r>
            <a:r>
              <a:rPr lang="en-US" sz="2000" b="1">
                <a:latin typeface="Calibri" charset="0"/>
                <a:ea typeface="MS PGothic" charset="0"/>
                <a:hlinkClick r:id="rId7"/>
              </a:rPr>
              <a:t>https://drive.google.com/drive/folders/1bXkzSNRKF8-4KTAkYXA0J7sfVUR1e_Fm?usp=sharing</a:t>
            </a:r>
            <a:r>
              <a:rPr lang="en-US" sz="2000" b="1">
                <a:latin typeface="Calibri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Protective gear: </a:t>
            </a:r>
            <a:r>
              <a:rPr lang="en-US" sz="2000" b="1">
                <a:latin typeface="Calibri" charset="0"/>
                <a:ea typeface="MS PGothic" charset="0"/>
                <a:hlinkClick r:id="rId8"/>
              </a:rPr>
              <a:t>https://drive.google.com/drive/folders/1EGFcE-8vyNfcc_uLsP85MOGFShZa_cdb?usp=sharing</a:t>
            </a:r>
            <a:endParaRPr lang="en-US" sz="2000" b="1">
              <a:latin typeface="Calibri" charset="0"/>
              <a:ea typeface="MS PGothic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2000" b="1">
                <a:latin typeface="Calibri" charset="0"/>
                <a:ea typeface="MS PGothic" charset="0"/>
              </a:rPr>
              <a:t>Jan Andolan April 2021: </a:t>
            </a:r>
            <a:r>
              <a:rPr lang="en-US" sz="2000" b="1">
                <a:latin typeface="Calibri" charset="0"/>
                <a:ea typeface="MS PGothic" charset="0"/>
                <a:hlinkClick r:id="rId9"/>
              </a:rPr>
              <a:t>https://drive.google.com/drive/folders/1exD3siPrPTV4QqZifnZP07XuBlGDunUr?usp=sharing</a:t>
            </a:r>
            <a:r>
              <a:rPr lang="en-US" sz="2000" b="1">
                <a:latin typeface="Calibri" charset="0"/>
                <a:ea typeface="MS PGothic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488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9B3CC00B84CD4BB53C32853F69DDCE" ma:contentTypeVersion="9" ma:contentTypeDescription="Create a new document." ma:contentTypeScope="" ma:versionID="aa92c68b526a1f257c679444b4a73194">
  <xsd:schema xmlns:xsd="http://www.w3.org/2001/XMLSchema" xmlns:xs="http://www.w3.org/2001/XMLSchema" xmlns:p="http://schemas.microsoft.com/office/2006/metadata/properties" xmlns:ns3="969f8a27-60c2-46bf-bb51-7a5cdd6f2a18" targetNamespace="http://schemas.microsoft.com/office/2006/metadata/properties" ma:root="true" ma:fieldsID="24c07996acd9225d0cb2aab6e0e39ab7" ns3:_="">
    <xsd:import namespace="969f8a27-60c2-46bf-bb51-7a5cdd6f2a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f8a27-60c2-46bf-bb51-7a5cdd6f2a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1E2A2B-69EA-42CD-BFE0-ABDE61D543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E9BE83-D4AE-4DD4-A719-1191C7B95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9f8a27-60c2-46bf-bb51-7a5cdd6f2a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B8B34F-02A7-4134-9A01-F0BC7C0D563F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69f8a27-60c2-46bf-bb51-7a5cdd6f2a18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1309</Words>
  <Application>Microsoft Macintosh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Role of Jan Arogya Samiti (JAS) at Ayushman Bharat – Health and Wellness Centre (AB-HWC) in Response to COVID-19 </vt:lpstr>
      <vt:lpstr>Preventing the spread of COVID 19 </vt:lpstr>
      <vt:lpstr>What is the role of Jan Arogya Samiti (JAS) in preventing spread of COVID-19?</vt:lpstr>
      <vt:lpstr>Continued.., What is the role of Jan Arogya Samiti (JAS) in preventing spread of COVID-19?</vt:lpstr>
      <vt:lpstr>What is Home Isolation?</vt:lpstr>
      <vt:lpstr>How can JAS support in promoting home isolation?</vt:lpstr>
      <vt:lpstr>How can JAS support in planning for Dedicated COVID Health Centre (DCHC) at PHC?</vt:lpstr>
      <vt:lpstr>How can JAS support AB-HWC team in ensuring COVID-19  Vaccination?</vt:lpstr>
      <vt:lpstr>IEC Material available on government sources </vt:lpstr>
      <vt:lpstr>Reading material (can be shared in social media or given as handouts to the people by JAS)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Mirza Anwar</dc:creator>
  <cp:lastModifiedBy>MA BALU</cp:lastModifiedBy>
  <cp:revision>96</cp:revision>
  <dcterms:created xsi:type="dcterms:W3CDTF">2021-05-05T11:09:48Z</dcterms:created>
  <dcterms:modified xsi:type="dcterms:W3CDTF">2021-05-25T02:41:52Z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0x010100CB9B3CC00B84CD4BB53C32853F69DDCE</vt:lpwstr>
  </property>
</Properties>
</file>