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0"/>
  </p:notesMasterIdLst>
  <p:sldIdLst>
    <p:sldId id="256" r:id="rId2"/>
    <p:sldId id="3159" r:id="rId3"/>
    <p:sldId id="373" r:id="rId4"/>
    <p:sldId id="259" r:id="rId5"/>
    <p:sldId id="354" r:id="rId6"/>
    <p:sldId id="303" r:id="rId7"/>
    <p:sldId id="261" r:id="rId8"/>
    <p:sldId id="3135" r:id="rId9"/>
    <p:sldId id="3125" r:id="rId10"/>
    <p:sldId id="371" r:id="rId11"/>
    <p:sldId id="3168" r:id="rId12"/>
    <p:sldId id="3167" r:id="rId13"/>
    <p:sldId id="488" r:id="rId14"/>
    <p:sldId id="372" r:id="rId15"/>
    <p:sldId id="3147" r:id="rId16"/>
    <p:sldId id="3138" r:id="rId17"/>
    <p:sldId id="3126" r:id="rId18"/>
    <p:sldId id="3170" r:id="rId19"/>
    <p:sldId id="3163" r:id="rId20"/>
    <p:sldId id="432" r:id="rId21"/>
    <p:sldId id="435" r:id="rId22"/>
    <p:sldId id="293" r:id="rId23"/>
    <p:sldId id="298" r:id="rId24"/>
    <p:sldId id="370" r:id="rId25"/>
    <p:sldId id="376" r:id="rId26"/>
    <p:sldId id="380" r:id="rId27"/>
    <p:sldId id="396" r:id="rId28"/>
    <p:sldId id="3093" r:id="rId2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29F"/>
    <a:srgbClr val="A95747"/>
    <a:srgbClr val="B83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C7DF5-0E17-4E9C-BC61-FC4A543467CE}" v="33" dt="2022-08-25T05:05:16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Ranjan Kumar Choudhury" userId="e443eac8-9d18-4a72-83ae-09afe1e8cb1e" providerId="ADAL" clId="{21396CB1-7814-4595-B650-2D803CC21578}"/>
    <pc:docChg chg="undo custSel addSld delSld modSld sldOrd modNotesMaster">
      <pc:chgData name="Dr. Ranjan Kumar Choudhury" userId="e443eac8-9d18-4a72-83ae-09afe1e8cb1e" providerId="ADAL" clId="{21396CB1-7814-4595-B650-2D803CC21578}" dt="2022-07-03T07:30:07.449" v="10677" actId="26606"/>
      <pc:docMkLst>
        <pc:docMk/>
      </pc:docMkLst>
      <pc:sldChg chg="addSp modSp mod setBg">
        <pc:chgData name="Dr. Ranjan Kumar Choudhury" userId="e443eac8-9d18-4a72-83ae-09afe1e8cb1e" providerId="ADAL" clId="{21396CB1-7814-4595-B650-2D803CC21578}" dt="2022-06-29T09:14:59.128" v="4013" actId="1076"/>
        <pc:sldMkLst>
          <pc:docMk/>
          <pc:sldMk cId="467306870" sldId="256"/>
        </pc:sldMkLst>
        <pc:spChg chg="mod or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2" creationId="{FBA9D851-04C7-4A3E-A470-9795811E0A23}"/>
          </ac:spMkLst>
        </pc:spChg>
        <pc:spChg chg="mo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3" creationId="{CA503900-97C4-4619-B1F0-08876CFCF005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8" creationId="{88294908-8B00-4F58-BBBA-20F71A40AA9E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10" creationId="{4364C879-1404-4203-8E9D-CC5DE0A621A2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12" creationId="{84617302-4B0D-4351-A6BB-6F0930D943AC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14" creationId="{DA2C7802-C2E0-4218-8F89-8DD7CCD2CD1C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16" creationId="{A6D7111A-21E5-4EE9-8A78-10E5530F0116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18" creationId="{A3969E80-A77B-49FC-9122-D89AFD5EE118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20" creationId="{1849CA57-76BD-4CF2-80BA-D7A46A01B7B1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22" creationId="{35E9085E-E730-4768-83D4-6CB7E9897153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24" creationId="{973272FE-A474-4CAE-8CA2-BCC8B476C3F4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26" creationId="{E07981EA-05A6-437C-88D7-B377B92B031D}"/>
          </ac:spMkLst>
        </pc:spChg>
        <pc:spChg chg="add">
          <ac:chgData name="Dr. Ranjan Kumar Choudhury" userId="e443eac8-9d18-4a72-83ae-09afe1e8cb1e" providerId="ADAL" clId="{21396CB1-7814-4595-B650-2D803CC21578}" dt="2022-06-28T06:03:43.954" v="11" actId="26606"/>
          <ac:spMkLst>
            <pc:docMk/>
            <pc:sldMk cId="467306870" sldId="256"/>
            <ac:spMk id="28" creationId="{15E3C750-986E-4769-B1AE-49289FBEE757}"/>
          </ac:spMkLst>
        </pc:spChg>
        <pc:picChg chg="add mod">
          <ac:chgData name="Dr. Ranjan Kumar Choudhury" userId="e443eac8-9d18-4a72-83ae-09afe1e8cb1e" providerId="ADAL" clId="{21396CB1-7814-4595-B650-2D803CC21578}" dt="2022-06-29T09:14:36.225" v="4011" actId="1076"/>
          <ac:picMkLst>
            <pc:docMk/>
            <pc:sldMk cId="467306870" sldId="256"/>
            <ac:picMk id="15" creationId="{E591D975-984B-7505-C74B-64E52D4E03F6}"/>
          </ac:picMkLst>
        </pc:picChg>
        <pc:picChg chg="add mod">
          <ac:chgData name="Dr. Ranjan Kumar Choudhury" userId="e443eac8-9d18-4a72-83ae-09afe1e8cb1e" providerId="ADAL" clId="{21396CB1-7814-4595-B650-2D803CC21578}" dt="2022-06-29T09:14:59.128" v="4013" actId="1076"/>
          <ac:picMkLst>
            <pc:docMk/>
            <pc:sldMk cId="467306870" sldId="256"/>
            <ac:picMk id="17" creationId="{FA4FB51A-67A8-4CE0-B6AB-BE8E33E2AE9F}"/>
          </ac:picMkLst>
        </pc:picChg>
      </pc:sldChg>
      <pc:sldChg chg="addSp delSp modSp add mod ord">
        <pc:chgData name="Dr. Ranjan Kumar Choudhury" userId="e443eac8-9d18-4a72-83ae-09afe1e8cb1e" providerId="ADAL" clId="{21396CB1-7814-4595-B650-2D803CC21578}" dt="2022-06-28T07:47:18.900" v="981" actId="123"/>
        <pc:sldMkLst>
          <pc:docMk/>
          <pc:sldMk cId="3783989710" sldId="257"/>
        </pc:sldMkLst>
        <pc:spChg chg="del">
          <ac:chgData name="Dr. Ranjan Kumar Choudhury" userId="e443eac8-9d18-4a72-83ae-09afe1e8cb1e" providerId="ADAL" clId="{21396CB1-7814-4595-B650-2D803CC21578}" dt="2022-06-28T07:46:41.185" v="972" actId="478"/>
          <ac:spMkLst>
            <pc:docMk/>
            <pc:sldMk cId="3783989710" sldId="257"/>
            <ac:spMk id="2" creationId="{6844C9F2-84A3-46D1-9064-37A0B9A5A3BC}"/>
          </ac:spMkLst>
        </pc:spChg>
        <pc:spChg chg="mod">
          <ac:chgData name="Dr. Ranjan Kumar Choudhury" userId="e443eac8-9d18-4a72-83ae-09afe1e8cb1e" providerId="ADAL" clId="{21396CB1-7814-4595-B650-2D803CC21578}" dt="2022-06-28T07:47:18.900" v="981" actId="123"/>
          <ac:spMkLst>
            <pc:docMk/>
            <pc:sldMk cId="3783989710" sldId="257"/>
            <ac:spMk id="3" creationId="{0F50F421-887A-4A4C-A473-151F8BEC62BE}"/>
          </ac:spMkLst>
        </pc:spChg>
        <pc:spChg chg="add del mod">
          <ac:chgData name="Dr. Ranjan Kumar Choudhury" userId="e443eac8-9d18-4a72-83ae-09afe1e8cb1e" providerId="ADAL" clId="{21396CB1-7814-4595-B650-2D803CC21578}" dt="2022-06-28T07:46:43.840" v="973" actId="478"/>
          <ac:spMkLst>
            <pc:docMk/>
            <pc:sldMk cId="3783989710" sldId="257"/>
            <ac:spMk id="5" creationId="{F42D424B-37D7-5B91-CE35-20F565661A21}"/>
          </ac:spMkLst>
        </pc:spChg>
        <pc:spChg chg="add mod">
          <ac:chgData name="Dr. Ranjan Kumar Choudhury" userId="e443eac8-9d18-4a72-83ae-09afe1e8cb1e" providerId="ADAL" clId="{21396CB1-7814-4595-B650-2D803CC21578}" dt="2022-06-28T07:47:04.640" v="978" actId="14100"/>
          <ac:spMkLst>
            <pc:docMk/>
            <pc:sldMk cId="3783989710" sldId="257"/>
            <ac:spMk id="8" creationId="{49F7472D-F4F0-2ED2-F3BF-067BDCCA033F}"/>
          </ac:spMkLst>
        </pc:spChg>
        <pc:picChg chg="mod">
          <ac:chgData name="Dr. Ranjan Kumar Choudhury" userId="e443eac8-9d18-4a72-83ae-09afe1e8cb1e" providerId="ADAL" clId="{21396CB1-7814-4595-B650-2D803CC21578}" dt="2022-06-28T07:47:11.786" v="980" actId="14100"/>
          <ac:picMkLst>
            <pc:docMk/>
            <pc:sldMk cId="3783989710" sldId="257"/>
            <ac:picMk id="7" creationId="{E30F27C6-B897-463F-958F-97F0B0D5F5A6}"/>
          </ac:picMkLst>
        </pc:picChg>
      </pc:sldChg>
      <pc:sldChg chg="modSp mod ord">
        <pc:chgData name="Dr. Ranjan Kumar Choudhury" userId="e443eac8-9d18-4a72-83ae-09afe1e8cb1e" providerId="ADAL" clId="{21396CB1-7814-4595-B650-2D803CC21578}" dt="2022-06-28T11:13:02.078" v="3996"/>
        <pc:sldMkLst>
          <pc:docMk/>
          <pc:sldMk cId="0" sldId="258"/>
        </pc:sldMkLst>
        <pc:spChg chg="mod">
          <ac:chgData name="Dr. Ranjan Kumar Choudhury" userId="e443eac8-9d18-4a72-83ae-09afe1e8cb1e" providerId="ADAL" clId="{21396CB1-7814-4595-B650-2D803CC21578}" dt="2022-06-28T11:12:31.205" v="3994" actId="14100"/>
          <ac:spMkLst>
            <pc:docMk/>
            <pc:sldMk cId="0" sldId="258"/>
            <ac:spMk id="121" creationId="{00000000-0000-0000-0000-000000000000}"/>
          </ac:spMkLst>
        </pc:spChg>
      </pc:sldChg>
      <pc:sldChg chg="modSp add mod ord">
        <pc:chgData name="Dr. Ranjan Kumar Choudhury" userId="e443eac8-9d18-4a72-83ae-09afe1e8cb1e" providerId="ADAL" clId="{21396CB1-7814-4595-B650-2D803CC21578}" dt="2022-07-02T00:51:37.906" v="9014"/>
        <pc:sldMkLst>
          <pc:docMk/>
          <pc:sldMk cId="2496260252" sldId="259"/>
        </pc:sldMkLst>
        <pc:spChg chg="mod">
          <ac:chgData name="Dr. Ranjan Kumar Choudhury" userId="e443eac8-9d18-4a72-83ae-09afe1e8cb1e" providerId="ADAL" clId="{21396CB1-7814-4595-B650-2D803CC21578}" dt="2022-06-30T09:38:31.730" v="8438" actId="207"/>
          <ac:spMkLst>
            <pc:docMk/>
            <pc:sldMk cId="2496260252" sldId="259"/>
            <ac:spMk id="2" creationId="{47E1D4D4-F413-456A-95DE-8B989588E8F7}"/>
          </ac:spMkLst>
        </pc:spChg>
      </pc:sldChg>
      <pc:sldChg chg="add ord">
        <pc:chgData name="Dr. Ranjan Kumar Choudhury" userId="e443eac8-9d18-4a72-83ae-09afe1e8cb1e" providerId="ADAL" clId="{21396CB1-7814-4595-B650-2D803CC21578}" dt="2022-06-30T09:43:37.736" v="8461"/>
        <pc:sldMkLst>
          <pc:docMk/>
          <pc:sldMk cId="0" sldId="260"/>
        </pc:sldMkLst>
      </pc:sldChg>
      <pc:sldChg chg="add">
        <pc:chgData name="Dr. Ranjan Kumar Choudhury" userId="e443eac8-9d18-4a72-83ae-09afe1e8cb1e" providerId="ADAL" clId="{21396CB1-7814-4595-B650-2D803CC21578}" dt="2022-06-30T12:05:38.052" v="8981"/>
        <pc:sldMkLst>
          <pc:docMk/>
          <pc:sldMk cId="1768067526" sldId="261"/>
        </pc:sldMkLst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1648638401" sldId="265"/>
        </pc:sldMkLst>
      </pc:sldChg>
      <pc:sldChg chg="addSp delSp modSp del mod modShow">
        <pc:chgData name="Dr. Ranjan Kumar Choudhury" userId="e443eac8-9d18-4a72-83ae-09afe1e8cb1e" providerId="ADAL" clId="{21396CB1-7814-4595-B650-2D803CC21578}" dt="2022-06-30T07:22:57.593" v="7795" actId="2696"/>
        <pc:sldMkLst>
          <pc:docMk/>
          <pc:sldMk cId="3852079337" sldId="265"/>
        </pc:sldMkLst>
        <pc:spChg chg="add del mod">
          <ac:chgData name="Dr. Ranjan Kumar Choudhury" userId="e443eac8-9d18-4a72-83ae-09afe1e8cb1e" providerId="ADAL" clId="{21396CB1-7814-4595-B650-2D803CC21578}" dt="2022-06-30T07:22:00.916" v="7783" actId="478"/>
          <ac:spMkLst>
            <pc:docMk/>
            <pc:sldMk cId="3852079337" sldId="265"/>
            <ac:spMk id="6" creationId="{AEAC17E0-B647-555A-6BA8-FE1FE3A35181}"/>
          </ac:spMkLst>
        </pc:spChg>
        <pc:graphicFrameChg chg="add del">
          <ac:chgData name="Dr. Ranjan Kumar Choudhury" userId="e443eac8-9d18-4a72-83ae-09afe1e8cb1e" providerId="ADAL" clId="{21396CB1-7814-4595-B650-2D803CC21578}" dt="2022-06-30T07:22:00.916" v="7783" actId="478"/>
          <ac:graphicFrameMkLst>
            <pc:docMk/>
            <pc:sldMk cId="3852079337" sldId="265"/>
            <ac:graphicFrameMk id="4" creationId="{5BD830F9-C2B7-4F04-A1F3-032024E136BF}"/>
          </ac:graphicFrameMkLst>
        </pc:graphicFrameChg>
      </pc:sldChg>
      <pc:sldChg chg="addSp delSp modSp del mod ord modShow">
        <pc:chgData name="Dr. Ranjan Kumar Choudhury" userId="e443eac8-9d18-4a72-83ae-09afe1e8cb1e" providerId="ADAL" clId="{21396CB1-7814-4595-B650-2D803CC21578}" dt="2022-07-02T02:32:11.978" v="10293" actId="47"/>
        <pc:sldMkLst>
          <pc:docMk/>
          <pc:sldMk cId="774463390" sldId="266"/>
        </pc:sldMkLst>
        <pc:spChg chg="mod">
          <ac:chgData name="Dr. Ranjan Kumar Choudhury" userId="e443eac8-9d18-4a72-83ae-09afe1e8cb1e" providerId="ADAL" clId="{21396CB1-7814-4595-B650-2D803CC21578}" dt="2022-06-30T07:09:16.828" v="7711" actId="115"/>
          <ac:spMkLst>
            <pc:docMk/>
            <pc:sldMk cId="774463390" sldId="266"/>
            <ac:spMk id="2" creationId="{B4E7A444-D3A9-4ABC-9E32-39C05220D04E}"/>
          </ac:spMkLst>
        </pc:spChg>
        <pc:spChg chg="add del">
          <ac:chgData name="Dr. Ranjan Kumar Choudhury" userId="e443eac8-9d18-4a72-83ae-09afe1e8cb1e" providerId="ADAL" clId="{21396CB1-7814-4595-B650-2D803CC21578}" dt="2022-06-30T07:55:06.492" v="7985" actId="11529"/>
          <ac:spMkLst>
            <pc:docMk/>
            <pc:sldMk cId="774463390" sldId="266"/>
            <ac:spMk id="3" creationId="{345DDA1D-B824-55F4-627C-4273D22EDF75}"/>
          </ac:spMkLst>
        </pc:spChg>
        <pc:spChg chg="del">
          <ac:chgData name="Dr. Ranjan Kumar Choudhury" userId="e443eac8-9d18-4a72-83ae-09afe1e8cb1e" providerId="ADAL" clId="{21396CB1-7814-4595-B650-2D803CC21578}" dt="2022-06-30T06:58:18.243" v="7328" actId="478"/>
          <ac:spMkLst>
            <pc:docMk/>
            <pc:sldMk cId="774463390" sldId="266"/>
            <ac:spMk id="5" creationId="{9B9FF80F-A0DB-4B94-A93D-EB4BDBF743E3}"/>
          </ac:spMkLst>
        </pc:spChg>
        <pc:graphicFrameChg chg="mod modGraphic">
          <ac:chgData name="Dr. Ranjan Kumar Choudhury" userId="e443eac8-9d18-4a72-83ae-09afe1e8cb1e" providerId="ADAL" clId="{21396CB1-7814-4595-B650-2D803CC21578}" dt="2022-06-30T07:18:51.617" v="7773" actId="1076"/>
          <ac:graphicFrameMkLst>
            <pc:docMk/>
            <pc:sldMk cId="774463390" sldId="266"/>
            <ac:graphicFrameMk id="4" creationId="{5BD830F9-C2B7-4F04-A1F3-032024E136BF}"/>
          </ac:graphicFrameMkLst>
        </pc:graphicFrameChg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413017339" sldId="268"/>
        </pc:sldMkLst>
      </pc:sldChg>
      <pc:sldChg chg="del mod modShow">
        <pc:chgData name="Dr. Ranjan Kumar Choudhury" userId="e443eac8-9d18-4a72-83ae-09afe1e8cb1e" providerId="ADAL" clId="{21396CB1-7814-4595-B650-2D803CC21578}" dt="2022-06-30T09:39:43.768" v="8442" actId="2696"/>
        <pc:sldMkLst>
          <pc:docMk/>
          <pc:sldMk cId="2338676812" sldId="268"/>
        </pc:sldMkLst>
      </pc:sldChg>
      <pc:sldChg chg="del">
        <pc:chgData name="Dr. Ranjan Kumar Choudhury" userId="e443eac8-9d18-4a72-83ae-09afe1e8cb1e" providerId="ADAL" clId="{21396CB1-7814-4595-B650-2D803CC21578}" dt="2022-06-30T09:41:48.585" v="8451" actId="47"/>
        <pc:sldMkLst>
          <pc:docMk/>
          <pc:sldMk cId="2677987343" sldId="272"/>
        </pc:sldMkLst>
      </pc:sldChg>
      <pc:sldChg chg="del mod modShow">
        <pc:chgData name="Dr. Ranjan Kumar Choudhury" userId="e443eac8-9d18-4a72-83ae-09afe1e8cb1e" providerId="ADAL" clId="{21396CB1-7814-4595-B650-2D803CC21578}" dt="2022-06-30T08:30:19.528" v="8127" actId="2696"/>
        <pc:sldMkLst>
          <pc:docMk/>
          <pc:sldMk cId="709390591" sldId="273"/>
        </pc:sldMkLst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1316419796" sldId="273"/>
        </pc:sldMkLst>
      </pc:sldChg>
      <pc:sldChg chg="modSp add mod">
        <pc:chgData name="Dr. Ranjan Kumar Choudhury" userId="e443eac8-9d18-4a72-83ae-09afe1e8cb1e" providerId="ADAL" clId="{21396CB1-7814-4595-B650-2D803CC21578}" dt="2022-06-28T10:31:07.345" v="3447" actId="207"/>
        <pc:sldMkLst>
          <pc:docMk/>
          <pc:sldMk cId="1303996850" sldId="279"/>
        </pc:sldMkLst>
        <pc:spChg chg="mod">
          <ac:chgData name="Dr. Ranjan Kumar Choudhury" userId="e443eac8-9d18-4a72-83ae-09afe1e8cb1e" providerId="ADAL" clId="{21396CB1-7814-4595-B650-2D803CC21578}" dt="2022-06-28T10:31:07.345" v="3447" actId="207"/>
          <ac:spMkLst>
            <pc:docMk/>
            <pc:sldMk cId="1303996850" sldId="279"/>
            <ac:spMk id="2" creationId="{06C949FD-7937-47B9-9A73-DC4DD7FD1130}"/>
          </ac:spMkLst>
        </pc:spChg>
      </pc:sldChg>
      <pc:sldChg chg="modSp add del mod">
        <pc:chgData name="Dr. Ranjan Kumar Choudhury" userId="e443eac8-9d18-4a72-83ae-09afe1e8cb1e" providerId="ADAL" clId="{21396CB1-7814-4595-B650-2D803CC21578}" dt="2022-06-28T09:23:13.234" v="1461" actId="47"/>
        <pc:sldMkLst>
          <pc:docMk/>
          <pc:sldMk cId="496731542" sldId="281"/>
        </pc:sldMkLst>
        <pc:spChg chg="mod">
          <ac:chgData name="Dr. Ranjan Kumar Choudhury" userId="e443eac8-9d18-4a72-83ae-09afe1e8cb1e" providerId="ADAL" clId="{21396CB1-7814-4595-B650-2D803CC21578}" dt="2022-06-28T09:11:59.820" v="1417" actId="123"/>
          <ac:spMkLst>
            <pc:docMk/>
            <pc:sldMk cId="496731542" sldId="281"/>
            <ac:spMk id="3" creationId="{D8100E6B-E12F-4C2E-95FE-CC70F31C7A41}"/>
          </ac:spMkLst>
        </pc:spChg>
      </pc:sldChg>
      <pc:sldChg chg="add del">
        <pc:chgData name="Dr. Ranjan Kumar Choudhury" userId="e443eac8-9d18-4a72-83ae-09afe1e8cb1e" providerId="ADAL" clId="{21396CB1-7814-4595-B650-2D803CC21578}" dt="2022-06-28T09:23:18.778" v="1462" actId="47"/>
        <pc:sldMkLst>
          <pc:docMk/>
          <pc:sldMk cId="609538526" sldId="282"/>
        </pc:sldMkLst>
      </pc:sldChg>
      <pc:sldChg chg="add del ord modAnim">
        <pc:chgData name="Dr. Ranjan Kumar Choudhury" userId="e443eac8-9d18-4a72-83ae-09afe1e8cb1e" providerId="ADAL" clId="{21396CB1-7814-4595-B650-2D803CC21578}" dt="2022-06-30T07:53:30.335" v="7950" actId="47"/>
        <pc:sldMkLst>
          <pc:docMk/>
          <pc:sldMk cId="3088272603" sldId="284"/>
        </pc:sldMkLst>
      </pc:sldChg>
      <pc:sldChg chg="add del">
        <pc:chgData name="Dr. Ranjan Kumar Choudhury" userId="e443eac8-9d18-4a72-83ae-09afe1e8cb1e" providerId="ADAL" clId="{21396CB1-7814-4595-B650-2D803CC21578}" dt="2022-06-28T08:58:24.845" v="1020" actId="47"/>
        <pc:sldMkLst>
          <pc:docMk/>
          <pc:sldMk cId="2431911842" sldId="288"/>
        </pc:sldMkLst>
      </pc:sldChg>
      <pc:sldChg chg="addSp delSp modSp add mod ord">
        <pc:chgData name="Dr. Ranjan Kumar Choudhury" userId="e443eac8-9d18-4a72-83ae-09afe1e8cb1e" providerId="ADAL" clId="{21396CB1-7814-4595-B650-2D803CC21578}" dt="2022-07-02T01:56:20.139" v="10072" actId="20577"/>
        <pc:sldMkLst>
          <pc:docMk/>
          <pc:sldMk cId="3030334545" sldId="293"/>
        </pc:sldMkLst>
        <pc:spChg chg="del">
          <ac:chgData name="Dr. Ranjan Kumar Choudhury" userId="e443eac8-9d18-4a72-83ae-09afe1e8cb1e" providerId="ADAL" clId="{21396CB1-7814-4595-B650-2D803CC21578}" dt="2022-07-02T01:52:55.983" v="9937" actId="478"/>
          <ac:spMkLst>
            <pc:docMk/>
            <pc:sldMk cId="3030334545" sldId="293"/>
            <ac:spMk id="2" creationId="{00000000-0000-0000-0000-000000000000}"/>
          </ac:spMkLst>
        </pc:spChg>
        <pc:spChg chg="del mod">
          <ac:chgData name="Dr. Ranjan Kumar Choudhury" userId="e443eac8-9d18-4a72-83ae-09afe1e8cb1e" providerId="ADAL" clId="{21396CB1-7814-4595-B650-2D803CC21578}" dt="2022-07-02T01:52:15.350" v="9931" actId="478"/>
          <ac:spMkLst>
            <pc:docMk/>
            <pc:sldMk cId="3030334545" sldId="293"/>
            <ac:spMk id="10" creationId="{0352F605-1427-40AB-A8D0-19C8A60D4BC6}"/>
          </ac:spMkLst>
        </pc:spChg>
        <pc:spChg chg="add mod">
          <ac:chgData name="Dr. Ranjan Kumar Choudhury" userId="e443eac8-9d18-4a72-83ae-09afe1e8cb1e" providerId="ADAL" clId="{21396CB1-7814-4595-B650-2D803CC21578}" dt="2022-07-02T01:56:20.139" v="10072" actId="20577"/>
          <ac:spMkLst>
            <pc:docMk/>
            <pc:sldMk cId="3030334545" sldId="293"/>
            <ac:spMk id="11" creationId="{78DD5875-A19C-7D97-8089-4A55CD678E09}"/>
          </ac:spMkLst>
        </pc:spChg>
      </pc:sldChg>
      <pc:sldChg chg="add del">
        <pc:chgData name="Dr. Ranjan Kumar Choudhury" userId="e443eac8-9d18-4a72-83ae-09afe1e8cb1e" providerId="ADAL" clId="{21396CB1-7814-4595-B650-2D803CC21578}" dt="2022-07-02T01:50:09.975" v="9927" actId="47"/>
        <pc:sldMkLst>
          <pc:docMk/>
          <pc:sldMk cId="3189246559" sldId="296"/>
        </pc:sldMkLst>
      </pc:sldChg>
      <pc:sldChg chg="add ord modAnim">
        <pc:chgData name="Dr. Ranjan Kumar Choudhury" userId="e443eac8-9d18-4a72-83ae-09afe1e8cb1e" providerId="ADAL" clId="{21396CB1-7814-4595-B650-2D803CC21578}" dt="2022-06-29T09:03:21.564" v="4006"/>
        <pc:sldMkLst>
          <pc:docMk/>
          <pc:sldMk cId="646786975" sldId="297"/>
        </pc:sldMkLst>
      </pc:sldChg>
      <pc:sldChg chg="addSp delSp modSp add mod ord delAnim modAnim">
        <pc:chgData name="Dr. Ranjan Kumar Choudhury" userId="e443eac8-9d18-4a72-83ae-09afe1e8cb1e" providerId="ADAL" clId="{21396CB1-7814-4595-B650-2D803CC21578}" dt="2022-07-02T01:59:49.558" v="10075" actId="22"/>
        <pc:sldMkLst>
          <pc:docMk/>
          <pc:sldMk cId="812035057" sldId="298"/>
        </pc:sldMkLst>
        <pc:spChg chg="add">
          <ac:chgData name="Dr. Ranjan Kumar Choudhury" userId="e443eac8-9d18-4a72-83ae-09afe1e8cb1e" providerId="ADAL" clId="{21396CB1-7814-4595-B650-2D803CC21578}" dt="2022-07-02T01:59:42.723" v="10074" actId="22"/>
          <ac:spMkLst>
            <pc:docMk/>
            <pc:sldMk cId="812035057" sldId="298"/>
            <ac:spMk id="8" creationId="{70B63C42-885F-626D-D0A0-833C9D86FA80}"/>
          </ac:spMkLst>
        </pc:spChg>
        <pc:spChg chg="add">
          <ac:chgData name="Dr. Ranjan Kumar Choudhury" userId="e443eac8-9d18-4a72-83ae-09afe1e8cb1e" providerId="ADAL" clId="{21396CB1-7814-4595-B650-2D803CC21578}" dt="2022-07-02T01:59:49.558" v="10075" actId="22"/>
          <ac:spMkLst>
            <pc:docMk/>
            <pc:sldMk cId="812035057" sldId="298"/>
            <ac:spMk id="11" creationId="{F4B7EC65-8AC7-A256-ACA3-F347C81CACFC}"/>
          </ac:spMkLst>
        </pc:spChg>
        <pc:picChg chg="add mod">
          <ac:chgData name="Dr. Ranjan Kumar Choudhury" userId="e443eac8-9d18-4a72-83ae-09afe1e8cb1e" providerId="ADAL" clId="{21396CB1-7814-4595-B650-2D803CC21578}" dt="2022-06-30T11:48:34.875" v="8975"/>
          <ac:picMkLst>
            <pc:docMk/>
            <pc:sldMk cId="812035057" sldId="298"/>
            <ac:picMk id="7" creationId="{66768FC9-D2E1-E795-0371-99F1829D0EBC}"/>
          </ac:picMkLst>
        </pc:picChg>
        <pc:picChg chg="del">
          <ac:chgData name="Dr. Ranjan Kumar Choudhury" userId="e443eac8-9d18-4a72-83ae-09afe1e8cb1e" providerId="ADAL" clId="{21396CB1-7814-4595-B650-2D803CC21578}" dt="2022-06-30T11:48:33.402" v="8974" actId="478"/>
          <ac:picMkLst>
            <pc:docMk/>
            <pc:sldMk cId="812035057" sldId="298"/>
            <ac:picMk id="8" creationId="{441AAEC3-4EE1-4F44-98EF-0EECDE36E132}"/>
          </ac:picMkLst>
        </pc:picChg>
      </pc:sldChg>
      <pc:sldChg chg="delSp modSp add mod">
        <pc:chgData name="Dr. Ranjan Kumar Choudhury" userId="e443eac8-9d18-4a72-83ae-09afe1e8cb1e" providerId="ADAL" clId="{21396CB1-7814-4595-B650-2D803CC21578}" dt="2022-06-28T07:46:03.172" v="967" actId="115"/>
        <pc:sldMkLst>
          <pc:docMk/>
          <pc:sldMk cId="920166311" sldId="298"/>
        </pc:sldMkLst>
        <pc:spChg chg="mod">
          <ac:chgData name="Dr. Ranjan Kumar Choudhury" userId="e443eac8-9d18-4a72-83ae-09afe1e8cb1e" providerId="ADAL" clId="{21396CB1-7814-4595-B650-2D803CC21578}" dt="2022-06-28T07:46:03.172" v="967" actId="115"/>
          <ac:spMkLst>
            <pc:docMk/>
            <pc:sldMk cId="920166311" sldId="298"/>
            <ac:spMk id="2" creationId="{6A642E2E-ABC5-47BB-B1A1-C126664322FA}"/>
          </ac:spMkLst>
        </pc:spChg>
        <pc:spChg chg="del">
          <ac:chgData name="Dr. Ranjan Kumar Choudhury" userId="e443eac8-9d18-4a72-83ae-09afe1e8cb1e" providerId="ADAL" clId="{21396CB1-7814-4595-B650-2D803CC21578}" dt="2022-06-28T07:44:47.572" v="955" actId="478"/>
          <ac:spMkLst>
            <pc:docMk/>
            <pc:sldMk cId="920166311" sldId="298"/>
            <ac:spMk id="13" creationId="{9153E12B-D302-4405-AFEA-06EBF18313B0}"/>
          </ac:spMkLst>
        </pc:spChg>
        <pc:graphicFrameChg chg="mod">
          <ac:chgData name="Dr. Ranjan Kumar Choudhury" userId="e443eac8-9d18-4a72-83ae-09afe1e8cb1e" providerId="ADAL" clId="{21396CB1-7814-4595-B650-2D803CC21578}" dt="2022-06-28T07:45:30.917" v="965" actId="1076"/>
          <ac:graphicFrameMkLst>
            <pc:docMk/>
            <pc:sldMk cId="920166311" sldId="298"/>
            <ac:graphicFrameMk id="6" creationId="{8EE7A239-3B61-4C15-B94F-016794EB2C4E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28T07:45:26.377" v="964" actId="1076"/>
          <ac:graphicFrameMkLst>
            <pc:docMk/>
            <pc:sldMk cId="920166311" sldId="298"/>
            <ac:graphicFrameMk id="7" creationId="{426F2E8B-FE8A-43BC-BD63-78688AC9EEB1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28T07:45:36.704" v="966" actId="1076"/>
          <ac:graphicFrameMkLst>
            <pc:docMk/>
            <pc:sldMk cId="920166311" sldId="298"/>
            <ac:graphicFrameMk id="8" creationId="{3AEF2ABC-A03A-439A-A70C-22E98D95DF8F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28T07:45:21.559" v="963" actId="1076"/>
          <ac:graphicFrameMkLst>
            <pc:docMk/>
            <pc:sldMk cId="920166311" sldId="298"/>
            <ac:graphicFrameMk id="9" creationId="{677A9699-AB1E-4506-8972-EA09B98AC22E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28T07:45:17.098" v="962" actId="1076"/>
          <ac:graphicFrameMkLst>
            <pc:docMk/>
            <pc:sldMk cId="920166311" sldId="298"/>
            <ac:graphicFrameMk id="10" creationId="{8FF5A580-D570-4AB6-A0EF-68D5D6AFB7C3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28T07:45:12.403" v="960" actId="1076"/>
          <ac:graphicFrameMkLst>
            <pc:docMk/>
            <pc:sldMk cId="920166311" sldId="298"/>
            <ac:graphicFrameMk id="11" creationId="{4C2F0454-7010-4F1E-90A7-A3DF62DBE9E3}"/>
          </ac:graphicFrameMkLst>
        </pc:graphicFrameChg>
        <pc:picChg chg="mod">
          <ac:chgData name="Dr. Ranjan Kumar Choudhury" userId="e443eac8-9d18-4a72-83ae-09afe1e8cb1e" providerId="ADAL" clId="{21396CB1-7814-4595-B650-2D803CC21578}" dt="2022-06-28T07:45:03.941" v="959" actId="14100"/>
          <ac:picMkLst>
            <pc:docMk/>
            <pc:sldMk cId="920166311" sldId="298"/>
            <ac:picMk id="5" creationId="{1381B436-E418-4A11-9D15-C609ECF04940}"/>
          </ac:picMkLst>
        </pc:picChg>
      </pc:sldChg>
      <pc:sldChg chg="add del">
        <pc:chgData name="Dr. Ranjan Kumar Choudhury" userId="e443eac8-9d18-4a72-83ae-09afe1e8cb1e" providerId="ADAL" clId="{21396CB1-7814-4595-B650-2D803CC21578}" dt="2022-07-02T01:53:01.850" v="9938" actId="47"/>
        <pc:sldMkLst>
          <pc:docMk/>
          <pc:sldMk cId="870523971" sldId="300"/>
        </pc:sldMkLst>
      </pc:sldChg>
      <pc:sldChg chg="modSp add">
        <pc:chgData name="Dr. Ranjan Kumar Choudhury" userId="e443eac8-9d18-4a72-83ae-09afe1e8cb1e" providerId="ADAL" clId="{21396CB1-7814-4595-B650-2D803CC21578}" dt="2022-06-28T08:59:23.508" v="1030"/>
        <pc:sldMkLst>
          <pc:docMk/>
          <pc:sldMk cId="574441902" sldId="302"/>
        </pc:sldMkLst>
        <pc:graphicFrameChg chg="mod">
          <ac:chgData name="Dr. Ranjan Kumar Choudhury" userId="e443eac8-9d18-4a72-83ae-09afe1e8cb1e" providerId="ADAL" clId="{21396CB1-7814-4595-B650-2D803CC21578}" dt="2022-06-28T08:59:23.508" v="1030"/>
          <ac:graphicFrameMkLst>
            <pc:docMk/>
            <pc:sldMk cId="574441902" sldId="302"/>
            <ac:graphicFrameMk id="4" creationId="{ED248503-8FA7-46CE-A746-F1804EA1D696}"/>
          </ac:graphicFrameMkLst>
        </pc:graphicFrameChg>
      </pc:sldChg>
      <pc:sldChg chg="add ord">
        <pc:chgData name="Dr. Ranjan Kumar Choudhury" userId="e443eac8-9d18-4a72-83ae-09afe1e8cb1e" providerId="ADAL" clId="{21396CB1-7814-4595-B650-2D803CC21578}" dt="2022-06-30T09:42:01.688" v="8453"/>
        <pc:sldMkLst>
          <pc:docMk/>
          <pc:sldMk cId="1978366067" sldId="303"/>
        </pc:sldMkLst>
      </pc:sldChg>
      <pc:sldChg chg="modSp add del mod ord modAnim">
        <pc:chgData name="Dr. Ranjan Kumar Choudhury" userId="e443eac8-9d18-4a72-83ae-09afe1e8cb1e" providerId="ADAL" clId="{21396CB1-7814-4595-B650-2D803CC21578}" dt="2022-07-02T01:30:06.669" v="9733" actId="47"/>
        <pc:sldMkLst>
          <pc:docMk/>
          <pc:sldMk cId="13903699" sldId="305"/>
        </pc:sldMkLst>
        <pc:graphicFrameChg chg="mod">
          <ac:chgData name="Dr. Ranjan Kumar Choudhury" userId="e443eac8-9d18-4a72-83ae-09afe1e8cb1e" providerId="ADAL" clId="{21396CB1-7814-4595-B650-2D803CC21578}" dt="2022-07-02T01:01:44.556" v="9208" actId="14100"/>
          <ac:graphicFrameMkLst>
            <pc:docMk/>
            <pc:sldMk cId="13903699" sldId="305"/>
            <ac:graphicFrameMk id="5" creationId="{D7B1BB3D-6EAE-48D3-AAA7-8D3191DA65C0}"/>
          </ac:graphicFrameMkLst>
        </pc:graphicFrameChg>
      </pc:sldChg>
      <pc:sldChg chg="add del">
        <pc:chgData name="Dr. Ranjan Kumar Choudhury" userId="e443eac8-9d18-4a72-83ae-09afe1e8cb1e" providerId="ADAL" clId="{21396CB1-7814-4595-B650-2D803CC21578}" dt="2022-06-28T10:50:09.564" v="3538" actId="47"/>
        <pc:sldMkLst>
          <pc:docMk/>
          <pc:sldMk cId="760723913" sldId="307"/>
        </pc:sldMkLst>
      </pc:sldChg>
      <pc:sldChg chg="add del">
        <pc:chgData name="Dr. Ranjan Kumar Choudhury" userId="e443eac8-9d18-4a72-83ae-09afe1e8cb1e" providerId="ADAL" clId="{21396CB1-7814-4595-B650-2D803CC21578}" dt="2022-07-02T01:56:32.556" v="10073" actId="47"/>
        <pc:sldMkLst>
          <pc:docMk/>
          <pc:sldMk cId="1485054779" sldId="307"/>
        </pc:sldMkLst>
      </pc:sldChg>
      <pc:sldChg chg="add del">
        <pc:chgData name="Dr. Ranjan Kumar Choudhury" userId="e443eac8-9d18-4a72-83ae-09afe1e8cb1e" providerId="ADAL" clId="{21396CB1-7814-4595-B650-2D803CC21578}" dt="2022-06-28T07:15:09.458" v="828" actId="47"/>
        <pc:sldMkLst>
          <pc:docMk/>
          <pc:sldMk cId="3653474301" sldId="309"/>
        </pc:sldMkLst>
      </pc:sldChg>
      <pc:sldChg chg="add del ord">
        <pc:chgData name="Dr. Ranjan Kumar Choudhury" userId="e443eac8-9d18-4a72-83ae-09afe1e8cb1e" providerId="ADAL" clId="{21396CB1-7814-4595-B650-2D803CC21578}" dt="2022-06-28T10:30:37.095" v="3440" actId="47"/>
        <pc:sldMkLst>
          <pc:docMk/>
          <pc:sldMk cId="3368364732" sldId="310"/>
        </pc:sldMkLst>
      </pc:sldChg>
      <pc:sldChg chg="add del">
        <pc:chgData name="Dr. Ranjan Kumar Choudhury" userId="e443eac8-9d18-4a72-83ae-09afe1e8cb1e" providerId="ADAL" clId="{21396CB1-7814-4595-B650-2D803CC21578}" dt="2022-07-02T01:51:51.665" v="9930" actId="47"/>
        <pc:sldMkLst>
          <pc:docMk/>
          <pc:sldMk cId="3801513002" sldId="310"/>
        </pc:sldMkLst>
      </pc:sldChg>
      <pc:sldChg chg="add del">
        <pc:chgData name="Dr. Ranjan Kumar Choudhury" userId="e443eac8-9d18-4a72-83ae-09afe1e8cb1e" providerId="ADAL" clId="{21396CB1-7814-4595-B650-2D803CC21578}" dt="2022-06-28T09:25:09.534" v="1466" actId="47"/>
        <pc:sldMkLst>
          <pc:docMk/>
          <pc:sldMk cId="4256772530" sldId="311"/>
        </pc:sldMkLst>
      </pc:sldChg>
      <pc:sldChg chg="add del">
        <pc:chgData name="Dr. Ranjan Kumar Choudhury" userId="e443eac8-9d18-4a72-83ae-09afe1e8cb1e" providerId="ADAL" clId="{21396CB1-7814-4595-B650-2D803CC21578}" dt="2022-06-28T09:22:24.478" v="1460" actId="47"/>
        <pc:sldMkLst>
          <pc:docMk/>
          <pc:sldMk cId="2258283999" sldId="312"/>
        </pc:sldMkLst>
      </pc:sldChg>
      <pc:sldChg chg="add del">
        <pc:chgData name="Dr. Ranjan Kumar Choudhury" userId="e443eac8-9d18-4a72-83ae-09afe1e8cb1e" providerId="ADAL" clId="{21396CB1-7814-4595-B650-2D803CC21578}" dt="2022-07-02T01:53:28.426" v="9939" actId="47"/>
        <pc:sldMkLst>
          <pc:docMk/>
          <pc:sldMk cId="220976830" sldId="313"/>
        </pc:sldMkLst>
      </pc:sldChg>
      <pc:sldChg chg="add del">
        <pc:chgData name="Dr. Ranjan Kumar Choudhury" userId="e443eac8-9d18-4a72-83ae-09afe1e8cb1e" providerId="ADAL" clId="{21396CB1-7814-4595-B650-2D803CC21578}" dt="2022-06-28T10:30:00.976" v="3439" actId="47"/>
        <pc:sldMkLst>
          <pc:docMk/>
          <pc:sldMk cId="390231818" sldId="313"/>
        </pc:sldMkLst>
      </pc:sldChg>
      <pc:sldChg chg="modSp add del mod">
        <pc:chgData name="Dr. Ranjan Kumar Choudhury" userId="e443eac8-9d18-4a72-83ae-09afe1e8cb1e" providerId="ADAL" clId="{21396CB1-7814-4595-B650-2D803CC21578}" dt="2022-07-02T01:46:31.529" v="9892" actId="47"/>
        <pc:sldMkLst>
          <pc:docMk/>
          <pc:sldMk cId="634215738" sldId="328"/>
        </pc:sldMkLst>
        <pc:spChg chg="mod">
          <ac:chgData name="Dr. Ranjan Kumar Choudhury" userId="e443eac8-9d18-4a72-83ae-09afe1e8cb1e" providerId="ADAL" clId="{21396CB1-7814-4595-B650-2D803CC21578}" dt="2022-07-02T01:46:28.133" v="9891" actId="6549"/>
          <ac:spMkLst>
            <pc:docMk/>
            <pc:sldMk cId="634215738" sldId="328"/>
            <ac:spMk id="3" creationId="{00000000-0000-0000-0000-000000000000}"/>
          </ac:spMkLst>
        </pc:spChg>
      </pc:sldChg>
      <pc:sldChg chg="delSp add del mod">
        <pc:chgData name="Dr. Ranjan Kumar Choudhury" userId="e443eac8-9d18-4a72-83ae-09afe1e8cb1e" providerId="ADAL" clId="{21396CB1-7814-4595-B650-2D803CC21578}" dt="2022-07-02T02:06:25.629" v="10137" actId="47"/>
        <pc:sldMkLst>
          <pc:docMk/>
          <pc:sldMk cId="4029403040" sldId="334"/>
        </pc:sldMkLst>
        <pc:spChg chg="del">
          <ac:chgData name="Dr. Ranjan Kumar Choudhury" userId="e443eac8-9d18-4a72-83ae-09afe1e8cb1e" providerId="ADAL" clId="{21396CB1-7814-4595-B650-2D803CC21578}" dt="2022-07-02T02:00:11.896" v="10077" actId="478"/>
          <ac:spMkLst>
            <pc:docMk/>
            <pc:sldMk cId="4029403040" sldId="334"/>
            <ac:spMk id="9" creationId="{FD4CA5BA-197F-75C7-86B7-6ED66B604EE3}"/>
          </ac:spMkLst>
        </pc:spChg>
      </pc:sldChg>
      <pc:sldChg chg="addSp delSp modSp add del mod ord setBg delDesignElem">
        <pc:chgData name="Dr. Ranjan Kumar Choudhury" userId="e443eac8-9d18-4a72-83ae-09afe1e8cb1e" providerId="ADAL" clId="{21396CB1-7814-4595-B650-2D803CC21578}" dt="2022-06-29T09:15:37.535" v="4015" actId="47"/>
        <pc:sldMkLst>
          <pc:docMk/>
          <pc:sldMk cId="617108373" sldId="340"/>
        </pc:sldMkLst>
        <pc:spChg chg="mod">
          <ac:chgData name="Dr. Ranjan Kumar Choudhury" userId="e443eac8-9d18-4a72-83ae-09afe1e8cb1e" providerId="ADAL" clId="{21396CB1-7814-4595-B650-2D803CC21578}" dt="2022-06-28T07:03:26.994" v="777" actId="26606"/>
          <ac:spMkLst>
            <pc:docMk/>
            <pc:sldMk cId="617108373" sldId="340"/>
            <ac:spMk id="3" creationId="{40D2F327-0A45-7949-9B67-5AD38677133F}"/>
          </ac:spMkLst>
        </pc:spChg>
        <pc:spChg chg="mod">
          <ac:chgData name="Dr. Ranjan Kumar Choudhury" userId="e443eac8-9d18-4a72-83ae-09afe1e8cb1e" providerId="ADAL" clId="{21396CB1-7814-4595-B650-2D803CC21578}" dt="2022-06-28T07:06:55.351" v="815" actId="27636"/>
          <ac:spMkLst>
            <pc:docMk/>
            <pc:sldMk cId="617108373" sldId="340"/>
            <ac:spMk id="10" creationId="{8400AF68-FBA7-2C44-BB48-77A539765ED5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617108373" sldId="340"/>
            <ac:spMk id="12" creationId="{907EF6B7-1338-4443-8C46-6A318D952DFD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617108373" sldId="340"/>
            <ac:spMk id="13" creationId="{DAAE4CDD-124C-4DCF-9584-B6033B545DD5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617108373" sldId="340"/>
            <ac:spMk id="14" creationId="{081E4A58-353D-44AE-B2FC-2A74E2E400F7}"/>
          </ac:spMkLst>
        </pc:spChg>
        <pc:spChg chg="add">
          <ac:chgData name="Dr. Ranjan Kumar Choudhury" userId="e443eac8-9d18-4a72-83ae-09afe1e8cb1e" providerId="ADAL" clId="{21396CB1-7814-4595-B650-2D803CC21578}" dt="2022-06-28T07:03:26.994" v="777" actId="26606"/>
          <ac:spMkLst>
            <pc:docMk/>
            <pc:sldMk cId="617108373" sldId="340"/>
            <ac:spMk id="15" creationId="{907EF6B7-1338-4443-8C46-6A318D952DFD}"/>
          </ac:spMkLst>
        </pc:spChg>
        <pc:spChg chg="add">
          <ac:chgData name="Dr. Ranjan Kumar Choudhury" userId="e443eac8-9d18-4a72-83ae-09afe1e8cb1e" providerId="ADAL" clId="{21396CB1-7814-4595-B650-2D803CC21578}" dt="2022-06-28T07:03:26.994" v="777" actId="26606"/>
          <ac:spMkLst>
            <pc:docMk/>
            <pc:sldMk cId="617108373" sldId="340"/>
            <ac:spMk id="17" creationId="{DAAE4CDD-124C-4DCF-9584-B6033B545DD5}"/>
          </ac:spMkLst>
        </pc:spChg>
        <pc:spChg chg="add">
          <ac:chgData name="Dr. Ranjan Kumar Choudhury" userId="e443eac8-9d18-4a72-83ae-09afe1e8cb1e" providerId="ADAL" clId="{21396CB1-7814-4595-B650-2D803CC21578}" dt="2022-06-28T07:03:26.994" v="777" actId="26606"/>
          <ac:spMkLst>
            <pc:docMk/>
            <pc:sldMk cId="617108373" sldId="340"/>
            <ac:spMk id="19" creationId="{081E4A58-353D-44AE-B2FC-2A74E2E400F7}"/>
          </ac:spMkLst>
        </pc:spChg>
      </pc:sldChg>
      <pc:sldChg chg="delSp add del ord setBg delDesignElem">
        <pc:chgData name="Dr. Ranjan Kumar Choudhury" userId="e443eac8-9d18-4a72-83ae-09afe1e8cb1e" providerId="ADAL" clId="{21396CB1-7814-4595-B650-2D803CC21578}" dt="2022-06-29T09:15:19.860" v="4014" actId="47"/>
        <pc:sldMkLst>
          <pc:docMk/>
          <pc:sldMk cId="2079473874" sldId="347"/>
        </pc:sldMkLst>
        <pc:spChg chg="del">
          <ac:chgData name="Dr. Ranjan Kumar Choudhury" userId="e443eac8-9d18-4a72-83ae-09afe1e8cb1e" providerId="ADAL" clId="{21396CB1-7814-4595-B650-2D803CC21578}" dt="2022-06-28T08:58:04.441" v="1018"/>
          <ac:spMkLst>
            <pc:docMk/>
            <pc:sldMk cId="2079473874" sldId="347"/>
            <ac:spMk id="9" creationId="{247AB924-1B87-43FC-B7C7-B112D5C51A0E}"/>
          </ac:spMkLst>
        </pc:spChg>
        <pc:cxnChg chg="del">
          <ac:chgData name="Dr. Ranjan Kumar Choudhury" userId="e443eac8-9d18-4a72-83ae-09afe1e8cb1e" providerId="ADAL" clId="{21396CB1-7814-4595-B650-2D803CC21578}" dt="2022-06-28T08:58:04.441" v="1018"/>
          <ac:cxnSpMkLst>
            <pc:docMk/>
            <pc:sldMk cId="2079473874" sldId="347"/>
            <ac:cxnSpMk id="8" creationId="{99AE2756-0FC4-4155-83E7-58AAAB63E757}"/>
          </ac:cxnSpMkLst>
        </pc:cxnChg>
        <pc:cxnChg chg="del">
          <ac:chgData name="Dr. Ranjan Kumar Choudhury" userId="e443eac8-9d18-4a72-83ae-09afe1e8cb1e" providerId="ADAL" clId="{21396CB1-7814-4595-B650-2D803CC21578}" dt="2022-06-28T08:58:04.441" v="1018"/>
          <ac:cxnSpMkLst>
            <pc:docMk/>
            <pc:sldMk cId="2079473874" sldId="347"/>
            <ac:cxnSpMk id="10" creationId="{818DC98F-4057-4645-B948-F604F39A9CFE}"/>
          </ac:cxnSpMkLst>
        </pc:cxnChg>
        <pc:cxnChg chg="del">
          <ac:chgData name="Dr. Ranjan Kumar Choudhury" userId="e443eac8-9d18-4a72-83ae-09afe1e8cb1e" providerId="ADAL" clId="{21396CB1-7814-4595-B650-2D803CC21578}" dt="2022-06-28T08:58:04.441" v="1018"/>
          <ac:cxnSpMkLst>
            <pc:docMk/>
            <pc:sldMk cId="2079473874" sldId="347"/>
            <ac:cxnSpMk id="12" creationId="{DAD2B705-4A9B-408D-AA80-4F41045E09DE}"/>
          </ac:cxnSpMkLst>
        </pc:cxnChg>
      </pc:sldChg>
      <pc:sldChg chg="ord">
        <pc:chgData name="Dr. Ranjan Kumar Choudhury" userId="e443eac8-9d18-4a72-83ae-09afe1e8cb1e" providerId="ADAL" clId="{21396CB1-7814-4595-B650-2D803CC21578}" dt="2022-06-30T09:40:56.941" v="8445"/>
        <pc:sldMkLst>
          <pc:docMk/>
          <pc:sldMk cId="2437330495" sldId="354"/>
        </pc:sldMkLst>
      </pc:sldChg>
      <pc:sldChg chg="del">
        <pc:chgData name="Dr. Ranjan Kumar Choudhury" userId="e443eac8-9d18-4a72-83ae-09afe1e8cb1e" providerId="ADAL" clId="{21396CB1-7814-4595-B650-2D803CC21578}" dt="2022-06-28T07:12:54.820" v="825" actId="47"/>
        <pc:sldMkLst>
          <pc:docMk/>
          <pc:sldMk cId="2796082293" sldId="355"/>
        </pc:sldMkLst>
      </pc:sldChg>
      <pc:sldChg chg="addSp delSp modSp add mod">
        <pc:chgData name="Dr. Ranjan Kumar Choudhury" userId="e443eac8-9d18-4a72-83ae-09afe1e8cb1e" providerId="ADAL" clId="{21396CB1-7814-4595-B650-2D803CC21578}" dt="2022-07-02T02:24:36.642" v="10205" actId="14100"/>
        <pc:sldMkLst>
          <pc:docMk/>
          <pc:sldMk cId="1786046419" sldId="370"/>
        </pc:sldMkLst>
        <pc:spChg chg="del">
          <ac:chgData name="Dr. Ranjan Kumar Choudhury" userId="e443eac8-9d18-4a72-83ae-09afe1e8cb1e" providerId="ADAL" clId="{21396CB1-7814-4595-B650-2D803CC21578}" dt="2022-07-02T01:49:00.955" v="9923" actId="478"/>
          <ac:spMkLst>
            <pc:docMk/>
            <pc:sldMk cId="1786046419" sldId="370"/>
            <ac:spMk id="3" creationId="{00000000-0000-0000-0000-000000000000}"/>
          </ac:spMkLst>
        </pc:spChg>
        <pc:spChg chg="add mod">
          <ac:chgData name="Dr. Ranjan Kumar Choudhury" userId="e443eac8-9d18-4a72-83ae-09afe1e8cb1e" providerId="ADAL" clId="{21396CB1-7814-4595-B650-2D803CC21578}" dt="2022-07-02T02:24:36.642" v="10205" actId="14100"/>
          <ac:spMkLst>
            <pc:docMk/>
            <pc:sldMk cId="1786046419" sldId="370"/>
            <ac:spMk id="4" creationId="{CDFFB5BD-9004-27C9-533D-64AE65E32AB7}"/>
          </ac:spMkLst>
        </pc:spChg>
        <pc:picChg chg="mod">
          <ac:chgData name="Dr. Ranjan Kumar Choudhury" userId="e443eac8-9d18-4a72-83ae-09afe1e8cb1e" providerId="ADAL" clId="{21396CB1-7814-4595-B650-2D803CC21578}" dt="2022-07-02T01:49:11.234" v="9926" actId="14100"/>
          <ac:picMkLst>
            <pc:docMk/>
            <pc:sldMk cId="1786046419" sldId="370"/>
            <ac:picMk id="2" creationId="{00000000-0000-0000-0000-000000000000}"/>
          </ac:picMkLst>
        </pc:picChg>
      </pc:sldChg>
      <pc:sldChg chg="modSp mod ord">
        <pc:chgData name="Dr. Ranjan Kumar Choudhury" userId="e443eac8-9d18-4a72-83ae-09afe1e8cb1e" providerId="ADAL" clId="{21396CB1-7814-4595-B650-2D803CC21578}" dt="2022-07-02T02:36:20.568" v="10329" actId="14100"/>
        <pc:sldMkLst>
          <pc:docMk/>
          <pc:sldMk cId="4184704399" sldId="371"/>
        </pc:sldMkLst>
        <pc:spChg chg="mod">
          <ac:chgData name="Dr. Ranjan Kumar Choudhury" userId="e443eac8-9d18-4a72-83ae-09afe1e8cb1e" providerId="ADAL" clId="{21396CB1-7814-4595-B650-2D803CC21578}" dt="2022-07-02T02:36:11.888" v="10327" actId="27636"/>
          <ac:spMkLst>
            <pc:docMk/>
            <pc:sldMk cId="4184704399" sldId="371"/>
            <ac:spMk id="11" creationId="{653A74A6-EA8C-4EF1-B521-25B38856712B}"/>
          </ac:spMkLst>
        </pc:spChg>
        <pc:graphicFrameChg chg="mod">
          <ac:chgData name="Dr. Ranjan Kumar Choudhury" userId="e443eac8-9d18-4a72-83ae-09afe1e8cb1e" providerId="ADAL" clId="{21396CB1-7814-4595-B650-2D803CC21578}" dt="2022-07-02T02:36:20.568" v="10329" actId="14100"/>
          <ac:graphicFrameMkLst>
            <pc:docMk/>
            <pc:sldMk cId="4184704399" sldId="371"/>
            <ac:graphicFrameMk id="13" creationId="{7827ECCF-B192-4139-96C7-F00342824E74}"/>
          </ac:graphicFrameMkLst>
        </pc:graphicFrameChg>
      </pc:sldChg>
      <pc:sldChg chg="ord">
        <pc:chgData name="Dr. Ranjan Kumar Choudhury" userId="e443eac8-9d18-4a72-83ae-09afe1e8cb1e" providerId="ADAL" clId="{21396CB1-7814-4595-B650-2D803CC21578}" dt="2022-06-30T09:42:47.779" v="8457"/>
        <pc:sldMkLst>
          <pc:docMk/>
          <pc:sldMk cId="2987492751" sldId="372"/>
        </pc:sldMkLst>
      </pc:sldChg>
      <pc:sldChg chg="addSp modSp mod ord">
        <pc:chgData name="Dr. Ranjan Kumar Choudhury" userId="e443eac8-9d18-4a72-83ae-09afe1e8cb1e" providerId="ADAL" clId="{21396CB1-7814-4595-B650-2D803CC21578}" dt="2022-06-30T11:11:41.840" v="8705" actId="20577"/>
        <pc:sldMkLst>
          <pc:docMk/>
          <pc:sldMk cId="743420446" sldId="373"/>
        </pc:sldMkLst>
        <pc:spChg chg="mod">
          <ac:chgData name="Dr. Ranjan Kumar Choudhury" userId="e443eac8-9d18-4a72-83ae-09afe1e8cb1e" providerId="ADAL" clId="{21396CB1-7814-4595-B650-2D803CC21578}" dt="2022-06-30T06:18:10.932" v="6802" actId="207"/>
          <ac:spMkLst>
            <pc:docMk/>
            <pc:sldMk cId="743420446" sldId="373"/>
            <ac:spMk id="2" creationId="{113CE3E2-3C4B-410B-AE96-47C6294FB0A8}"/>
          </ac:spMkLst>
        </pc:spChg>
        <pc:spChg chg="add mod">
          <ac:chgData name="Dr. Ranjan Kumar Choudhury" userId="e443eac8-9d18-4a72-83ae-09afe1e8cb1e" providerId="ADAL" clId="{21396CB1-7814-4595-B650-2D803CC21578}" dt="2022-06-30T11:11:41.840" v="8705" actId="20577"/>
          <ac:spMkLst>
            <pc:docMk/>
            <pc:sldMk cId="743420446" sldId="373"/>
            <ac:spMk id="3" creationId="{02C56686-E891-9307-83CA-E39AAF6618A9}"/>
          </ac:spMkLst>
        </pc:spChg>
        <pc:graphicFrameChg chg="mod modGraphic">
          <ac:chgData name="Dr. Ranjan Kumar Choudhury" userId="e443eac8-9d18-4a72-83ae-09afe1e8cb1e" providerId="ADAL" clId="{21396CB1-7814-4595-B650-2D803CC21578}" dt="2022-06-30T07:54:32.079" v="7983" actId="20577"/>
          <ac:graphicFrameMkLst>
            <pc:docMk/>
            <pc:sldMk cId="743420446" sldId="373"/>
            <ac:graphicFrameMk id="7" creationId="{AF4C955F-8DA8-462A-8F5D-A23D4699868D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30T11:07:30.772" v="8525" actId="20577"/>
          <ac:graphicFrameMkLst>
            <pc:docMk/>
            <pc:sldMk cId="743420446" sldId="373"/>
            <ac:graphicFrameMk id="8" creationId="{B50D4B0E-0A8E-456C-BC42-3C99291C3705}"/>
          </ac:graphicFrameMkLst>
        </pc:graphicFrameChg>
      </pc:sldChg>
      <pc:sldChg chg="addSp delSp modSp add mod">
        <pc:chgData name="Dr. Ranjan Kumar Choudhury" userId="e443eac8-9d18-4a72-83ae-09afe1e8cb1e" providerId="ADAL" clId="{21396CB1-7814-4595-B650-2D803CC21578}" dt="2022-07-02T02:12:54.647" v="10160" actId="403"/>
        <pc:sldMkLst>
          <pc:docMk/>
          <pc:sldMk cId="121677890" sldId="376"/>
        </pc:sldMkLst>
        <pc:spChg chg="mod">
          <ac:chgData name="Dr. Ranjan Kumar Choudhury" userId="e443eac8-9d18-4a72-83ae-09afe1e8cb1e" providerId="ADAL" clId="{21396CB1-7814-4595-B650-2D803CC21578}" dt="2022-07-02T02:06:10.486" v="10136" actId="1076"/>
          <ac:spMkLst>
            <pc:docMk/>
            <pc:sldMk cId="121677890" sldId="376"/>
            <ac:spMk id="2" creationId="{203BD859-FE48-4071-8FED-C7144F264FE8}"/>
          </ac:spMkLst>
        </pc:spChg>
        <pc:spChg chg="add mod">
          <ac:chgData name="Dr. Ranjan Kumar Choudhury" userId="e443eac8-9d18-4a72-83ae-09afe1e8cb1e" providerId="ADAL" clId="{21396CB1-7814-4595-B650-2D803CC21578}" dt="2022-07-02T02:12:54.647" v="10160" actId="403"/>
          <ac:spMkLst>
            <pc:docMk/>
            <pc:sldMk cId="121677890" sldId="376"/>
            <ac:spMk id="5" creationId="{96C7E66E-4E79-0FA5-19AF-4BB2E09ABF09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8" creationId="{2C287EB2-6076-E9E0-7469-0E7FFA718120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9" creationId="{84E507C6-9557-F85E-28E0-95CB510819D3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0" creationId="{8BBD62A4-45A8-06A1-3F9A-5BAE53ACBBD8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2" creationId="{7A4C2EB9-A96A-29A4-BD6B-EF8168C32DD4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3" creationId="{78EA5917-33D9-7790-2BEF-492400944D67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4" creationId="{54414F6E-B6D8-4BCE-3276-5300E6F7392D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5" creationId="{E033DBBE-61CC-64C9-4CFA-158B3D5F243F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6" creationId="{629188FE-A3FF-14EB-7F66-65A87A205F50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7" creationId="{DEC04576-11DA-6884-37DE-17F7CA41092A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8" creationId="{FC6A1D62-5228-11C2-9373-B2310D69D601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19" creationId="{6B086B2A-5697-6DE3-FCE9-0E632A5CA914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20" creationId="{95902998-190E-D742-1B18-E83DD28847D9}"/>
          </ac:spMkLst>
        </pc:spChg>
        <pc:spChg chg="mod">
          <ac:chgData name="Dr. Ranjan Kumar Choudhury" userId="e443eac8-9d18-4a72-83ae-09afe1e8cb1e" providerId="ADAL" clId="{21396CB1-7814-4595-B650-2D803CC21578}" dt="2022-07-02T02:03:35.838" v="10087"/>
          <ac:spMkLst>
            <pc:docMk/>
            <pc:sldMk cId="121677890" sldId="376"/>
            <ac:spMk id="21" creationId="{0B5B08A4-845C-8955-3435-1D1356BEF2DC}"/>
          </ac:spMkLst>
        </pc:spChg>
        <pc:grpChg chg="add mod">
          <ac:chgData name="Dr. Ranjan Kumar Choudhury" userId="e443eac8-9d18-4a72-83ae-09afe1e8cb1e" providerId="ADAL" clId="{21396CB1-7814-4595-B650-2D803CC21578}" dt="2022-07-02T02:03:56.478" v="10094" actId="14100"/>
          <ac:grpSpMkLst>
            <pc:docMk/>
            <pc:sldMk cId="121677890" sldId="376"/>
            <ac:grpSpMk id="7" creationId="{1BBBFA57-2313-C850-DC10-C5A1897246AF}"/>
          </ac:grpSpMkLst>
        </pc:grpChg>
        <pc:grpChg chg="mod">
          <ac:chgData name="Dr. Ranjan Kumar Choudhury" userId="e443eac8-9d18-4a72-83ae-09afe1e8cb1e" providerId="ADAL" clId="{21396CB1-7814-4595-B650-2D803CC21578}" dt="2022-07-02T02:03:35.838" v="10087"/>
          <ac:grpSpMkLst>
            <pc:docMk/>
            <pc:sldMk cId="121677890" sldId="376"/>
            <ac:grpSpMk id="11" creationId="{C74EEF34-87DC-80EC-C18C-58CB7DC2F5A9}"/>
          </ac:grpSpMkLst>
        </pc:grpChg>
        <pc:picChg chg="del mod">
          <ac:chgData name="Dr. Ranjan Kumar Choudhury" userId="e443eac8-9d18-4a72-83ae-09afe1e8cb1e" providerId="ADAL" clId="{21396CB1-7814-4595-B650-2D803CC21578}" dt="2022-07-02T02:03:06.120" v="10086" actId="478"/>
          <ac:picMkLst>
            <pc:docMk/>
            <pc:sldMk cId="121677890" sldId="376"/>
            <ac:picMk id="6" creationId="{00000000-0000-0000-0000-000000000000}"/>
          </ac:picMkLst>
        </pc:picChg>
      </pc:sldChg>
      <pc:sldChg chg="addSp delSp modSp add del mod ord">
        <pc:chgData name="Dr. Ranjan Kumar Choudhury" userId="e443eac8-9d18-4a72-83ae-09afe1e8cb1e" providerId="ADAL" clId="{21396CB1-7814-4595-B650-2D803CC21578}" dt="2022-07-02T02:28:51.240" v="10275" actId="14100"/>
        <pc:sldMkLst>
          <pc:docMk/>
          <pc:sldMk cId="2936246467" sldId="380"/>
        </pc:sldMkLst>
        <pc:spChg chg="del mod">
          <ac:chgData name="Dr. Ranjan Kumar Choudhury" userId="e443eac8-9d18-4a72-83ae-09afe1e8cb1e" providerId="ADAL" clId="{21396CB1-7814-4595-B650-2D803CC21578}" dt="2022-07-02T02:07:56.512" v="10143" actId="478"/>
          <ac:spMkLst>
            <pc:docMk/>
            <pc:sldMk cId="2936246467" sldId="380"/>
            <ac:spMk id="6" creationId="{00000000-0000-0000-0000-000000000000}"/>
          </ac:spMkLst>
        </pc:spChg>
        <pc:spChg chg="add del mod">
          <ac:chgData name="Dr. Ranjan Kumar Choudhury" userId="e443eac8-9d18-4a72-83ae-09afe1e8cb1e" providerId="ADAL" clId="{21396CB1-7814-4595-B650-2D803CC21578}" dt="2022-07-02T02:21:10.463" v="10168" actId="478"/>
          <ac:spMkLst>
            <pc:docMk/>
            <pc:sldMk cId="2936246467" sldId="380"/>
            <ac:spMk id="8" creationId="{1160F57E-B0AA-0D70-BC38-A37766B311D5}"/>
          </ac:spMkLst>
        </pc:spChg>
        <pc:spChg chg="add mod">
          <ac:chgData name="Dr. Ranjan Kumar Choudhury" userId="e443eac8-9d18-4a72-83ae-09afe1e8cb1e" providerId="ADAL" clId="{21396CB1-7814-4595-B650-2D803CC21578}" dt="2022-07-02T02:21:25.254" v="10169"/>
          <ac:spMkLst>
            <pc:docMk/>
            <pc:sldMk cId="2936246467" sldId="380"/>
            <ac:spMk id="12" creationId="{8EA2B14B-F7E0-067E-F6C0-ABB5A45EBAE9}"/>
          </ac:spMkLst>
        </pc:spChg>
        <pc:graphicFrameChg chg="del">
          <ac:chgData name="Dr. Ranjan Kumar Choudhury" userId="e443eac8-9d18-4a72-83ae-09afe1e8cb1e" providerId="ADAL" clId="{21396CB1-7814-4595-B650-2D803CC21578}" dt="2022-07-02T02:06:40.139" v="10138" actId="478"/>
          <ac:graphicFrameMkLst>
            <pc:docMk/>
            <pc:sldMk cId="2936246467" sldId="380"/>
            <ac:graphicFrameMk id="4" creationId="{00000000-0000-0000-0000-000000000000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7-02T02:09:13.320" v="10153" actId="14100"/>
          <ac:graphicFrameMkLst>
            <pc:docMk/>
            <pc:sldMk cId="2936246467" sldId="380"/>
            <ac:graphicFrameMk id="5" creationId="{15B85421-E0A4-4F9C-8B3E-AE8185933545}"/>
          </ac:graphicFrameMkLst>
        </pc:graphicFrameChg>
        <pc:graphicFrameChg chg="mod modGraphic">
          <ac:chgData name="Dr. Ranjan Kumar Choudhury" userId="e443eac8-9d18-4a72-83ae-09afe1e8cb1e" providerId="ADAL" clId="{21396CB1-7814-4595-B650-2D803CC21578}" dt="2022-07-02T02:28:47.508" v="10274" actId="403"/>
          <ac:graphicFrameMkLst>
            <pc:docMk/>
            <pc:sldMk cId="2936246467" sldId="380"/>
            <ac:graphicFrameMk id="7" creationId="{00000000-0000-0000-0000-000000000000}"/>
          </ac:graphicFrameMkLst>
        </pc:graphicFrameChg>
        <pc:picChg chg="add mod">
          <ac:chgData name="Dr. Ranjan Kumar Choudhury" userId="e443eac8-9d18-4a72-83ae-09afe1e8cb1e" providerId="ADAL" clId="{21396CB1-7814-4595-B650-2D803CC21578}" dt="2022-07-02T02:08:40.466" v="10149" actId="1076"/>
          <ac:picMkLst>
            <pc:docMk/>
            <pc:sldMk cId="2936246467" sldId="380"/>
            <ac:picMk id="9" creationId="{A025524D-D8D3-8204-5761-51F1139B181C}"/>
          </ac:picMkLst>
        </pc:picChg>
        <pc:picChg chg="add mod">
          <ac:chgData name="Dr. Ranjan Kumar Choudhury" userId="e443eac8-9d18-4a72-83ae-09afe1e8cb1e" providerId="ADAL" clId="{21396CB1-7814-4595-B650-2D803CC21578}" dt="2022-07-02T02:28:51.240" v="10275" actId="14100"/>
          <ac:picMkLst>
            <pc:docMk/>
            <pc:sldMk cId="2936246467" sldId="380"/>
            <ac:picMk id="10" creationId="{BBE4E756-47EC-7B31-BB91-2140F865927C}"/>
          </ac:picMkLst>
        </pc:picChg>
        <pc:picChg chg="add mod">
          <ac:chgData name="Dr. Ranjan Kumar Choudhury" userId="e443eac8-9d18-4a72-83ae-09afe1e8cb1e" providerId="ADAL" clId="{21396CB1-7814-4595-B650-2D803CC21578}" dt="2022-07-02T02:09:22.321" v="10155" actId="1076"/>
          <ac:picMkLst>
            <pc:docMk/>
            <pc:sldMk cId="2936246467" sldId="380"/>
            <ac:picMk id="11" creationId="{E46CCD7B-01FA-B9D1-D541-A92DAFF386B7}"/>
          </ac:picMkLst>
        </pc:picChg>
      </pc:sldChg>
      <pc:sldChg chg="add del">
        <pc:chgData name="Dr. Ranjan Kumar Choudhury" userId="e443eac8-9d18-4a72-83ae-09afe1e8cb1e" providerId="ADAL" clId="{21396CB1-7814-4595-B650-2D803CC21578}" dt="2022-07-02T01:47:46.678" v="9917" actId="47"/>
        <pc:sldMkLst>
          <pc:docMk/>
          <pc:sldMk cId="1144661641" sldId="382"/>
        </pc:sldMkLst>
      </pc:sldChg>
      <pc:sldChg chg="add del">
        <pc:chgData name="Dr. Ranjan Kumar Choudhury" userId="e443eac8-9d18-4a72-83ae-09afe1e8cb1e" providerId="ADAL" clId="{21396CB1-7814-4595-B650-2D803CC21578}" dt="2022-07-02T01:48:08.425" v="9919" actId="47"/>
        <pc:sldMkLst>
          <pc:docMk/>
          <pc:sldMk cId="674987628" sldId="385"/>
        </pc:sldMkLst>
      </pc:sldChg>
      <pc:sldChg chg="addSp delSp modSp add mod">
        <pc:chgData name="Dr. Ranjan Kumar Choudhury" userId="e443eac8-9d18-4a72-83ae-09afe1e8cb1e" providerId="ADAL" clId="{21396CB1-7814-4595-B650-2D803CC21578}" dt="2022-07-02T02:31:01.865" v="10291"/>
        <pc:sldMkLst>
          <pc:docMk/>
          <pc:sldMk cId="1690138087" sldId="396"/>
        </pc:sldMkLst>
        <pc:spChg chg="add del mod">
          <ac:chgData name="Dr. Ranjan Kumar Choudhury" userId="e443eac8-9d18-4a72-83ae-09afe1e8cb1e" providerId="ADAL" clId="{21396CB1-7814-4595-B650-2D803CC21578}" dt="2022-07-02T02:30:51.811" v="10290" actId="478"/>
          <ac:spMkLst>
            <pc:docMk/>
            <pc:sldMk cId="1690138087" sldId="396"/>
            <ac:spMk id="5" creationId="{90053722-6C8F-46D5-9439-1251504C6FCB}"/>
          </ac:spMkLst>
        </pc:spChg>
        <pc:spChg chg="add mod">
          <ac:chgData name="Dr. Ranjan Kumar Choudhury" userId="e443eac8-9d18-4a72-83ae-09afe1e8cb1e" providerId="ADAL" clId="{21396CB1-7814-4595-B650-2D803CC21578}" dt="2022-07-02T02:31:01.865" v="10291"/>
          <ac:spMkLst>
            <pc:docMk/>
            <pc:sldMk cId="1690138087" sldId="396"/>
            <ac:spMk id="7" creationId="{C724D200-1A27-330E-079C-1D8F05D876C3}"/>
          </ac:spMkLst>
        </pc:spChg>
        <pc:graphicFrameChg chg="mod modGraphic">
          <ac:chgData name="Dr. Ranjan Kumar Choudhury" userId="e443eac8-9d18-4a72-83ae-09afe1e8cb1e" providerId="ADAL" clId="{21396CB1-7814-4595-B650-2D803CC21578}" dt="2022-07-02T02:30:39.437" v="10288" actId="20577"/>
          <ac:graphicFrameMkLst>
            <pc:docMk/>
            <pc:sldMk cId="1690138087" sldId="396"/>
            <ac:graphicFrameMk id="3" creationId="{E6656EC4-63CC-4D01-94EA-DEA633E395DC}"/>
          </ac:graphicFrameMkLst>
        </pc:graphicFrameChg>
        <pc:picChg chg="add mod">
          <ac:chgData name="Dr. Ranjan Kumar Choudhury" userId="e443eac8-9d18-4a72-83ae-09afe1e8cb1e" providerId="ADAL" clId="{21396CB1-7814-4595-B650-2D803CC21578}" dt="2022-07-02T02:30:05.428" v="10277" actId="1076"/>
          <ac:picMkLst>
            <pc:docMk/>
            <pc:sldMk cId="1690138087" sldId="396"/>
            <ac:picMk id="4" creationId="{1142AB4F-7310-B434-46AF-B27C6F2554C0}"/>
          </ac:picMkLst>
        </pc:picChg>
        <pc:picChg chg="add mod">
          <ac:chgData name="Dr. Ranjan Kumar Choudhury" userId="e443eac8-9d18-4a72-83ae-09afe1e8cb1e" providerId="ADAL" clId="{21396CB1-7814-4595-B650-2D803CC21578}" dt="2022-07-02T02:30:23.778" v="10280" actId="14100"/>
          <ac:picMkLst>
            <pc:docMk/>
            <pc:sldMk cId="1690138087" sldId="396"/>
            <ac:picMk id="6" creationId="{4F9092C2-8BF0-B5D8-5FE2-72AD3E666E49}"/>
          </ac:picMkLst>
        </pc:picChg>
      </pc:sldChg>
      <pc:sldChg chg="add del">
        <pc:chgData name="Dr. Ranjan Kumar Choudhury" userId="e443eac8-9d18-4a72-83ae-09afe1e8cb1e" providerId="ADAL" clId="{21396CB1-7814-4595-B650-2D803CC21578}" dt="2022-07-02T01:43:22.488" v="9884" actId="47"/>
        <pc:sldMkLst>
          <pc:docMk/>
          <pc:sldMk cId="3786486434" sldId="411"/>
        </pc:sldMkLst>
      </pc:sldChg>
      <pc:sldChg chg="add mod modShow">
        <pc:chgData name="Dr. Ranjan Kumar Choudhury" userId="e443eac8-9d18-4a72-83ae-09afe1e8cb1e" providerId="ADAL" clId="{21396CB1-7814-4595-B650-2D803CC21578}" dt="2022-07-02T02:33:19.754" v="10296" actId="729"/>
        <pc:sldMkLst>
          <pc:docMk/>
          <pc:sldMk cId="506468114" sldId="413"/>
        </pc:sldMkLst>
      </pc:sldChg>
      <pc:sldChg chg="modSp add del mod ord">
        <pc:chgData name="Dr. Ranjan Kumar Choudhury" userId="e443eac8-9d18-4a72-83ae-09afe1e8cb1e" providerId="ADAL" clId="{21396CB1-7814-4595-B650-2D803CC21578}" dt="2022-07-02T02:33:10.581" v="10294" actId="2696"/>
        <pc:sldMkLst>
          <pc:docMk/>
          <pc:sldMk cId="1159235631" sldId="413"/>
        </pc:sldMkLst>
        <pc:spChg chg="mod">
          <ac:chgData name="Dr. Ranjan Kumar Choudhury" userId="e443eac8-9d18-4a72-83ae-09afe1e8cb1e" providerId="ADAL" clId="{21396CB1-7814-4595-B650-2D803CC21578}" dt="2022-07-02T01:45:35.970" v="9887" actId="14100"/>
          <ac:spMkLst>
            <pc:docMk/>
            <pc:sldMk cId="1159235631" sldId="413"/>
            <ac:spMk id="14" creationId="{00000000-0000-0000-0000-000000000000}"/>
          </ac:spMkLst>
        </pc:spChg>
      </pc:sldChg>
      <pc:sldChg chg="add del">
        <pc:chgData name="Dr. Ranjan Kumar Choudhury" userId="e443eac8-9d18-4a72-83ae-09afe1e8cb1e" providerId="ADAL" clId="{21396CB1-7814-4595-B650-2D803CC21578}" dt="2022-07-02T01:43:48.624" v="9885" actId="47"/>
        <pc:sldMkLst>
          <pc:docMk/>
          <pc:sldMk cId="2356765717" sldId="414"/>
        </pc:sldMkLst>
      </pc:sldChg>
      <pc:sldChg chg="add del">
        <pc:chgData name="Dr. Ranjan Kumar Choudhury" userId="e443eac8-9d18-4a72-83ae-09afe1e8cb1e" providerId="ADAL" clId="{21396CB1-7814-4595-B650-2D803CC21578}" dt="2022-07-02T01:43:12.161" v="9883" actId="47"/>
        <pc:sldMkLst>
          <pc:docMk/>
          <pc:sldMk cId="2134503271" sldId="415"/>
        </pc:sldMkLst>
      </pc:sldChg>
      <pc:sldChg chg="addSp delSp modSp add mod setBg delDesignElem">
        <pc:chgData name="Dr. Ranjan Kumar Choudhury" userId="e443eac8-9d18-4a72-83ae-09afe1e8cb1e" providerId="ADAL" clId="{21396CB1-7814-4595-B650-2D803CC21578}" dt="2022-06-28T07:06:45.396" v="812" actId="14100"/>
        <pc:sldMkLst>
          <pc:docMk/>
          <pc:sldMk cId="1162071578" sldId="419"/>
        </pc:sldMkLst>
        <pc:spChg chg="mod">
          <ac:chgData name="Dr. Ranjan Kumar Choudhury" userId="e443eac8-9d18-4a72-83ae-09afe1e8cb1e" providerId="ADAL" clId="{21396CB1-7814-4595-B650-2D803CC21578}" dt="2022-06-28T07:03:33.207" v="778" actId="26606"/>
          <ac:spMkLst>
            <pc:docMk/>
            <pc:sldMk cId="1162071578" sldId="419"/>
            <ac:spMk id="3" creationId="{40D2F327-0A45-7949-9B67-5AD38677133F}"/>
          </ac:spMkLst>
        </pc:spChg>
        <pc:spChg chg="mod">
          <ac:chgData name="Dr. Ranjan Kumar Choudhury" userId="e443eac8-9d18-4a72-83ae-09afe1e8cb1e" providerId="ADAL" clId="{21396CB1-7814-4595-B650-2D803CC21578}" dt="2022-06-28T07:06:45.396" v="812" actId="14100"/>
          <ac:spMkLst>
            <pc:docMk/>
            <pc:sldMk cId="1162071578" sldId="419"/>
            <ac:spMk id="10" creationId="{8400AF68-FBA7-2C44-BB48-77A539765ED5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1162071578" sldId="419"/>
            <ac:spMk id="12" creationId="{907EF6B7-1338-4443-8C46-6A318D952DFD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1162071578" sldId="419"/>
            <ac:spMk id="13" creationId="{DAAE4CDD-124C-4DCF-9584-B6033B545DD5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1162071578" sldId="419"/>
            <ac:spMk id="14" creationId="{081E4A58-353D-44AE-B2FC-2A74E2E400F7}"/>
          </ac:spMkLst>
        </pc:spChg>
        <pc:spChg chg="add">
          <ac:chgData name="Dr. Ranjan Kumar Choudhury" userId="e443eac8-9d18-4a72-83ae-09afe1e8cb1e" providerId="ADAL" clId="{21396CB1-7814-4595-B650-2D803CC21578}" dt="2022-06-28T07:03:33.207" v="778" actId="26606"/>
          <ac:spMkLst>
            <pc:docMk/>
            <pc:sldMk cId="1162071578" sldId="419"/>
            <ac:spMk id="15" creationId="{907EF6B7-1338-4443-8C46-6A318D952DFD}"/>
          </ac:spMkLst>
        </pc:spChg>
        <pc:spChg chg="add">
          <ac:chgData name="Dr. Ranjan Kumar Choudhury" userId="e443eac8-9d18-4a72-83ae-09afe1e8cb1e" providerId="ADAL" clId="{21396CB1-7814-4595-B650-2D803CC21578}" dt="2022-06-28T07:03:33.207" v="778" actId="26606"/>
          <ac:spMkLst>
            <pc:docMk/>
            <pc:sldMk cId="1162071578" sldId="419"/>
            <ac:spMk id="17" creationId="{DAAE4CDD-124C-4DCF-9584-B6033B545DD5}"/>
          </ac:spMkLst>
        </pc:spChg>
        <pc:spChg chg="add">
          <ac:chgData name="Dr. Ranjan Kumar Choudhury" userId="e443eac8-9d18-4a72-83ae-09afe1e8cb1e" providerId="ADAL" clId="{21396CB1-7814-4595-B650-2D803CC21578}" dt="2022-06-28T07:03:33.207" v="778" actId="26606"/>
          <ac:spMkLst>
            <pc:docMk/>
            <pc:sldMk cId="1162071578" sldId="419"/>
            <ac:spMk id="19" creationId="{081E4A58-353D-44AE-B2FC-2A74E2E400F7}"/>
          </ac:spMkLst>
        </pc:spChg>
      </pc:sldChg>
      <pc:sldChg chg="addSp delSp modSp add del mod delAnim">
        <pc:chgData name="Dr. Ranjan Kumar Choudhury" userId="e443eac8-9d18-4a72-83ae-09afe1e8cb1e" providerId="ADAL" clId="{21396CB1-7814-4595-B650-2D803CC21578}" dt="2022-06-30T06:03:36.107" v="6356" actId="47"/>
        <pc:sldMkLst>
          <pc:docMk/>
          <pc:sldMk cId="1440386000" sldId="420"/>
        </pc:sldMkLst>
        <pc:spChg chg="mod">
          <ac:chgData name="Dr. Ranjan Kumar Choudhury" userId="e443eac8-9d18-4a72-83ae-09afe1e8cb1e" providerId="ADAL" clId="{21396CB1-7814-4595-B650-2D803CC21578}" dt="2022-06-30T06:01:26.488" v="6343" actId="14100"/>
          <ac:spMkLst>
            <pc:docMk/>
            <pc:sldMk cId="1440386000" sldId="420"/>
            <ac:spMk id="2" creationId="{00000000-0000-0000-0000-000000000000}"/>
          </ac:spMkLst>
        </pc:spChg>
        <pc:spChg chg="del">
          <ac:chgData name="Dr. Ranjan Kumar Choudhury" userId="e443eac8-9d18-4a72-83ae-09afe1e8cb1e" providerId="ADAL" clId="{21396CB1-7814-4595-B650-2D803CC21578}" dt="2022-06-30T05:54:49.402" v="6128" actId="478"/>
          <ac:spMkLst>
            <pc:docMk/>
            <pc:sldMk cId="1440386000" sldId="420"/>
            <ac:spMk id="3" creationId="{00000000-0000-0000-0000-000000000000}"/>
          </ac:spMkLst>
        </pc:spChg>
        <pc:spChg chg="del">
          <ac:chgData name="Dr. Ranjan Kumar Choudhury" userId="e443eac8-9d18-4a72-83ae-09afe1e8cb1e" providerId="ADAL" clId="{21396CB1-7814-4595-B650-2D803CC21578}" dt="2022-06-30T05:54:40.731" v="6126" actId="478"/>
          <ac:spMkLst>
            <pc:docMk/>
            <pc:sldMk cId="1440386000" sldId="420"/>
            <ac:spMk id="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3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9" creationId="{00000000-0000-0000-0000-000000000000}"/>
          </ac:spMkLst>
        </pc:spChg>
        <pc:spChg chg="add del mod">
          <ac:chgData name="Dr. Ranjan Kumar Choudhury" userId="e443eac8-9d18-4a72-83ae-09afe1e8cb1e" providerId="ADAL" clId="{21396CB1-7814-4595-B650-2D803CC21578}" dt="2022-06-30T05:54:44.681" v="6127" actId="478"/>
          <ac:spMkLst>
            <pc:docMk/>
            <pc:sldMk cId="1440386000" sldId="420"/>
            <ac:spMk id="54" creationId="{851D9E95-75B5-699B-AF3E-8A108207DCC4}"/>
          </ac:spMkLst>
        </pc:spChg>
        <pc:spChg chg="add del mod">
          <ac:chgData name="Dr. Ranjan Kumar Choudhury" userId="e443eac8-9d18-4a72-83ae-09afe1e8cb1e" providerId="ADAL" clId="{21396CB1-7814-4595-B650-2D803CC21578}" dt="2022-06-30T05:54:54.692" v="6129" actId="478"/>
          <ac:spMkLst>
            <pc:docMk/>
            <pc:sldMk cId="1440386000" sldId="420"/>
            <ac:spMk id="56" creationId="{EBBE5E90-AA48-6EF9-D219-36327A3C2634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8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8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8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8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9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9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9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9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9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0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1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1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1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1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1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1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2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3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4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4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4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4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4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4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4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5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6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7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8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9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191" creationId="{00000000-0000-0000-0000-000000000000}"/>
          </ac:spMkLst>
        </pc:spChg>
        <pc:spChg chg="del topLvl">
          <ac:chgData name="Dr. Ranjan Kumar Choudhury" userId="e443eac8-9d18-4a72-83ae-09afe1e8cb1e" providerId="ADAL" clId="{21396CB1-7814-4595-B650-2D803CC21578}" dt="2022-06-30T05:58:05.987" v="6222" actId="478"/>
          <ac:spMkLst>
            <pc:docMk/>
            <pc:sldMk cId="1440386000" sldId="420"/>
            <ac:spMk id="262" creationId="{00000000-0000-0000-0000-000000000000}"/>
          </ac:spMkLst>
        </pc:spChg>
        <pc:spChg chg="mod topLvl">
          <ac:chgData name="Dr. Ranjan Kumar Choudhury" userId="e443eac8-9d18-4a72-83ae-09afe1e8cb1e" providerId="ADAL" clId="{21396CB1-7814-4595-B650-2D803CC21578}" dt="2022-06-30T06:00:58.881" v="6339" actId="14100"/>
          <ac:spMkLst>
            <pc:docMk/>
            <pc:sldMk cId="1440386000" sldId="420"/>
            <ac:spMk id="263" creationId="{00000000-0000-0000-0000-000000000000}"/>
          </ac:spMkLst>
        </pc:spChg>
        <pc:spChg chg="del topLvl">
          <ac:chgData name="Dr. Ranjan Kumar Choudhury" userId="e443eac8-9d18-4a72-83ae-09afe1e8cb1e" providerId="ADAL" clId="{21396CB1-7814-4595-B650-2D803CC21578}" dt="2022-06-30T05:57:27.268" v="6193" actId="478"/>
          <ac:spMkLst>
            <pc:docMk/>
            <pc:sldMk cId="1440386000" sldId="420"/>
            <ac:spMk id="264" creationId="{00000000-0000-0000-0000-000000000000}"/>
          </ac:spMkLst>
        </pc:spChg>
        <pc:spChg chg="mod topLvl">
          <ac:chgData name="Dr. Ranjan Kumar Choudhury" userId="e443eac8-9d18-4a72-83ae-09afe1e8cb1e" providerId="ADAL" clId="{21396CB1-7814-4595-B650-2D803CC21578}" dt="2022-06-30T06:00:38.334" v="6334" actId="123"/>
          <ac:spMkLst>
            <pc:docMk/>
            <pc:sldMk cId="1440386000" sldId="420"/>
            <ac:spMk id="265" creationId="{00000000-0000-0000-0000-000000000000}"/>
          </ac:spMkLst>
        </pc:spChg>
        <pc:spChg chg="del topLvl">
          <ac:chgData name="Dr. Ranjan Kumar Choudhury" userId="e443eac8-9d18-4a72-83ae-09afe1e8cb1e" providerId="ADAL" clId="{21396CB1-7814-4595-B650-2D803CC21578}" dt="2022-06-30T05:56:33.542" v="6130" actId="478"/>
          <ac:spMkLst>
            <pc:docMk/>
            <pc:sldMk cId="1440386000" sldId="420"/>
            <ac:spMk id="266" creationId="{00000000-0000-0000-0000-000000000000}"/>
          </ac:spMkLst>
        </pc:spChg>
        <pc:spChg chg="mod topLvl">
          <ac:chgData name="Dr. Ranjan Kumar Choudhury" userId="e443eac8-9d18-4a72-83ae-09afe1e8cb1e" providerId="ADAL" clId="{21396CB1-7814-4595-B650-2D803CC21578}" dt="2022-06-30T06:00:47.961" v="6336" actId="123"/>
          <ac:spMkLst>
            <pc:docMk/>
            <pc:sldMk cId="1440386000" sldId="420"/>
            <ac:spMk id="267" creationId="{00000000-0000-0000-0000-000000000000}"/>
          </ac:spMkLst>
        </pc:spChg>
        <pc:spChg chg="del topLvl">
          <ac:chgData name="Dr. Ranjan Kumar Choudhury" userId="e443eac8-9d18-4a72-83ae-09afe1e8cb1e" providerId="ADAL" clId="{21396CB1-7814-4595-B650-2D803CC21578}" dt="2022-06-30T05:57:03.238" v="6156" actId="478"/>
          <ac:spMkLst>
            <pc:docMk/>
            <pc:sldMk cId="1440386000" sldId="420"/>
            <ac:spMk id="268" creationId="{00000000-0000-0000-0000-000000000000}"/>
          </ac:spMkLst>
        </pc:spChg>
        <pc:spChg chg="mod topLvl">
          <ac:chgData name="Dr. Ranjan Kumar Choudhury" userId="e443eac8-9d18-4a72-83ae-09afe1e8cb1e" providerId="ADAL" clId="{21396CB1-7814-4595-B650-2D803CC21578}" dt="2022-06-30T06:00:29.793" v="6332" actId="123"/>
          <ac:spMkLst>
            <pc:docMk/>
            <pc:sldMk cId="1440386000" sldId="420"/>
            <ac:spMk id="26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7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8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8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8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8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8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9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9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29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2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2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2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2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2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2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3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3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3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3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3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3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3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3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4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4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4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4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5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6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7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8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29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0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1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2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0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1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3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5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6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3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30T05:59:49.144" v="6301" actId="1076"/>
          <ac:spMkLst>
            <pc:docMk/>
            <pc:sldMk cId="1440386000" sldId="420"/>
            <ac:spMk id="4340" creationId="{00000000-0000-0000-0000-000000000000}"/>
          </ac:spMkLst>
        </pc:s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5" creationId="{00000000-0000-0000-0000-000000000000}"/>
          </ac:grpSpMkLst>
        </pc:grpChg>
        <pc:grpChg chg="del">
          <ac:chgData name="Dr. Ranjan Kumar Choudhury" userId="e443eac8-9d18-4a72-83ae-09afe1e8cb1e" providerId="ADAL" clId="{21396CB1-7814-4595-B650-2D803CC21578}" dt="2022-06-30T05:56:33.542" v="6130" actId="478"/>
          <ac:grpSpMkLst>
            <pc:docMk/>
            <pc:sldMk cId="1440386000" sldId="420"/>
            <ac:grpSpMk id="6" creationId="{00000000-0000-0000-0000-000000000000}"/>
          </ac:grpSpMkLst>
        </pc:grpChg>
        <pc:grpChg chg="del">
          <ac:chgData name="Dr. Ranjan Kumar Choudhury" userId="e443eac8-9d18-4a72-83ae-09afe1e8cb1e" providerId="ADAL" clId="{21396CB1-7814-4595-B650-2D803CC21578}" dt="2022-06-30T05:57:03.238" v="6156" actId="478"/>
          <ac:grpSpMkLst>
            <pc:docMk/>
            <pc:sldMk cId="1440386000" sldId="420"/>
            <ac:grpSpMk id="7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50" creationId="{00000000-0000-0000-0000-000000000000}"/>
          </ac:grpSpMkLst>
        </pc:grpChg>
        <pc:grpChg chg="del">
          <ac:chgData name="Dr. Ranjan Kumar Choudhury" userId="e443eac8-9d18-4a72-83ae-09afe1e8cb1e" providerId="ADAL" clId="{21396CB1-7814-4595-B650-2D803CC21578}" dt="2022-06-30T05:57:27.268" v="6193" actId="478"/>
          <ac:grpSpMkLst>
            <pc:docMk/>
            <pc:sldMk cId="1440386000" sldId="420"/>
            <ac:grpSpMk id="51" creationId="{00000000-0000-0000-0000-000000000000}"/>
          </ac:grpSpMkLst>
        </pc:grpChg>
        <pc:grpChg chg="del">
          <ac:chgData name="Dr. Ranjan Kumar Choudhury" userId="e443eac8-9d18-4a72-83ae-09afe1e8cb1e" providerId="ADAL" clId="{21396CB1-7814-4595-B650-2D803CC21578}" dt="2022-06-30T05:58:05.987" v="6222" actId="478"/>
          <ac:grpSpMkLst>
            <pc:docMk/>
            <pc:sldMk cId="1440386000" sldId="420"/>
            <ac:grpSpMk id="52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279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292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41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42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44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45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46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47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48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49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50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51" creationId="{00000000-0000-0000-0000-000000000000}"/>
          </ac:grpSpMkLst>
        </pc:grpChg>
        <pc:grpChg chg="mod">
          <ac:chgData name="Dr. Ranjan Kumar Choudhury" userId="e443eac8-9d18-4a72-83ae-09afe1e8cb1e" providerId="ADAL" clId="{21396CB1-7814-4595-B650-2D803CC21578}" dt="2022-06-30T05:59:49.144" v="6301" actId="1076"/>
          <ac:grpSpMkLst>
            <pc:docMk/>
            <pc:sldMk cId="1440386000" sldId="420"/>
            <ac:grpSpMk id="4352" creationId="{00000000-0000-0000-0000-000000000000}"/>
          </ac:grpSpMkLst>
        </pc:grpChg>
        <pc:picChg chg="mod">
          <ac:chgData name="Dr. Ranjan Kumar Choudhury" userId="e443eac8-9d18-4a72-83ae-09afe1e8cb1e" providerId="ADAL" clId="{21396CB1-7814-4595-B650-2D803CC21578}" dt="2022-06-30T05:59:49.144" v="6301" actId="1076"/>
          <ac:picMkLst>
            <pc:docMk/>
            <pc:sldMk cId="1440386000" sldId="420"/>
            <ac:picMk id="4275" creationId="{00000000-0000-0000-0000-000000000000}"/>
          </ac:picMkLst>
        </pc:picChg>
      </pc:sldChg>
      <pc:sldChg chg="addSp delSp modSp add mod setBg delDesignElem">
        <pc:chgData name="Dr. Ranjan Kumar Choudhury" userId="e443eac8-9d18-4a72-83ae-09afe1e8cb1e" providerId="ADAL" clId="{21396CB1-7814-4595-B650-2D803CC21578}" dt="2022-06-28T07:04:04.190" v="779" actId="26606"/>
        <pc:sldMkLst>
          <pc:docMk/>
          <pc:sldMk cId="3106634723" sldId="420"/>
        </pc:sldMkLst>
        <pc:spChg chg="mod">
          <ac:chgData name="Dr. Ranjan Kumar Choudhury" userId="e443eac8-9d18-4a72-83ae-09afe1e8cb1e" providerId="ADAL" clId="{21396CB1-7814-4595-B650-2D803CC21578}" dt="2022-06-28T07:04:04.190" v="779" actId="26606"/>
          <ac:spMkLst>
            <pc:docMk/>
            <pc:sldMk cId="3106634723" sldId="420"/>
            <ac:spMk id="3" creationId="{40D2F327-0A45-7949-9B67-5AD38677133F}"/>
          </ac:spMkLst>
        </pc:spChg>
        <pc:spChg chg="add">
          <ac:chgData name="Dr. Ranjan Kumar Choudhury" userId="e443eac8-9d18-4a72-83ae-09afe1e8cb1e" providerId="ADAL" clId="{21396CB1-7814-4595-B650-2D803CC21578}" dt="2022-06-28T07:04:04.190" v="779" actId="26606"/>
          <ac:spMkLst>
            <pc:docMk/>
            <pc:sldMk cId="3106634723" sldId="420"/>
            <ac:spMk id="23" creationId="{2B566528-1B12-4246-9431-5C2D7D081168}"/>
          </ac:spMkLst>
        </pc:spChg>
        <pc:spChg chg="add">
          <ac:chgData name="Dr. Ranjan Kumar Choudhury" userId="e443eac8-9d18-4a72-83ae-09afe1e8cb1e" providerId="ADAL" clId="{21396CB1-7814-4595-B650-2D803CC21578}" dt="2022-06-28T07:04:04.190" v="779" actId="26606"/>
          <ac:spMkLst>
            <pc:docMk/>
            <pc:sldMk cId="3106634723" sldId="420"/>
            <ac:spMk id="24" creationId="{2E80C965-DB6D-4F81-9E9E-B027384D0BD6}"/>
          </ac:spMkLst>
        </pc:spChg>
        <pc:spChg chg="add">
          <ac:chgData name="Dr. Ranjan Kumar Choudhury" userId="e443eac8-9d18-4a72-83ae-09afe1e8cb1e" providerId="ADAL" clId="{21396CB1-7814-4595-B650-2D803CC21578}" dt="2022-06-28T07:04:04.190" v="779" actId="26606"/>
          <ac:spMkLst>
            <pc:docMk/>
            <pc:sldMk cId="3106634723" sldId="420"/>
            <ac:spMk id="25" creationId="{A580F890-B085-4E95-96AA-55AEBEC5CE6E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3106634723" sldId="420"/>
            <ac:spMk id="26" creationId="{545D489D-16E1-484D-867B-144368D74B83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3106634723" sldId="420"/>
            <ac:spMk id="28" creationId="{49A496F5-B01E-4BF8-9D1E-C4E53B6F9652}"/>
          </ac:spMkLst>
        </pc:spChg>
        <pc:spChg chg="del">
          <ac:chgData name="Dr. Ranjan Kumar Choudhury" userId="e443eac8-9d18-4a72-83ae-09afe1e8cb1e" providerId="ADAL" clId="{21396CB1-7814-4595-B650-2D803CC21578}" dt="2022-06-28T07:03:05.823" v="775"/>
          <ac:spMkLst>
            <pc:docMk/>
            <pc:sldMk cId="3106634723" sldId="420"/>
            <ac:spMk id="30" creationId="{6E895C8D-1379-40B8-8B1B-B6F5AEAF0A6C}"/>
          </ac:spMkLst>
        </pc:spChg>
        <pc:spChg chg="add">
          <ac:chgData name="Dr. Ranjan Kumar Choudhury" userId="e443eac8-9d18-4a72-83ae-09afe1e8cb1e" providerId="ADAL" clId="{21396CB1-7814-4595-B650-2D803CC21578}" dt="2022-06-28T07:04:04.190" v="779" actId="26606"/>
          <ac:spMkLst>
            <pc:docMk/>
            <pc:sldMk cId="3106634723" sldId="420"/>
            <ac:spMk id="32" creationId="{D3F51FEB-38FB-4F6C-9F7B-2F2AFAB65463}"/>
          </ac:spMkLst>
        </pc:spChg>
        <pc:spChg chg="add">
          <ac:chgData name="Dr. Ranjan Kumar Choudhury" userId="e443eac8-9d18-4a72-83ae-09afe1e8cb1e" providerId="ADAL" clId="{21396CB1-7814-4595-B650-2D803CC21578}" dt="2022-06-28T07:04:04.190" v="779" actId="26606"/>
          <ac:spMkLst>
            <pc:docMk/>
            <pc:sldMk cId="3106634723" sldId="420"/>
            <ac:spMk id="34" creationId="{1E547BA6-BAE0-43BB-A7CA-60F69CE252F0}"/>
          </ac:spMkLst>
        </pc:spChg>
        <pc:graphicFrameChg chg="mod modGraphic">
          <ac:chgData name="Dr. Ranjan Kumar Choudhury" userId="e443eac8-9d18-4a72-83ae-09afe1e8cb1e" providerId="ADAL" clId="{21396CB1-7814-4595-B650-2D803CC21578}" dt="2022-06-28T07:04:04.190" v="779" actId="26606"/>
          <ac:graphicFrameMkLst>
            <pc:docMk/>
            <pc:sldMk cId="3106634723" sldId="420"/>
            <ac:graphicFrameMk id="21" creationId="{2C9B08DC-6494-4F84-910F-37C372DB66CA}"/>
          </ac:graphicFrameMkLst>
        </pc:graphicFrameChg>
      </pc:sldChg>
      <pc:sldChg chg="addSp delSp modSp add mod ord setBg">
        <pc:chgData name="Dr. Ranjan Kumar Choudhury" userId="e443eac8-9d18-4a72-83ae-09afe1e8cb1e" providerId="ADAL" clId="{21396CB1-7814-4595-B650-2D803CC21578}" dt="2022-07-02T02:35:48.853" v="10320"/>
        <pc:sldMkLst>
          <pc:docMk/>
          <pc:sldMk cId="3588463101" sldId="421"/>
        </pc:sldMkLst>
        <pc:spChg chg="mod">
          <ac:chgData name="Dr. Ranjan Kumar Choudhury" userId="e443eac8-9d18-4a72-83ae-09afe1e8cb1e" providerId="ADAL" clId="{21396CB1-7814-4595-B650-2D803CC21578}" dt="2022-06-30T08:44:34.650" v="8373" actId="1076"/>
          <ac:spMkLst>
            <pc:docMk/>
            <pc:sldMk cId="3588463101" sldId="421"/>
            <ac:spMk id="2" creationId="{0C6639A5-6E4D-48A8-9DC3-C5883207A7C7}"/>
          </ac:spMkLst>
        </pc:spChg>
        <pc:spChg chg="mod">
          <ac:chgData name="Dr. Ranjan Kumar Choudhury" userId="e443eac8-9d18-4a72-83ae-09afe1e8cb1e" providerId="ADAL" clId="{21396CB1-7814-4595-B650-2D803CC21578}" dt="2022-06-30T08:44:37.311" v="8374" actId="1076"/>
          <ac:spMkLst>
            <pc:docMk/>
            <pc:sldMk cId="3588463101" sldId="421"/>
            <ac:spMk id="3" creationId="{EC038A87-AD14-4559-AAFF-23E8E359CC0C}"/>
          </ac:spMkLst>
        </pc:spChg>
        <pc:spChg chg="del mod">
          <ac:chgData name="Dr. Ranjan Kumar Choudhury" userId="e443eac8-9d18-4a72-83ae-09afe1e8cb1e" providerId="ADAL" clId="{21396CB1-7814-4595-B650-2D803CC21578}" dt="2022-06-30T08:35:13.762" v="8225" actId="478"/>
          <ac:spMkLst>
            <pc:docMk/>
            <pc:sldMk cId="3588463101" sldId="421"/>
            <ac:spMk id="4" creationId="{6B8EFCE6-359B-4938-8B0F-3B27DBE45513}"/>
          </ac:spMkLst>
        </pc:spChg>
        <pc:spChg chg="mod ord">
          <ac:chgData name="Dr. Ranjan Kumar Choudhury" userId="e443eac8-9d18-4a72-83ae-09afe1e8cb1e" providerId="ADAL" clId="{21396CB1-7814-4595-B650-2D803CC21578}" dt="2022-07-02T02:35:30.170" v="10318" actId="6549"/>
          <ac:spMkLst>
            <pc:docMk/>
            <pc:sldMk cId="3588463101" sldId="421"/>
            <ac:spMk id="5" creationId="{74B1DF28-851C-4AC7-BA7D-9A3C18E54D9D}"/>
          </ac:spMkLst>
        </pc:spChg>
        <pc:spChg chg="add del">
          <ac:chgData name="Dr. Ranjan Kumar Choudhury" userId="e443eac8-9d18-4a72-83ae-09afe1e8cb1e" providerId="ADAL" clId="{21396CB1-7814-4595-B650-2D803CC21578}" dt="2022-06-28T07:05:05.860" v="783" actId="26606"/>
          <ac:spMkLst>
            <pc:docMk/>
            <pc:sldMk cId="3588463101" sldId="421"/>
            <ac:spMk id="10" creationId="{86FF76B9-219D-4469-AF87-0236D29032F1}"/>
          </ac:spMkLst>
        </pc:spChg>
        <pc:spChg chg="add">
          <ac:chgData name="Dr. Ranjan Kumar Choudhury" userId="e443eac8-9d18-4a72-83ae-09afe1e8cb1e" providerId="ADAL" clId="{21396CB1-7814-4595-B650-2D803CC21578}" dt="2022-06-28T07:05:09.450" v="786" actId="26606"/>
          <ac:spMkLst>
            <pc:docMk/>
            <pc:sldMk cId="3588463101" sldId="421"/>
            <ac:spMk id="14" creationId="{081E4A58-353D-44AE-B2FC-2A74E2E400F7}"/>
          </ac:spMkLst>
        </pc:spChg>
        <pc:spChg chg="add del">
          <ac:chgData name="Dr. Ranjan Kumar Choudhury" userId="e443eac8-9d18-4a72-83ae-09afe1e8cb1e" providerId="ADAL" clId="{21396CB1-7814-4595-B650-2D803CC21578}" dt="2022-06-28T07:05:05.860" v="783" actId="26606"/>
          <ac:spMkLst>
            <pc:docMk/>
            <pc:sldMk cId="3588463101" sldId="421"/>
            <ac:spMk id="16" creationId="{2E80C965-DB6D-4F81-9E9E-B027384D0BD6}"/>
          </ac:spMkLst>
        </pc:spChg>
        <pc:spChg chg="add del">
          <ac:chgData name="Dr. Ranjan Kumar Choudhury" userId="e443eac8-9d18-4a72-83ae-09afe1e8cb1e" providerId="ADAL" clId="{21396CB1-7814-4595-B650-2D803CC21578}" dt="2022-06-28T07:05:05.860" v="783" actId="26606"/>
          <ac:spMkLst>
            <pc:docMk/>
            <pc:sldMk cId="3588463101" sldId="421"/>
            <ac:spMk id="18" creationId="{633C5E46-DAC5-4661-9C87-22B08E2A512F}"/>
          </ac:spMkLst>
        </pc:spChg>
        <pc:spChg chg="add del">
          <ac:chgData name="Dr. Ranjan Kumar Choudhury" userId="e443eac8-9d18-4a72-83ae-09afe1e8cb1e" providerId="ADAL" clId="{21396CB1-7814-4595-B650-2D803CC21578}" dt="2022-06-28T07:05:09.435" v="785" actId="26606"/>
          <ac:spMkLst>
            <pc:docMk/>
            <pc:sldMk cId="3588463101" sldId="421"/>
            <ac:spMk id="20" creationId="{907EF6B7-1338-4443-8C46-6A318D952DFD}"/>
          </ac:spMkLst>
        </pc:spChg>
        <pc:spChg chg="add del">
          <ac:chgData name="Dr. Ranjan Kumar Choudhury" userId="e443eac8-9d18-4a72-83ae-09afe1e8cb1e" providerId="ADAL" clId="{21396CB1-7814-4595-B650-2D803CC21578}" dt="2022-06-28T07:05:09.435" v="785" actId="26606"/>
          <ac:spMkLst>
            <pc:docMk/>
            <pc:sldMk cId="3588463101" sldId="421"/>
            <ac:spMk id="21" creationId="{DAAE4CDD-124C-4DCF-9584-B6033B545DD5}"/>
          </ac:spMkLst>
        </pc:spChg>
        <pc:spChg chg="add del">
          <ac:chgData name="Dr. Ranjan Kumar Choudhury" userId="e443eac8-9d18-4a72-83ae-09afe1e8cb1e" providerId="ADAL" clId="{21396CB1-7814-4595-B650-2D803CC21578}" dt="2022-06-28T07:05:09.435" v="785" actId="26606"/>
          <ac:spMkLst>
            <pc:docMk/>
            <pc:sldMk cId="3588463101" sldId="421"/>
            <ac:spMk id="22" creationId="{081E4A58-353D-44AE-B2FC-2A74E2E400F7}"/>
          </ac:spMkLst>
        </pc:spChg>
        <pc:spChg chg="add">
          <ac:chgData name="Dr. Ranjan Kumar Choudhury" userId="e443eac8-9d18-4a72-83ae-09afe1e8cb1e" providerId="ADAL" clId="{21396CB1-7814-4595-B650-2D803CC21578}" dt="2022-06-28T07:05:09.450" v="786" actId="26606"/>
          <ac:spMkLst>
            <pc:docMk/>
            <pc:sldMk cId="3588463101" sldId="421"/>
            <ac:spMk id="24" creationId="{1BB867FF-FC45-48F7-8104-F89BE54909F1}"/>
          </ac:spMkLst>
        </pc:spChg>
        <pc:spChg chg="add">
          <ac:chgData name="Dr. Ranjan Kumar Choudhury" userId="e443eac8-9d18-4a72-83ae-09afe1e8cb1e" providerId="ADAL" clId="{21396CB1-7814-4595-B650-2D803CC21578}" dt="2022-06-28T07:05:09.450" v="786" actId="26606"/>
          <ac:spMkLst>
            <pc:docMk/>
            <pc:sldMk cId="3588463101" sldId="421"/>
            <ac:spMk id="25" creationId="{8BB56887-D0D5-4F0C-9E19-7247EB83C8B7}"/>
          </ac:spMkLst>
        </pc:spChg>
        <pc:grpChg chg="add del">
          <ac:chgData name="Dr. Ranjan Kumar Choudhury" userId="e443eac8-9d18-4a72-83ae-09afe1e8cb1e" providerId="ADAL" clId="{21396CB1-7814-4595-B650-2D803CC21578}" dt="2022-06-28T07:05:05.860" v="783" actId="26606"/>
          <ac:grpSpMkLst>
            <pc:docMk/>
            <pc:sldMk cId="3588463101" sldId="421"/>
            <ac:grpSpMk id="12" creationId="{DB88BD78-87E1-424D-B479-C37D8E41B12E}"/>
          </ac:grpSpMkLst>
        </pc:grpChg>
        <pc:graphicFrameChg chg="add mod modGraphic">
          <ac:chgData name="Dr. Ranjan Kumar Choudhury" userId="e443eac8-9d18-4a72-83ae-09afe1e8cb1e" providerId="ADAL" clId="{21396CB1-7814-4595-B650-2D803CC21578}" dt="2022-06-30T08:44:57.996" v="8380" actId="14100"/>
          <ac:graphicFrameMkLst>
            <pc:docMk/>
            <pc:sldMk cId="3588463101" sldId="421"/>
            <ac:graphicFrameMk id="6" creationId="{C74DF662-D99F-F956-CD48-8B83EFBDB0B3}"/>
          </ac:graphicFrameMkLst>
        </pc:graphicFrameChg>
      </pc:sldChg>
      <pc:sldChg chg="addSp delSp modSp add del mod setBg">
        <pc:chgData name="Dr. Ranjan Kumar Choudhury" userId="e443eac8-9d18-4a72-83ae-09afe1e8cb1e" providerId="ADAL" clId="{21396CB1-7814-4595-B650-2D803CC21578}" dt="2022-07-02T00:54:47.216" v="9019" actId="47"/>
        <pc:sldMkLst>
          <pc:docMk/>
          <pc:sldMk cId="914783887" sldId="422"/>
        </pc:sldMkLst>
        <pc:spChg chg="del mod">
          <ac:chgData name="Dr. Ranjan Kumar Choudhury" userId="e443eac8-9d18-4a72-83ae-09afe1e8cb1e" providerId="ADAL" clId="{21396CB1-7814-4595-B650-2D803CC21578}" dt="2022-06-30T08:31:07.002" v="8130" actId="478"/>
          <ac:spMkLst>
            <pc:docMk/>
            <pc:sldMk cId="914783887" sldId="422"/>
            <ac:spMk id="4" creationId="{6B8EFCE6-359B-4938-8B0F-3B27DBE45513}"/>
          </ac:spMkLst>
        </pc:spChg>
        <pc:spChg chg="mod">
          <ac:chgData name="Dr. Ranjan Kumar Choudhury" userId="e443eac8-9d18-4a72-83ae-09afe1e8cb1e" providerId="ADAL" clId="{21396CB1-7814-4595-B650-2D803CC21578}" dt="2022-06-30T08:45:45.757" v="8396" actId="14100"/>
          <ac:spMkLst>
            <pc:docMk/>
            <pc:sldMk cId="914783887" sldId="422"/>
            <ac:spMk id="5" creationId="{74B1DF28-851C-4AC7-BA7D-9A3C18E54D9D}"/>
          </ac:spMkLst>
        </pc:spChg>
        <pc:spChg chg="mod">
          <ac:chgData name="Dr. Ranjan Kumar Choudhury" userId="e443eac8-9d18-4a72-83ae-09afe1e8cb1e" providerId="ADAL" clId="{21396CB1-7814-4595-B650-2D803CC21578}" dt="2022-06-30T08:46:02.279" v="8397" actId="6549"/>
          <ac:spMkLst>
            <pc:docMk/>
            <pc:sldMk cId="914783887" sldId="422"/>
            <ac:spMk id="6" creationId="{32B0275F-9966-4B31-BC5A-13FE5ADE1225}"/>
          </ac:spMkLst>
        </pc:spChg>
        <pc:spChg chg="mod">
          <ac:chgData name="Dr. Ranjan Kumar Choudhury" userId="e443eac8-9d18-4a72-83ae-09afe1e8cb1e" providerId="ADAL" clId="{21396CB1-7814-4595-B650-2D803CC21578}" dt="2022-06-30T08:45:18.557" v="8390" actId="6549"/>
          <ac:spMkLst>
            <pc:docMk/>
            <pc:sldMk cId="914783887" sldId="422"/>
            <ac:spMk id="7" creationId="{38BCFCF1-EF0B-4EA0-A2B2-3EB97F16A0EA}"/>
          </ac:spMkLst>
        </pc:spChg>
        <pc:spChg chg="add">
          <ac:chgData name="Dr. Ranjan Kumar Choudhury" userId="e443eac8-9d18-4a72-83ae-09afe1e8cb1e" providerId="ADAL" clId="{21396CB1-7814-4595-B650-2D803CC21578}" dt="2022-06-28T07:04:15.210" v="780" actId="26606"/>
          <ac:spMkLst>
            <pc:docMk/>
            <pc:sldMk cId="914783887" sldId="422"/>
            <ac:spMk id="12" creationId="{1BB867FF-FC45-48F7-8104-F89BE54909F1}"/>
          </ac:spMkLst>
        </pc:spChg>
        <pc:spChg chg="add">
          <ac:chgData name="Dr. Ranjan Kumar Choudhury" userId="e443eac8-9d18-4a72-83ae-09afe1e8cb1e" providerId="ADAL" clId="{21396CB1-7814-4595-B650-2D803CC21578}" dt="2022-06-28T07:04:15.210" v="780" actId="26606"/>
          <ac:spMkLst>
            <pc:docMk/>
            <pc:sldMk cId="914783887" sldId="422"/>
            <ac:spMk id="14" creationId="{8BB56887-D0D5-4F0C-9E19-7247EB83C8B7}"/>
          </ac:spMkLst>
        </pc:spChg>
        <pc:spChg chg="add">
          <ac:chgData name="Dr. Ranjan Kumar Choudhury" userId="e443eac8-9d18-4a72-83ae-09afe1e8cb1e" providerId="ADAL" clId="{21396CB1-7814-4595-B650-2D803CC21578}" dt="2022-06-28T07:04:15.210" v="780" actId="26606"/>
          <ac:spMkLst>
            <pc:docMk/>
            <pc:sldMk cId="914783887" sldId="422"/>
            <ac:spMk id="16" creationId="{081E4A58-353D-44AE-B2FC-2A74E2E400F7}"/>
          </ac:spMkLst>
        </pc:spChg>
      </pc:sldChg>
      <pc:sldChg chg="addSp modSp add mod ord">
        <pc:chgData name="Dr. Ranjan Kumar Choudhury" userId="e443eac8-9d18-4a72-83ae-09afe1e8cb1e" providerId="ADAL" clId="{21396CB1-7814-4595-B650-2D803CC21578}" dt="2022-07-02T02:14:12.888" v="10164"/>
        <pc:sldMkLst>
          <pc:docMk/>
          <pc:sldMk cId="3532085551" sldId="432"/>
        </pc:sldMkLst>
        <pc:spChg chg="add mod">
          <ac:chgData name="Dr. Ranjan Kumar Choudhury" userId="e443eac8-9d18-4a72-83ae-09afe1e8cb1e" providerId="ADAL" clId="{21396CB1-7814-4595-B650-2D803CC21578}" dt="2022-07-02T01:47:39.767" v="9916" actId="403"/>
          <ac:spMkLst>
            <pc:docMk/>
            <pc:sldMk cId="3532085551" sldId="432"/>
            <ac:spMk id="4" creationId="{40E6388E-6B3A-C032-D1ED-1360C5491814}"/>
          </ac:spMkLst>
        </pc:spChg>
        <pc:picChg chg="mod">
          <ac:chgData name="Dr. Ranjan Kumar Choudhury" userId="e443eac8-9d18-4a72-83ae-09afe1e8cb1e" providerId="ADAL" clId="{21396CB1-7814-4595-B650-2D803CC21578}" dt="2022-07-02T01:47:05.453" v="9894" actId="14100"/>
          <ac:picMkLst>
            <pc:docMk/>
            <pc:sldMk cId="3532085551" sldId="432"/>
            <ac:picMk id="17" creationId="{08CDE3F0-3B74-39AC-96E9-3F92DBE3C0A2}"/>
          </ac:picMkLst>
        </pc:picChg>
      </pc:sldChg>
      <pc:sldChg chg="add">
        <pc:chgData name="Dr. Ranjan Kumar Choudhury" userId="e443eac8-9d18-4a72-83ae-09afe1e8cb1e" providerId="ADAL" clId="{21396CB1-7814-4595-B650-2D803CC21578}" dt="2022-07-02T02:15:02.171" v="10165"/>
        <pc:sldMkLst>
          <pc:docMk/>
          <pc:sldMk cId="3915622422" sldId="435"/>
        </pc:sldMkLst>
      </pc:sldChg>
      <pc:sldChg chg="add del">
        <pc:chgData name="Dr. Ranjan Kumar Choudhury" userId="e443eac8-9d18-4a72-83ae-09afe1e8cb1e" providerId="ADAL" clId="{21396CB1-7814-4595-B650-2D803CC21578}" dt="2022-06-28T10:18:02.159" v="3214" actId="47"/>
        <pc:sldMkLst>
          <pc:docMk/>
          <pc:sldMk cId="2880347011" sldId="486"/>
        </pc:sldMkLst>
      </pc:sldChg>
      <pc:sldChg chg="modSp add mod ord">
        <pc:chgData name="Dr. Ranjan Kumar Choudhury" userId="e443eac8-9d18-4a72-83ae-09afe1e8cb1e" providerId="ADAL" clId="{21396CB1-7814-4595-B650-2D803CC21578}" dt="2022-07-02T01:31:56.225" v="9759" actId="20577"/>
        <pc:sldMkLst>
          <pc:docMk/>
          <pc:sldMk cId="273637097" sldId="488"/>
        </pc:sldMkLst>
        <pc:spChg chg="mod">
          <ac:chgData name="Dr. Ranjan Kumar Choudhury" userId="e443eac8-9d18-4a72-83ae-09afe1e8cb1e" providerId="ADAL" clId="{21396CB1-7814-4595-B650-2D803CC21578}" dt="2022-07-02T01:31:29.347" v="9746" actId="14100"/>
          <ac:spMkLst>
            <pc:docMk/>
            <pc:sldMk cId="273637097" sldId="488"/>
            <ac:spMk id="4098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7-02T01:31:56.225" v="9759" actId="20577"/>
          <ac:spMkLst>
            <pc:docMk/>
            <pc:sldMk cId="273637097" sldId="488"/>
            <ac:spMk id="4099" creationId="{00000000-0000-0000-0000-000000000000}"/>
          </ac:spMkLst>
        </pc:spChg>
      </pc:sldChg>
      <pc:sldChg chg="modSp add del mod ord">
        <pc:chgData name="Dr. Ranjan Kumar Choudhury" userId="e443eac8-9d18-4a72-83ae-09afe1e8cb1e" providerId="ADAL" clId="{21396CB1-7814-4595-B650-2D803CC21578}" dt="2022-07-02T01:33:55.395" v="9764"/>
        <pc:sldMkLst>
          <pc:docMk/>
          <pc:sldMk cId="3925907070" sldId="503"/>
        </pc:sldMkLst>
        <pc:spChg chg="mod">
          <ac:chgData name="Dr. Ranjan Kumar Choudhury" userId="e443eac8-9d18-4a72-83ae-09afe1e8cb1e" providerId="ADAL" clId="{21396CB1-7814-4595-B650-2D803CC21578}" dt="2022-06-28T10:18:23.368" v="3218" actId="207"/>
          <ac:spMkLst>
            <pc:docMk/>
            <pc:sldMk cId="3925907070" sldId="503"/>
            <ac:spMk id="6" creationId="{00000000-0000-0000-0000-000000000000}"/>
          </ac:spMkLst>
        </pc:spChg>
        <pc:graphicFrameChg chg="mod">
          <ac:chgData name="Dr. Ranjan Kumar Choudhury" userId="e443eac8-9d18-4a72-83ae-09afe1e8cb1e" providerId="ADAL" clId="{21396CB1-7814-4595-B650-2D803CC21578}" dt="2022-06-28T10:19:07.240" v="3224" actId="207"/>
          <ac:graphicFrameMkLst>
            <pc:docMk/>
            <pc:sldMk cId="3925907070" sldId="503"/>
            <ac:graphicFrameMk id="4" creationId="{00000000-0000-0000-0000-000000000000}"/>
          </ac:graphicFrameMkLst>
        </pc:graphicFrameChg>
      </pc:sldChg>
      <pc:sldChg chg="add ord">
        <pc:chgData name="Dr. Ranjan Kumar Choudhury" userId="e443eac8-9d18-4a72-83ae-09afe1e8cb1e" providerId="ADAL" clId="{21396CB1-7814-4595-B650-2D803CC21578}" dt="2022-06-30T09:43:59.393" v="8463"/>
        <pc:sldMkLst>
          <pc:docMk/>
          <pc:sldMk cId="2558801510" sldId="524"/>
        </pc:sldMkLst>
      </pc:sldChg>
      <pc:sldChg chg="modSp add del mod">
        <pc:chgData name="Dr. Ranjan Kumar Choudhury" userId="e443eac8-9d18-4a72-83ae-09afe1e8cb1e" providerId="ADAL" clId="{21396CB1-7814-4595-B650-2D803CC21578}" dt="2022-07-02T01:32:25.636" v="9760" actId="47"/>
        <pc:sldMkLst>
          <pc:docMk/>
          <pc:sldMk cId="742714395" sldId="535"/>
        </pc:sldMkLst>
        <pc:spChg chg="mod">
          <ac:chgData name="Dr. Ranjan Kumar Choudhury" userId="e443eac8-9d18-4a72-83ae-09afe1e8cb1e" providerId="ADAL" clId="{21396CB1-7814-4595-B650-2D803CC21578}" dt="2022-06-28T10:20:02.369" v="3233" actId="27636"/>
          <ac:spMkLst>
            <pc:docMk/>
            <pc:sldMk cId="742714395" sldId="535"/>
            <ac:spMk id="2" creationId="{00000000-0000-0000-0000-000000000000}"/>
          </ac:spMkLst>
        </pc:spChg>
      </pc:sldChg>
      <pc:sldChg chg="add del">
        <pc:chgData name="Dr. Ranjan Kumar Choudhury" userId="e443eac8-9d18-4a72-83ae-09afe1e8cb1e" providerId="ADAL" clId="{21396CB1-7814-4595-B650-2D803CC21578}" dt="2022-06-28T10:20:45.827" v="3236" actId="47"/>
        <pc:sldMkLst>
          <pc:docMk/>
          <pc:sldMk cId="889213019" sldId="540"/>
        </pc:sldMkLst>
      </pc:sldChg>
      <pc:sldChg chg="modSp add del mod">
        <pc:chgData name="Dr. Ranjan Kumar Choudhury" userId="e443eac8-9d18-4a72-83ae-09afe1e8cb1e" providerId="ADAL" clId="{21396CB1-7814-4595-B650-2D803CC21578}" dt="2022-07-02T01:34:08.499" v="9765" actId="47"/>
        <pc:sldMkLst>
          <pc:docMk/>
          <pc:sldMk cId="3838207304" sldId="542"/>
        </pc:sldMkLst>
        <pc:spChg chg="mod">
          <ac:chgData name="Dr. Ranjan Kumar Choudhury" userId="e443eac8-9d18-4a72-83ae-09afe1e8cb1e" providerId="ADAL" clId="{21396CB1-7814-4595-B650-2D803CC21578}" dt="2022-06-28T10:22:38.703" v="3242" actId="14100"/>
          <ac:spMkLst>
            <pc:docMk/>
            <pc:sldMk cId="3838207304" sldId="542"/>
            <ac:spMk id="7170" creationId="{00000000-0000-0000-0000-000000000000}"/>
          </ac:spMkLst>
        </pc:spChg>
        <pc:graphicFrameChg chg="mod">
          <ac:chgData name="Dr. Ranjan Kumar Choudhury" userId="e443eac8-9d18-4a72-83ae-09afe1e8cb1e" providerId="ADAL" clId="{21396CB1-7814-4595-B650-2D803CC21578}" dt="2022-06-28T10:22:41.675" v="3243" actId="1076"/>
          <ac:graphicFrameMkLst>
            <pc:docMk/>
            <pc:sldMk cId="3838207304" sldId="542"/>
            <ac:graphicFrameMk id="4" creationId="{00000000-0000-0000-0000-000000000000}"/>
          </ac:graphicFrameMkLst>
        </pc:graphicFrameChg>
      </pc:sldChg>
      <pc:sldChg chg="add del">
        <pc:chgData name="Dr. Ranjan Kumar Choudhury" userId="e443eac8-9d18-4a72-83ae-09afe1e8cb1e" providerId="ADAL" clId="{21396CB1-7814-4595-B650-2D803CC21578}" dt="2022-06-28T10:29:48.281" v="3438" actId="47"/>
        <pc:sldMkLst>
          <pc:docMk/>
          <pc:sldMk cId="0" sldId="553"/>
        </pc:sldMkLst>
      </pc:sldChg>
      <pc:sldChg chg="addSp delSp modSp add mod">
        <pc:chgData name="Dr. Ranjan Kumar Choudhury" userId="e443eac8-9d18-4a72-83ae-09afe1e8cb1e" providerId="ADAL" clId="{21396CB1-7814-4595-B650-2D803CC21578}" dt="2022-06-28T10:29:37.629" v="3437" actId="14100"/>
        <pc:sldMkLst>
          <pc:docMk/>
          <pc:sldMk cId="3017861851" sldId="568"/>
        </pc:sldMkLst>
        <pc:spChg chg="mod">
          <ac:chgData name="Dr. Ranjan Kumar Choudhury" userId="e443eac8-9d18-4a72-83ae-09afe1e8cb1e" providerId="ADAL" clId="{21396CB1-7814-4595-B650-2D803CC21578}" dt="2022-06-28T10:23:11.542" v="3249" actId="207"/>
          <ac:spMkLst>
            <pc:docMk/>
            <pc:sldMk cId="3017861851" sldId="568"/>
            <ac:spMk id="2" creationId="{00000000-0000-0000-0000-000000000000}"/>
          </ac:spMkLst>
        </pc:spChg>
        <pc:spChg chg="del mod">
          <ac:chgData name="Dr. Ranjan Kumar Choudhury" userId="e443eac8-9d18-4a72-83ae-09afe1e8cb1e" providerId="ADAL" clId="{21396CB1-7814-4595-B650-2D803CC21578}" dt="2022-06-28T10:25:22.005" v="3289" actId="478"/>
          <ac:spMkLst>
            <pc:docMk/>
            <pc:sldMk cId="3017861851" sldId="568"/>
            <ac:spMk id="3" creationId="{00000000-0000-0000-0000-000000000000}"/>
          </ac:spMkLst>
        </pc:spChg>
        <pc:spChg chg="add del mod">
          <ac:chgData name="Dr. Ranjan Kumar Choudhury" userId="e443eac8-9d18-4a72-83ae-09afe1e8cb1e" providerId="ADAL" clId="{21396CB1-7814-4595-B650-2D803CC21578}" dt="2022-06-28T10:25:25.510" v="3290" actId="478"/>
          <ac:spMkLst>
            <pc:docMk/>
            <pc:sldMk cId="3017861851" sldId="568"/>
            <ac:spMk id="6" creationId="{4FEACD3E-4052-30A6-C13A-91B2F620D177}"/>
          </ac:spMkLst>
        </pc:spChg>
        <pc:spChg chg="add mod">
          <ac:chgData name="Dr. Ranjan Kumar Choudhury" userId="e443eac8-9d18-4a72-83ae-09afe1e8cb1e" providerId="ADAL" clId="{21396CB1-7814-4595-B650-2D803CC21578}" dt="2022-06-28T10:29:37.629" v="3437" actId="14100"/>
          <ac:spMkLst>
            <pc:docMk/>
            <pc:sldMk cId="3017861851" sldId="568"/>
            <ac:spMk id="7" creationId="{64DD8F14-34B0-3728-9C61-D4B5E1324A1D}"/>
          </ac:spMkLst>
        </pc:spChg>
        <pc:graphicFrameChg chg="add mod modGraphic">
          <ac:chgData name="Dr. Ranjan Kumar Choudhury" userId="e443eac8-9d18-4a72-83ae-09afe1e8cb1e" providerId="ADAL" clId="{21396CB1-7814-4595-B650-2D803CC21578}" dt="2022-06-28T10:27:22.340" v="3313" actId="1076"/>
          <ac:graphicFrameMkLst>
            <pc:docMk/>
            <pc:sldMk cId="3017861851" sldId="568"/>
            <ac:graphicFrameMk id="4" creationId="{DA52D985-2FB1-7961-3DC0-F67339FC6546}"/>
          </ac:graphicFrameMkLst>
        </pc:graphicFrameChg>
      </pc:sldChg>
      <pc:sldChg chg="add ord">
        <pc:chgData name="Dr. Ranjan Kumar Choudhury" userId="e443eac8-9d18-4a72-83ae-09afe1e8cb1e" providerId="ADAL" clId="{21396CB1-7814-4595-B650-2D803CC21578}" dt="2022-06-30T12:03:38.549" v="8980"/>
        <pc:sldMkLst>
          <pc:docMk/>
          <pc:sldMk cId="729392036" sldId="3093"/>
        </pc:sldMkLst>
      </pc:sldChg>
      <pc:sldChg chg="del">
        <pc:chgData name="Dr. Ranjan Kumar Choudhury" userId="e443eac8-9d18-4a72-83ae-09afe1e8cb1e" providerId="ADAL" clId="{21396CB1-7814-4595-B650-2D803CC21578}" dt="2022-06-30T06:16:12.153" v="6744" actId="47"/>
        <pc:sldMkLst>
          <pc:docMk/>
          <pc:sldMk cId="2233425989" sldId="3098"/>
        </pc:sldMkLst>
      </pc:sldChg>
      <pc:sldChg chg="modSp mod ord">
        <pc:chgData name="Dr. Ranjan Kumar Choudhury" userId="e443eac8-9d18-4a72-83ae-09afe1e8cb1e" providerId="ADAL" clId="{21396CB1-7814-4595-B650-2D803CC21578}" dt="2022-07-02T00:55:06.303" v="9021"/>
        <pc:sldMkLst>
          <pc:docMk/>
          <pc:sldMk cId="0" sldId="3125"/>
        </pc:sldMkLst>
        <pc:spChg chg="mod">
          <ac:chgData name="Dr. Ranjan Kumar Choudhury" userId="e443eac8-9d18-4a72-83ae-09afe1e8cb1e" providerId="ADAL" clId="{21396CB1-7814-4595-B650-2D803CC21578}" dt="2022-06-28T10:53:19.686" v="3548" actId="14100"/>
          <ac:spMkLst>
            <pc:docMk/>
            <pc:sldMk cId="0" sldId="3125"/>
            <ac:spMk id="124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28T10:53:27.078" v="3549" actId="207"/>
          <ac:spMkLst>
            <pc:docMk/>
            <pc:sldMk cId="0" sldId="3125"/>
            <ac:spMk id="127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28T10:53:45.958" v="3551" actId="207"/>
          <ac:spMkLst>
            <pc:docMk/>
            <pc:sldMk cId="0" sldId="3125"/>
            <ac:spMk id="129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28T10:53:35.769" v="3550" actId="207"/>
          <ac:spMkLst>
            <pc:docMk/>
            <pc:sldMk cId="0" sldId="3125"/>
            <ac:spMk id="131" creationId="{00000000-0000-0000-0000-000000000000}"/>
          </ac:spMkLst>
        </pc:spChg>
      </pc:sldChg>
      <pc:sldChg chg="modSp add">
        <pc:chgData name="Dr. Ranjan Kumar Choudhury" userId="e443eac8-9d18-4a72-83ae-09afe1e8cb1e" providerId="ADAL" clId="{21396CB1-7814-4595-B650-2D803CC21578}" dt="2022-07-03T07:27:18.003" v="10594" actId="20577"/>
        <pc:sldMkLst>
          <pc:docMk/>
          <pc:sldMk cId="3895375194" sldId="3126"/>
        </pc:sldMkLst>
        <pc:graphicFrameChg chg="mod">
          <ac:chgData name="Dr. Ranjan Kumar Choudhury" userId="e443eac8-9d18-4a72-83ae-09afe1e8cb1e" providerId="ADAL" clId="{21396CB1-7814-4595-B650-2D803CC21578}" dt="2022-07-03T07:27:18.003" v="10594" actId="20577"/>
          <ac:graphicFrameMkLst>
            <pc:docMk/>
            <pc:sldMk cId="3895375194" sldId="3126"/>
            <ac:graphicFrameMk id="7" creationId="{B40EAD82-CB22-3BCD-443B-C6BB7C1F5469}"/>
          </ac:graphicFrameMkLst>
        </pc:graphicFrameChg>
      </pc:sldChg>
      <pc:sldChg chg="modSp add del mod">
        <pc:chgData name="Dr. Ranjan Kumar Choudhury" userId="e443eac8-9d18-4a72-83ae-09afe1e8cb1e" providerId="ADAL" clId="{21396CB1-7814-4595-B650-2D803CC21578}" dt="2022-06-28T11:12:05.422" v="3990" actId="6549"/>
        <pc:sldMkLst>
          <pc:docMk/>
          <pc:sldMk cId="1622560632" sldId="3127"/>
        </pc:sldMkLst>
        <pc:spChg chg="mod">
          <ac:chgData name="Dr. Ranjan Kumar Choudhury" userId="e443eac8-9d18-4a72-83ae-09afe1e8cb1e" providerId="ADAL" clId="{21396CB1-7814-4595-B650-2D803CC21578}" dt="2022-06-28T11:12:05.422" v="3990" actId="6549"/>
          <ac:spMkLst>
            <pc:docMk/>
            <pc:sldMk cId="1622560632" sldId="3127"/>
            <ac:spMk id="2" creationId="{8B872939-D636-4ED7-96B1-D28091478158}"/>
          </ac:spMkLst>
        </pc:spChg>
      </pc:sldChg>
      <pc:sldChg chg="addSp modSp mod ord setBg">
        <pc:chgData name="Dr. Ranjan Kumar Choudhury" userId="e443eac8-9d18-4a72-83ae-09afe1e8cb1e" providerId="ADAL" clId="{21396CB1-7814-4595-B650-2D803CC21578}" dt="2022-06-30T09:41:13.003" v="8447"/>
        <pc:sldMkLst>
          <pc:docMk/>
          <pc:sldMk cId="466398611" sldId="3135"/>
        </pc:sldMkLst>
        <pc:spChg chg="mod">
          <ac:chgData name="Dr. Ranjan Kumar Choudhury" userId="e443eac8-9d18-4a72-83ae-09afe1e8cb1e" providerId="ADAL" clId="{21396CB1-7814-4595-B650-2D803CC21578}" dt="2022-06-28T09:01:55.014" v="1106" actId="26606"/>
          <ac:spMkLst>
            <pc:docMk/>
            <pc:sldMk cId="466398611" sldId="3135"/>
            <ac:spMk id="2" creationId="{6D152A82-1C69-40C6-B156-11CA34F438D0}"/>
          </ac:spMkLst>
        </pc:spChg>
        <pc:spChg chg="add">
          <ac:chgData name="Dr. Ranjan Kumar Choudhury" userId="e443eac8-9d18-4a72-83ae-09afe1e8cb1e" providerId="ADAL" clId="{21396CB1-7814-4595-B650-2D803CC21578}" dt="2022-06-28T09:01:55.014" v="1106" actId="26606"/>
          <ac:spMkLst>
            <pc:docMk/>
            <pc:sldMk cId="466398611" sldId="3135"/>
            <ac:spMk id="15" creationId="{257363FD-7E77-4145-9483-331A807ADF0E}"/>
          </ac:spMkLst>
        </pc:spChg>
        <pc:graphicFrameChg chg="mod modGraphic">
          <ac:chgData name="Dr. Ranjan Kumar Choudhury" userId="e443eac8-9d18-4a72-83ae-09afe1e8cb1e" providerId="ADAL" clId="{21396CB1-7814-4595-B650-2D803CC21578}" dt="2022-06-28T09:10:57.217" v="1416" actId="20577"/>
          <ac:graphicFrameMkLst>
            <pc:docMk/>
            <pc:sldMk cId="466398611" sldId="3135"/>
            <ac:graphicFrameMk id="9" creationId="{88164CFA-07B8-47D5-AA8E-B46088DCE7EB}"/>
          </ac:graphicFrameMkLst>
        </pc:graphicFrameChg>
        <pc:picChg chg="add mod">
          <ac:chgData name="Dr. Ranjan Kumar Choudhury" userId="e443eac8-9d18-4a72-83ae-09afe1e8cb1e" providerId="ADAL" clId="{21396CB1-7814-4595-B650-2D803CC21578}" dt="2022-06-28T09:02:05.313" v="1108" actId="962"/>
          <ac:picMkLst>
            <pc:docMk/>
            <pc:sldMk cId="466398611" sldId="3135"/>
            <ac:picMk id="11" creationId="{7CF5B20D-82DA-5F6E-3001-C443D85D0082}"/>
          </ac:picMkLst>
        </pc:picChg>
      </pc:sldChg>
      <pc:sldChg chg="addSp delSp modSp del mod">
        <pc:chgData name="Dr. Ranjan Kumar Choudhury" userId="e443eac8-9d18-4a72-83ae-09afe1e8cb1e" providerId="ADAL" clId="{21396CB1-7814-4595-B650-2D803CC21578}" dt="2022-06-28T07:11:56.886" v="822" actId="47"/>
        <pc:sldMkLst>
          <pc:docMk/>
          <pc:sldMk cId="2767002306" sldId="3136"/>
        </pc:sldMkLst>
        <pc:spChg chg="del">
          <ac:chgData name="Dr. Ranjan Kumar Choudhury" userId="e443eac8-9d18-4a72-83ae-09afe1e8cb1e" providerId="ADAL" clId="{21396CB1-7814-4595-B650-2D803CC21578}" dt="2022-06-28T06:59:39.405" v="750" actId="478"/>
          <ac:spMkLst>
            <pc:docMk/>
            <pc:sldMk cId="2767002306" sldId="3136"/>
            <ac:spMk id="2" creationId="{9E806493-8BD3-4547-A03E-826A87FA9CFE}"/>
          </ac:spMkLst>
        </pc:spChg>
        <pc:spChg chg="add mod">
          <ac:chgData name="Dr. Ranjan Kumar Choudhury" userId="e443eac8-9d18-4a72-83ae-09afe1e8cb1e" providerId="ADAL" clId="{21396CB1-7814-4595-B650-2D803CC21578}" dt="2022-06-28T07:00:34.944" v="771" actId="1036"/>
          <ac:spMkLst>
            <pc:docMk/>
            <pc:sldMk cId="2767002306" sldId="3136"/>
            <ac:spMk id="5" creationId="{5AE5BC0B-36C5-7C9E-03A2-A0D09D20234F}"/>
          </ac:spMkLst>
        </pc:spChg>
      </pc:sldChg>
      <pc:sldChg chg="del">
        <pc:chgData name="Dr. Ranjan Kumar Choudhury" userId="e443eac8-9d18-4a72-83ae-09afe1e8cb1e" providerId="ADAL" clId="{21396CB1-7814-4595-B650-2D803CC21578}" dt="2022-06-28T10:51:52.462" v="3543" actId="47"/>
        <pc:sldMkLst>
          <pc:docMk/>
          <pc:sldMk cId="2754980062" sldId="3137"/>
        </pc:sldMkLst>
      </pc:sldChg>
      <pc:sldChg chg="modSp mod ord">
        <pc:chgData name="Dr. Ranjan Kumar Choudhury" userId="e443eac8-9d18-4a72-83ae-09afe1e8cb1e" providerId="ADAL" clId="{21396CB1-7814-4595-B650-2D803CC21578}" dt="2022-06-30T09:45:39.081" v="8492" actId="2711"/>
        <pc:sldMkLst>
          <pc:docMk/>
          <pc:sldMk cId="3669786969" sldId="3138"/>
        </pc:sldMkLst>
        <pc:spChg chg="mod">
          <ac:chgData name="Dr. Ranjan Kumar Choudhury" userId="e443eac8-9d18-4a72-83ae-09afe1e8cb1e" providerId="ADAL" clId="{21396CB1-7814-4595-B650-2D803CC21578}" dt="2022-06-30T09:45:39.081" v="8492" actId="2711"/>
          <ac:spMkLst>
            <pc:docMk/>
            <pc:sldMk cId="3669786969" sldId="3138"/>
            <ac:spMk id="2" creationId="{10CF4517-3946-4D26-B81F-8639451E8B32}"/>
          </ac:spMkLst>
        </pc:spChg>
        <pc:graphicFrameChg chg="mod">
          <ac:chgData name="Dr. Ranjan Kumar Choudhury" userId="e443eac8-9d18-4a72-83ae-09afe1e8cb1e" providerId="ADAL" clId="{21396CB1-7814-4595-B650-2D803CC21578}" dt="2022-06-28T09:01:33.720" v="1105" actId="20577"/>
          <ac:graphicFrameMkLst>
            <pc:docMk/>
            <pc:sldMk cId="3669786969" sldId="3138"/>
            <ac:graphicFrameMk id="4" creationId="{C074BB17-5050-4816-956B-00F2B1C12579}"/>
          </ac:graphicFrameMkLst>
        </pc:graphicFrameChg>
      </pc:sldChg>
      <pc:sldChg chg="addSp delSp modSp new mod">
        <pc:chgData name="Dr. Ranjan Kumar Choudhury" userId="e443eac8-9d18-4a72-83ae-09afe1e8cb1e" providerId="ADAL" clId="{21396CB1-7814-4595-B650-2D803CC21578}" dt="2022-06-28T06:53:55.217" v="749" actId="14100"/>
        <pc:sldMkLst>
          <pc:docMk/>
          <pc:sldMk cId="2881712518" sldId="3139"/>
        </pc:sldMkLst>
        <pc:spChg chg="mod">
          <ac:chgData name="Dr. Ranjan Kumar Choudhury" userId="e443eac8-9d18-4a72-83ae-09afe1e8cb1e" providerId="ADAL" clId="{21396CB1-7814-4595-B650-2D803CC21578}" dt="2022-06-28T06:49:36.235" v="718" actId="6549"/>
          <ac:spMkLst>
            <pc:docMk/>
            <pc:sldMk cId="2881712518" sldId="3139"/>
            <ac:spMk id="2" creationId="{D756A8FC-33DF-C5E7-0F8F-F56ABA52DFE4}"/>
          </ac:spMkLst>
        </pc:spChg>
        <pc:spChg chg="del">
          <ac:chgData name="Dr. Ranjan Kumar Choudhury" userId="e443eac8-9d18-4a72-83ae-09afe1e8cb1e" providerId="ADAL" clId="{21396CB1-7814-4595-B650-2D803CC21578}" dt="2022-06-28T06:38:55.664" v="351" actId="3680"/>
          <ac:spMkLst>
            <pc:docMk/>
            <pc:sldMk cId="2881712518" sldId="3139"/>
            <ac:spMk id="3" creationId="{359AC740-5815-9EFC-3E35-65A574C1B32D}"/>
          </ac:spMkLst>
        </pc:spChg>
        <pc:graphicFrameChg chg="add mod ord modGraphic">
          <ac:chgData name="Dr. Ranjan Kumar Choudhury" userId="e443eac8-9d18-4a72-83ae-09afe1e8cb1e" providerId="ADAL" clId="{21396CB1-7814-4595-B650-2D803CC21578}" dt="2022-06-28T06:50:36.287" v="720" actId="1076"/>
          <ac:graphicFrameMkLst>
            <pc:docMk/>
            <pc:sldMk cId="2881712518" sldId="3139"/>
            <ac:graphicFrameMk id="4" creationId="{F0D96389-66FA-1A64-7749-1737A6C80CA1}"/>
          </ac:graphicFrameMkLst>
        </pc:graphicFrameChg>
        <pc:graphicFrameChg chg="add mod modGraphic">
          <ac:chgData name="Dr. Ranjan Kumar Choudhury" userId="e443eac8-9d18-4a72-83ae-09afe1e8cb1e" providerId="ADAL" clId="{21396CB1-7814-4595-B650-2D803CC21578}" dt="2022-06-28T06:53:55.217" v="749" actId="14100"/>
          <ac:graphicFrameMkLst>
            <pc:docMk/>
            <pc:sldMk cId="2881712518" sldId="3139"/>
            <ac:graphicFrameMk id="5" creationId="{3CC54823-0769-08FE-4D78-13F49ADAC7DB}"/>
          </ac:graphicFrameMkLst>
        </pc:graphicFrameChg>
        <pc:graphicFrameChg chg="add mod modGraphic">
          <ac:chgData name="Dr. Ranjan Kumar Choudhury" userId="e443eac8-9d18-4a72-83ae-09afe1e8cb1e" providerId="ADAL" clId="{21396CB1-7814-4595-B650-2D803CC21578}" dt="2022-06-28T06:52:37.074" v="738" actId="14100"/>
          <ac:graphicFrameMkLst>
            <pc:docMk/>
            <pc:sldMk cId="2881712518" sldId="3139"/>
            <ac:graphicFrameMk id="6" creationId="{F36F0690-4CB1-D564-3A8E-AF0D25D5765F}"/>
          </ac:graphicFrameMkLst>
        </pc:graphicFrameChg>
      </pc:sldChg>
      <pc:sldChg chg="addSp delSp modSp add del mod ord">
        <pc:chgData name="Dr. Ranjan Kumar Choudhury" userId="e443eac8-9d18-4a72-83ae-09afe1e8cb1e" providerId="ADAL" clId="{21396CB1-7814-4595-B650-2D803CC21578}" dt="2022-06-28T06:37:40.583" v="306" actId="47"/>
        <pc:sldMkLst>
          <pc:docMk/>
          <pc:sldMk cId="3864676056" sldId="3139"/>
        </pc:sldMkLst>
        <pc:spChg chg="del">
          <ac:chgData name="Dr. Ranjan Kumar Choudhury" userId="e443eac8-9d18-4a72-83ae-09afe1e8cb1e" providerId="ADAL" clId="{21396CB1-7814-4595-B650-2D803CC21578}" dt="2022-06-28T06:33:03.189" v="269" actId="478"/>
          <ac:spMkLst>
            <pc:docMk/>
            <pc:sldMk cId="3864676056" sldId="3139"/>
            <ac:spMk id="2" creationId="{113CE3E2-3C4B-410B-AE96-47C6294FB0A8}"/>
          </ac:spMkLst>
        </pc:spChg>
        <pc:spChg chg="add mod">
          <ac:chgData name="Dr. Ranjan Kumar Choudhury" userId="e443eac8-9d18-4a72-83ae-09afe1e8cb1e" providerId="ADAL" clId="{21396CB1-7814-4595-B650-2D803CC21578}" dt="2022-06-28T06:36:13.806" v="305" actId="1076"/>
          <ac:spMkLst>
            <pc:docMk/>
            <pc:sldMk cId="3864676056" sldId="3139"/>
            <ac:spMk id="3" creationId="{A97BC40A-632C-2CDB-E693-F0BC4917AED5}"/>
          </ac:spMkLst>
        </pc:spChg>
        <pc:spChg chg="add mod">
          <ac:chgData name="Dr. Ranjan Kumar Choudhury" userId="e443eac8-9d18-4a72-83ae-09afe1e8cb1e" providerId="ADAL" clId="{21396CB1-7814-4595-B650-2D803CC21578}" dt="2022-06-28T06:30:33.983" v="245" actId="14100"/>
          <ac:spMkLst>
            <pc:docMk/>
            <pc:sldMk cId="3864676056" sldId="3139"/>
            <ac:spMk id="4" creationId="{54DFFF1A-37A2-7EE0-B4CF-9BB6240E29D8}"/>
          </ac:spMkLst>
        </pc:spChg>
        <pc:spChg chg="add del mod">
          <ac:chgData name="Dr. Ranjan Kumar Choudhury" userId="e443eac8-9d18-4a72-83ae-09afe1e8cb1e" providerId="ADAL" clId="{21396CB1-7814-4595-B650-2D803CC21578}" dt="2022-06-28T06:33:06.219" v="270" actId="478"/>
          <ac:spMkLst>
            <pc:docMk/>
            <pc:sldMk cId="3864676056" sldId="3139"/>
            <ac:spMk id="6" creationId="{BB686932-A186-AD61-1413-4D33AD9F6855}"/>
          </ac:spMkLst>
        </pc:spChg>
        <pc:spChg chg="add mod">
          <ac:chgData name="Dr. Ranjan Kumar Choudhury" userId="e443eac8-9d18-4a72-83ae-09afe1e8cb1e" providerId="ADAL" clId="{21396CB1-7814-4595-B650-2D803CC21578}" dt="2022-06-28T06:35:42.861" v="300" actId="115"/>
          <ac:spMkLst>
            <pc:docMk/>
            <pc:sldMk cId="3864676056" sldId="3139"/>
            <ac:spMk id="9" creationId="{C04680F6-1235-EA03-31AF-53ECEB35DFDE}"/>
          </ac:spMkLst>
        </pc:spChg>
        <pc:graphicFrameChg chg="mod">
          <ac:chgData name="Dr. Ranjan Kumar Choudhury" userId="e443eac8-9d18-4a72-83ae-09afe1e8cb1e" providerId="ADAL" clId="{21396CB1-7814-4595-B650-2D803CC21578}" dt="2022-06-28T06:32:05.077" v="268" actId="478"/>
          <ac:graphicFrameMkLst>
            <pc:docMk/>
            <pc:sldMk cId="3864676056" sldId="3139"/>
            <ac:graphicFrameMk id="7" creationId="{AF4C955F-8DA8-462A-8F5D-A23D4699868D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28T06:36:10.700" v="304" actId="1076"/>
          <ac:graphicFrameMkLst>
            <pc:docMk/>
            <pc:sldMk cId="3864676056" sldId="3139"/>
            <ac:graphicFrameMk id="8" creationId="{B50D4B0E-0A8E-456C-BC42-3C99291C3705}"/>
          </ac:graphicFrameMkLst>
        </pc:graphicFrameChg>
      </pc:sldChg>
      <pc:sldChg chg="addSp delSp modSp add mod modAnim">
        <pc:chgData name="Dr. Ranjan Kumar Choudhury" userId="e443eac8-9d18-4a72-83ae-09afe1e8cb1e" providerId="ADAL" clId="{21396CB1-7814-4595-B650-2D803CC21578}" dt="2022-06-29T09:02:44.402" v="4000"/>
        <pc:sldMkLst>
          <pc:docMk/>
          <pc:sldMk cId="4246627751" sldId="3140"/>
        </pc:sldMkLst>
        <pc:spChg chg="del">
          <ac:chgData name="Dr. Ranjan Kumar Choudhury" userId="e443eac8-9d18-4a72-83ae-09afe1e8cb1e" providerId="ADAL" clId="{21396CB1-7814-4595-B650-2D803CC21578}" dt="2022-06-28T07:47:49.757" v="982" actId="478"/>
          <ac:spMkLst>
            <pc:docMk/>
            <pc:sldMk cId="4246627751" sldId="3140"/>
            <ac:spMk id="2" creationId="{F2FAA210-E13D-478C-834D-E0C8334775C1}"/>
          </ac:spMkLst>
        </pc:spChg>
        <pc:spChg chg="add del mod">
          <ac:chgData name="Dr. Ranjan Kumar Choudhury" userId="e443eac8-9d18-4a72-83ae-09afe1e8cb1e" providerId="ADAL" clId="{21396CB1-7814-4595-B650-2D803CC21578}" dt="2022-06-28T07:47:53.428" v="983" actId="478"/>
          <ac:spMkLst>
            <pc:docMk/>
            <pc:sldMk cId="4246627751" sldId="3140"/>
            <ac:spMk id="5" creationId="{70BB87A0-FD59-09B6-7EDB-16940C986EC3}"/>
          </ac:spMkLst>
        </pc:spChg>
        <pc:spChg chg="add mod">
          <ac:chgData name="Dr. Ranjan Kumar Choudhury" userId="e443eac8-9d18-4a72-83ae-09afe1e8cb1e" providerId="ADAL" clId="{21396CB1-7814-4595-B650-2D803CC21578}" dt="2022-06-28T07:49:03.555" v="1006" actId="14100"/>
          <ac:spMkLst>
            <pc:docMk/>
            <pc:sldMk cId="4246627751" sldId="3140"/>
            <ac:spMk id="6" creationId="{C1E4CE37-4062-E297-ECD0-639939D9D0A6}"/>
          </ac:spMkLst>
        </pc:spChg>
        <pc:graphicFrameChg chg="mod modGraphic">
          <ac:chgData name="Dr. Ranjan Kumar Choudhury" userId="e443eac8-9d18-4a72-83ae-09afe1e8cb1e" providerId="ADAL" clId="{21396CB1-7814-4595-B650-2D803CC21578}" dt="2022-06-28T07:49:10.426" v="1007" actId="14100"/>
          <ac:graphicFrameMkLst>
            <pc:docMk/>
            <pc:sldMk cId="4246627751" sldId="3140"/>
            <ac:graphicFrameMk id="4" creationId="{7879E7EC-9358-4DB6-A539-638D6879FD8C}"/>
          </ac:graphicFrameMkLst>
        </pc:graphicFrameChg>
      </pc:sldChg>
      <pc:sldChg chg="modSp add mod">
        <pc:chgData name="Dr. Ranjan Kumar Choudhury" userId="e443eac8-9d18-4a72-83ae-09afe1e8cb1e" providerId="ADAL" clId="{21396CB1-7814-4595-B650-2D803CC21578}" dt="2022-06-28T07:46:14.665" v="969" actId="1076"/>
        <pc:sldMkLst>
          <pc:docMk/>
          <pc:sldMk cId="926488107" sldId="3141"/>
        </pc:sldMkLst>
        <pc:spChg chg="mod">
          <ac:chgData name="Dr. Ranjan Kumar Choudhury" userId="e443eac8-9d18-4a72-83ae-09afe1e8cb1e" providerId="ADAL" clId="{21396CB1-7814-4595-B650-2D803CC21578}" dt="2022-06-28T07:16:47.436" v="843" actId="20577"/>
          <ac:spMkLst>
            <pc:docMk/>
            <pc:sldMk cId="926488107" sldId="3141"/>
            <ac:spMk id="2" creationId="{D756A8FC-33DF-C5E7-0F8F-F56ABA52DFE4}"/>
          </ac:spMkLst>
        </pc:spChg>
        <pc:graphicFrameChg chg="mod modGraphic">
          <ac:chgData name="Dr. Ranjan Kumar Choudhury" userId="e443eac8-9d18-4a72-83ae-09afe1e8cb1e" providerId="ADAL" clId="{21396CB1-7814-4595-B650-2D803CC21578}" dt="2022-06-28T07:19:57.948" v="919" actId="20577"/>
          <ac:graphicFrameMkLst>
            <pc:docMk/>
            <pc:sldMk cId="926488107" sldId="3141"/>
            <ac:graphicFrameMk id="4" creationId="{F0D96389-66FA-1A64-7749-1737A6C80CA1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28T07:46:12.234" v="968" actId="1076"/>
          <ac:graphicFrameMkLst>
            <pc:docMk/>
            <pc:sldMk cId="926488107" sldId="3141"/>
            <ac:graphicFrameMk id="5" creationId="{3CC54823-0769-08FE-4D78-13F49ADAC7DB}"/>
          </ac:graphicFrameMkLst>
        </pc:graphicFrameChg>
        <pc:graphicFrameChg chg="mod">
          <ac:chgData name="Dr. Ranjan Kumar Choudhury" userId="e443eac8-9d18-4a72-83ae-09afe1e8cb1e" providerId="ADAL" clId="{21396CB1-7814-4595-B650-2D803CC21578}" dt="2022-06-28T07:46:14.665" v="969" actId="1076"/>
          <ac:graphicFrameMkLst>
            <pc:docMk/>
            <pc:sldMk cId="926488107" sldId="3141"/>
            <ac:graphicFrameMk id="6" creationId="{F36F0690-4CB1-D564-3A8E-AF0D25D5765F}"/>
          </ac:graphicFrameMkLst>
        </pc:graphicFrameChg>
      </pc:sldChg>
      <pc:sldChg chg="add del">
        <pc:chgData name="Dr. Ranjan Kumar Choudhury" userId="e443eac8-9d18-4a72-83ae-09afe1e8cb1e" providerId="ADAL" clId="{21396CB1-7814-4595-B650-2D803CC21578}" dt="2022-06-28T08:58:47.317" v="1021" actId="47"/>
        <pc:sldMkLst>
          <pc:docMk/>
          <pc:sldMk cId="1003144194" sldId="3142"/>
        </pc:sldMkLst>
      </pc:sldChg>
      <pc:sldChg chg="addSp modSp new del mod">
        <pc:chgData name="Dr. Ranjan Kumar Choudhury" userId="e443eac8-9d18-4a72-83ae-09afe1e8cb1e" providerId="ADAL" clId="{21396CB1-7814-4595-B650-2D803CC21578}" dt="2022-06-28T09:53:30.708" v="2062" actId="47"/>
        <pc:sldMkLst>
          <pc:docMk/>
          <pc:sldMk cId="1173979393" sldId="3142"/>
        </pc:sldMkLst>
        <pc:spChg chg="add mod">
          <ac:chgData name="Dr. Ranjan Kumar Choudhury" userId="e443eac8-9d18-4a72-83ae-09afe1e8cb1e" providerId="ADAL" clId="{21396CB1-7814-4595-B650-2D803CC21578}" dt="2022-06-28T09:45:14.665" v="1992"/>
          <ac:spMkLst>
            <pc:docMk/>
            <pc:sldMk cId="1173979393" sldId="3142"/>
            <ac:spMk id="2" creationId="{EC0A3A7D-9F51-9B9B-6427-6782A33FFD83}"/>
          </ac:spMkLst>
        </pc:spChg>
        <pc:spChg chg="add mod">
          <ac:chgData name="Dr. Ranjan Kumar Choudhury" userId="e443eac8-9d18-4a72-83ae-09afe1e8cb1e" providerId="ADAL" clId="{21396CB1-7814-4595-B650-2D803CC21578}" dt="2022-06-28T09:52:50.195" v="2049" actId="6549"/>
          <ac:spMkLst>
            <pc:docMk/>
            <pc:sldMk cId="1173979393" sldId="3142"/>
            <ac:spMk id="3" creationId="{7FFB8C45-FAFF-2C8D-CD2D-A3F3291D0618}"/>
          </ac:spMkLst>
        </pc:spChg>
      </pc:sldChg>
      <pc:sldChg chg="modSp add del mod">
        <pc:chgData name="Dr. Ranjan Kumar Choudhury" userId="e443eac8-9d18-4a72-83ae-09afe1e8cb1e" providerId="ADAL" clId="{21396CB1-7814-4595-B650-2D803CC21578}" dt="2022-06-28T09:21:58.364" v="1459" actId="47"/>
        <pc:sldMkLst>
          <pc:docMk/>
          <pc:sldMk cId="2390981958" sldId="3142"/>
        </pc:sldMkLst>
        <pc:spChg chg="mod">
          <ac:chgData name="Dr. Ranjan Kumar Choudhury" userId="e443eac8-9d18-4a72-83ae-09afe1e8cb1e" providerId="ADAL" clId="{21396CB1-7814-4595-B650-2D803CC21578}" dt="2022-06-28T09:17:39.808" v="1446" actId="1036"/>
          <ac:spMkLst>
            <pc:docMk/>
            <pc:sldMk cId="2390981958" sldId="3142"/>
            <ac:spMk id="2" creationId="{00000000-0000-0000-0000-000000000000}"/>
          </ac:spMkLst>
        </pc:spChg>
        <pc:spChg chg="mod">
          <ac:chgData name="Dr. Ranjan Kumar Choudhury" userId="e443eac8-9d18-4a72-83ae-09afe1e8cb1e" providerId="ADAL" clId="{21396CB1-7814-4595-B650-2D803CC21578}" dt="2022-06-28T09:17:55.158" v="1452" actId="115"/>
          <ac:spMkLst>
            <pc:docMk/>
            <pc:sldMk cId="2390981958" sldId="3142"/>
            <ac:spMk id="3" creationId="{00000000-0000-0000-0000-000000000000}"/>
          </ac:spMkLst>
        </pc:spChg>
      </pc:sldChg>
      <pc:sldChg chg="add del ord">
        <pc:chgData name="Dr. Ranjan Kumar Choudhury" userId="e443eac8-9d18-4a72-83ae-09afe1e8cb1e" providerId="ADAL" clId="{21396CB1-7814-4595-B650-2D803CC21578}" dt="2022-06-28T10:16:13.374" v="3143" actId="47"/>
        <pc:sldMkLst>
          <pc:docMk/>
          <pc:sldMk cId="0" sldId="3143"/>
        </pc:sldMkLst>
      </pc:sldChg>
      <pc:sldChg chg="modSp add del mod">
        <pc:chgData name="Dr. Ranjan Kumar Choudhury" userId="e443eac8-9d18-4a72-83ae-09afe1e8cb1e" providerId="ADAL" clId="{21396CB1-7814-4595-B650-2D803CC21578}" dt="2022-07-02T01:36:16.198" v="9766" actId="2696"/>
        <pc:sldMkLst>
          <pc:docMk/>
          <pc:sldMk cId="2073093899" sldId="3144"/>
        </pc:sldMkLst>
        <pc:spChg chg="mod">
          <ac:chgData name="Dr. Ranjan Kumar Choudhury" userId="e443eac8-9d18-4a72-83ae-09afe1e8cb1e" providerId="ADAL" clId="{21396CB1-7814-4595-B650-2D803CC21578}" dt="2022-06-30T09:45:08.488" v="8482" actId="20577"/>
          <ac:spMkLst>
            <pc:docMk/>
            <pc:sldMk cId="2073093899" sldId="3144"/>
            <ac:spMk id="2" creationId="{EC0A3A7D-9F51-9B9B-6427-6782A33FFD83}"/>
          </ac:spMkLst>
        </pc:spChg>
        <pc:spChg chg="mod">
          <ac:chgData name="Dr. Ranjan Kumar Choudhury" userId="e443eac8-9d18-4a72-83ae-09afe1e8cb1e" providerId="ADAL" clId="{21396CB1-7814-4595-B650-2D803CC21578}" dt="2022-06-30T09:45:16.888" v="8491" actId="1036"/>
          <ac:spMkLst>
            <pc:docMk/>
            <pc:sldMk cId="2073093899" sldId="3144"/>
            <ac:spMk id="3" creationId="{7FFB8C45-FAFF-2C8D-CD2D-A3F3291D0618}"/>
          </ac:spMkLst>
        </pc:spChg>
      </pc:sldChg>
      <pc:sldChg chg="modSp add mod">
        <pc:chgData name="Dr. Ranjan Kumar Choudhury" userId="e443eac8-9d18-4a72-83ae-09afe1e8cb1e" providerId="ADAL" clId="{21396CB1-7814-4595-B650-2D803CC21578}" dt="2022-07-03T07:25:02.199" v="10450" actId="113"/>
        <pc:sldMkLst>
          <pc:docMk/>
          <pc:sldMk cId="2860085184" sldId="3144"/>
        </pc:sldMkLst>
        <pc:spChg chg="mod">
          <ac:chgData name="Dr. Ranjan Kumar Choudhury" userId="e443eac8-9d18-4a72-83ae-09afe1e8cb1e" providerId="ADAL" clId="{21396CB1-7814-4595-B650-2D803CC21578}" dt="2022-07-03T07:25:02.199" v="10450" actId="113"/>
          <ac:spMkLst>
            <pc:docMk/>
            <pc:sldMk cId="2860085184" sldId="3144"/>
            <ac:spMk id="3" creationId="{7FFB8C45-FAFF-2C8D-CD2D-A3F3291D0618}"/>
          </ac:spMkLst>
        </pc:spChg>
      </pc:sldChg>
      <pc:sldChg chg="modSp add del mod ord">
        <pc:chgData name="Dr. Ranjan Kumar Choudhury" userId="e443eac8-9d18-4a72-83ae-09afe1e8cb1e" providerId="ADAL" clId="{21396CB1-7814-4595-B650-2D803CC21578}" dt="2022-07-02T01:36:16.198" v="9766" actId="2696"/>
        <pc:sldMkLst>
          <pc:docMk/>
          <pc:sldMk cId="3248268737" sldId="3145"/>
        </pc:sldMkLst>
        <pc:spChg chg="mod">
          <ac:chgData name="Dr. Ranjan Kumar Choudhury" userId="e443eac8-9d18-4a72-83ae-09afe1e8cb1e" providerId="ADAL" clId="{21396CB1-7814-4595-B650-2D803CC21578}" dt="2022-06-28T09:53:24.596" v="2061" actId="1076"/>
          <ac:spMkLst>
            <pc:docMk/>
            <pc:sldMk cId="3248268737" sldId="3145"/>
            <ac:spMk id="2" creationId="{EC0A3A7D-9F51-9B9B-6427-6782A33FFD83}"/>
          </ac:spMkLst>
        </pc:spChg>
        <pc:spChg chg="mod">
          <ac:chgData name="Dr. Ranjan Kumar Choudhury" userId="e443eac8-9d18-4a72-83ae-09afe1e8cb1e" providerId="ADAL" clId="{21396CB1-7814-4595-B650-2D803CC21578}" dt="2022-06-28T09:53:13.104" v="2058" actId="1076"/>
          <ac:spMkLst>
            <pc:docMk/>
            <pc:sldMk cId="3248268737" sldId="3145"/>
            <ac:spMk id="3" creationId="{7FFB8C45-FAFF-2C8D-CD2D-A3F3291D0618}"/>
          </ac:spMkLst>
        </pc:spChg>
      </pc:sldChg>
      <pc:sldChg chg="modSp add mod">
        <pc:chgData name="Dr. Ranjan Kumar Choudhury" userId="e443eac8-9d18-4a72-83ae-09afe1e8cb1e" providerId="ADAL" clId="{21396CB1-7814-4595-B650-2D803CC21578}" dt="2022-07-03T07:25:28.003" v="10453" actId="1076"/>
        <pc:sldMkLst>
          <pc:docMk/>
          <pc:sldMk cId="4263055275" sldId="3145"/>
        </pc:sldMkLst>
        <pc:spChg chg="mod">
          <ac:chgData name="Dr. Ranjan Kumar Choudhury" userId="e443eac8-9d18-4a72-83ae-09afe1e8cb1e" providerId="ADAL" clId="{21396CB1-7814-4595-B650-2D803CC21578}" dt="2022-07-03T07:25:28.003" v="10453" actId="1076"/>
          <ac:spMkLst>
            <pc:docMk/>
            <pc:sldMk cId="4263055275" sldId="3145"/>
            <ac:spMk id="3" creationId="{7FFB8C45-FAFF-2C8D-CD2D-A3F3291D0618}"/>
          </ac:spMkLst>
        </pc:spChg>
      </pc:sldChg>
      <pc:sldChg chg="addSp modSp new mod ord">
        <pc:chgData name="Dr. Ranjan Kumar Choudhury" userId="e443eac8-9d18-4a72-83ae-09afe1e8cb1e" providerId="ADAL" clId="{21396CB1-7814-4595-B650-2D803CC21578}" dt="2022-07-02T01:36:46.211" v="9768"/>
        <pc:sldMkLst>
          <pc:docMk/>
          <pc:sldMk cId="1942422462" sldId="3146"/>
        </pc:sldMkLst>
        <pc:picChg chg="add mod">
          <ac:chgData name="Dr. Ranjan Kumar Choudhury" userId="e443eac8-9d18-4a72-83ae-09afe1e8cb1e" providerId="ADAL" clId="{21396CB1-7814-4595-B650-2D803CC21578}" dt="2022-06-28T10:33:13.602" v="3451" actId="14100"/>
          <ac:picMkLst>
            <pc:docMk/>
            <pc:sldMk cId="1942422462" sldId="3146"/>
            <ac:picMk id="3" creationId="{832AD329-C37C-C15F-519D-16E10B758F0D}"/>
          </ac:picMkLst>
        </pc:picChg>
      </pc:sldChg>
      <pc:sldChg chg="addSp delSp modSp new mod setBg">
        <pc:chgData name="Dr. Ranjan Kumar Choudhury" userId="e443eac8-9d18-4a72-83ae-09afe1e8cb1e" providerId="ADAL" clId="{21396CB1-7814-4595-B650-2D803CC21578}" dt="2022-06-28T10:49:46.782" v="3537" actId="20577"/>
        <pc:sldMkLst>
          <pc:docMk/>
          <pc:sldMk cId="3160993750" sldId="3147"/>
        </pc:sldMkLst>
        <pc:spChg chg="add mod">
          <ac:chgData name="Dr. Ranjan Kumar Choudhury" userId="e443eac8-9d18-4a72-83ae-09afe1e8cb1e" providerId="ADAL" clId="{21396CB1-7814-4595-B650-2D803CC21578}" dt="2022-06-28T10:49:46.782" v="3537" actId="20577"/>
          <ac:spMkLst>
            <pc:docMk/>
            <pc:sldMk cId="3160993750" sldId="3147"/>
            <ac:spMk id="12" creationId="{A769F684-B83E-6EFF-3666-A6FD155D9C1F}"/>
          </ac:spMkLst>
        </pc:spChg>
        <pc:spChg chg="add del">
          <ac:chgData name="Dr. Ranjan Kumar Choudhury" userId="e443eac8-9d18-4a72-83ae-09afe1e8cb1e" providerId="ADAL" clId="{21396CB1-7814-4595-B650-2D803CC21578}" dt="2022-06-28T10:48:25.084" v="3484" actId="26606"/>
          <ac:spMkLst>
            <pc:docMk/>
            <pc:sldMk cId="3160993750" sldId="3147"/>
            <ac:spMk id="1031" creationId="{AB8C311F-7253-4AED-9701-7FC0708C41C7}"/>
          </ac:spMkLst>
        </pc:spChg>
        <pc:spChg chg="add del">
          <ac:chgData name="Dr. Ranjan Kumar Choudhury" userId="e443eac8-9d18-4a72-83ae-09afe1e8cb1e" providerId="ADAL" clId="{21396CB1-7814-4595-B650-2D803CC21578}" dt="2022-06-28T10:48:25.084" v="3484" actId="26606"/>
          <ac:spMkLst>
            <pc:docMk/>
            <pc:sldMk cId="3160993750" sldId="3147"/>
            <ac:spMk id="1033" creationId="{E2384209-CB15-4CDF-9D31-C44FD9A3F20D}"/>
          </ac:spMkLst>
        </pc:spChg>
        <pc:spChg chg="add del">
          <ac:chgData name="Dr. Ranjan Kumar Choudhury" userId="e443eac8-9d18-4a72-83ae-09afe1e8cb1e" providerId="ADAL" clId="{21396CB1-7814-4595-B650-2D803CC21578}" dt="2022-06-28T10:48:25.084" v="3484" actId="26606"/>
          <ac:spMkLst>
            <pc:docMk/>
            <pc:sldMk cId="3160993750" sldId="3147"/>
            <ac:spMk id="1035" creationId="{2633B3B5-CC90-43F0-8714-D31D1F3F0209}"/>
          </ac:spMkLst>
        </pc:spChg>
        <pc:spChg chg="add del">
          <ac:chgData name="Dr. Ranjan Kumar Choudhury" userId="e443eac8-9d18-4a72-83ae-09afe1e8cb1e" providerId="ADAL" clId="{21396CB1-7814-4595-B650-2D803CC21578}" dt="2022-06-28T10:48:25.084" v="3484" actId="26606"/>
          <ac:spMkLst>
            <pc:docMk/>
            <pc:sldMk cId="3160993750" sldId="3147"/>
            <ac:spMk id="1037" creationId="{A8D57A06-A426-446D-B02C-A2DC6B62E45E}"/>
          </ac:spMkLst>
        </pc:spChg>
        <pc:spChg chg="add">
          <ac:chgData name="Dr. Ranjan Kumar Choudhury" userId="e443eac8-9d18-4a72-83ae-09afe1e8cb1e" providerId="ADAL" clId="{21396CB1-7814-4595-B650-2D803CC21578}" dt="2022-06-28T10:48:25.084" v="3484" actId="26606"/>
          <ac:spMkLst>
            <pc:docMk/>
            <pc:sldMk cId="3160993750" sldId="3147"/>
            <ac:spMk id="1042" creationId="{A9F529C3-C941-49FD-8C67-82F134F64BDB}"/>
          </ac:spMkLst>
        </pc:spChg>
        <pc:spChg chg="add">
          <ac:chgData name="Dr. Ranjan Kumar Choudhury" userId="e443eac8-9d18-4a72-83ae-09afe1e8cb1e" providerId="ADAL" clId="{21396CB1-7814-4595-B650-2D803CC21578}" dt="2022-06-28T10:48:25.084" v="3484" actId="26606"/>
          <ac:spMkLst>
            <pc:docMk/>
            <pc:sldMk cId="3160993750" sldId="3147"/>
            <ac:spMk id="1044" creationId="{20586029-32A0-47E5-9AEC-AE3ABA6B94D0}"/>
          </ac:spMkLst>
        </pc:spChg>
        <pc:picChg chg="add mod">
          <ac:chgData name="Dr. Ranjan Kumar Choudhury" userId="e443eac8-9d18-4a72-83ae-09afe1e8cb1e" providerId="ADAL" clId="{21396CB1-7814-4595-B650-2D803CC21578}" dt="2022-06-28T10:48:25.084" v="3484" actId="26606"/>
          <ac:picMkLst>
            <pc:docMk/>
            <pc:sldMk cId="3160993750" sldId="3147"/>
            <ac:picMk id="8" creationId="{A580A1C7-3DD5-BB1E-9E45-50EB5C339C83}"/>
          </ac:picMkLst>
        </pc:picChg>
        <pc:picChg chg="add del mod">
          <ac:chgData name="Dr. Ranjan Kumar Choudhury" userId="e443eac8-9d18-4a72-83ae-09afe1e8cb1e" providerId="ADAL" clId="{21396CB1-7814-4595-B650-2D803CC21578}" dt="2022-06-28T10:44:52.559" v="3474" actId="478"/>
          <ac:picMkLst>
            <pc:docMk/>
            <pc:sldMk cId="3160993750" sldId="3147"/>
            <ac:picMk id="1026" creationId="{BC6CE3AB-BA73-6218-5423-DC2FDE154E42}"/>
          </ac:picMkLst>
        </pc:picChg>
        <pc:picChg chg="add mod">
          <ac:chgData name="Dr. Ranjan Kumar Choudhury" userId="e443eac8-9d18-4a72-83ae-09afe1e8cb1e" providerId="ADAL" clId="{21396CB1-7814-4595-B650-2D803CC21578}" dt="2022-06-28T10:48:25.084" v="3484" actId="26606"/>
          <ac:picMkLst>
            <pc:docMk/>
            <pc:sldMk cId="3160993750" sldId="3147"/>
            <ac:picMk id="1028" creationId="{04166C68-5010-BE8D-3A73-E1FE681F5B06}"/>
          </ac:picMkLst>
        </pc:picChg>
        <pc:cxnChg chg="add">
          <ac:chgData name="Dr. Ranjan Kumar Choudhury" userId="e443eac8-9d18-4a72-83ae-09afe1e8cb1e" providerId="ADAL" clId="{21396CB1-7814-4595-B650-2D803CC21578}" dt="2022-06-28T10:48:25.084" v="3484" actId="26606"/>
          <ac:cxnSpMkLst>
            <pc:docMk/>
            <pc:sldMk cId="3160993750" sldId="3147"/>
            <ac:cxnSpMk id="1046" creationId="{8C730EAB-A532-4295-A302-FB4B90DB9F5E}"/>
          </ac:cxnSpMkLst>
        </pc:cxnChg>
      </pc:sldChg>
      <pc:sldChg chg="addSp modSp new del mod">
        <pc:chgData name="Dr. Ranjan Kumar Choudhury" userId="e443eac8-9d18-4a72-83ae-09afe1e8cb1e" providerId="ADAL" clId="{21396CB1-7814-4595-B650-2D803CC21578}" dt="2022-06-28T10:48:31.918" v="3485" actId="47"/>
        <pc:sldMkLst>
          <pc:docMk/>
          <pc:sldMk cId="1785834667" sldId="3148"/>
        </pc:sldMkLst>
        <pc:picChg chg="add mod modCrop">
          <ac:chgData name="Dr. Ranjan Kumar Choudhury" userId="e443eac8-9d18-4a72-83ae-09afe1e8cb1e" providerId="ADAL" clId="{21396CB1-7814-4595-B650-2D803CC21578}" dt="2022-06-28T10:44:41.699" v="3473" actId="732"/>
          <ac:picMkLst>
            <pc:docMk/>
            <pc:sldMk cId="1785834667" sldId="3148"/>
            <ac:picMk id="2" creationId="{6FB6D5B9-4F14-9707-DAD4-76D3E4F710BC}"/>
          </ac:picMkLst>
        </pc:picChg>
      </pc:sldChg>
      <pc:sldChg chg="ord">
        <pc:chgData name="Dr. Ranjan Kumar Choudhury" userId="e443eac8-9d18-4a72-83ae-09afe1e8cb1e" providerId="ADAL" clId="{21396CB1-7814-4595-B650-2D803CC21578}" dt="2022-07-02T00:53:08.056" v="9018"/>
        <pc:sldMkLst>
          <pc:docMk/>
          <pc:sldMk cId="4043964555" sldId="3148"/>
        </pc:sldMkLst>
      </pc:sldChg>
      <pc:sldChg chg="del">
        <pc:chgData name="Dr. Ranjan Kumar Choudhury" userId="e443eac8-9d18-4a72-83ae-09afe1e8cb1e" providerId="ADAL" clId="{21396CB1-7814-4595-B650-2D803CC21578}" dt="2022-06-30T08:46:41.228" v="8398" actId="47"/>
        <pc:sldMkLst>
          <pc:docMk/>
          <pc:sldMk cId="4111091250" sldId="3149"/>
        </pc:sldMkLst>
      </pc:sldChg>
      <pc:sldChg chg="addSp modSp add mod">
        <pc:chgData name="Dr. Ranjan Kumar Choudhury" userId="e443eac8-9d18-4a72-83ae-09afe1e8cb1e" providerId="ADAL" clId="{21396CB1-7814-4595-B650-2D803CC21578}" dt="2022-07-02T02:49:54.147" v="10444" actId="20577"/>
        <pc:sldMkLst>
          <pc:docMk/>
          <pc:sldMk cId="3130583226" sldId="3150"/>
        </pc:sldMkLst>
        <pc:spChg chg="add mod">
          <ac:chgData name="Dr. Ranjan Kumar Choudhury" userId="e443eac8-9d18-4a72-83ae-09afe1e8cb1e" providerId="ADAL" clId="{21396CB1-7814-4595-B650-2D803CC21578}" dt="2022-07-02T02:49:35.241" v="10441" actId="1076"/>
          <ac:spMkLst>
            <pc:docMk/>
            <pc:sldMk cId="3130583226" sldId="3150"/>
            <ac:spMk id="2" creationId="{78CD47B4-E124-54E1-1E4C-1267CB27D3AF}"/>
          </ac:spMkLst>
        </pc:spChg>
        <pc:graphicFrameChg chg="mod modGraphic">
          <ac:chgData name="Dr. Ranjan Kumar Choudhury" userId="e443eac8-9d18-4a72-83ae-09afe1e8cb1e" providerId="ADAL" clId="{21396CB1-7814-4595-B650-2D803CC21578}" dt="2022-07-02T02:49:54.147" v="10444" actId="20577"/>
          <ac:graphicFrameMkLst>
            <pc:docMk/>
            <pc:sldMk cId="3130583226" sldId="3150"/>
            <ac:graphicFrameMk id="5" creationId="{1BDB489D-143C-D420-B07C-66D8366E62AB}"/>
          </ac:graphicFrameMkLst>
        </pc:graphicFrameChg>
      </pc:sldChg>
      <pc:sldChg chg="modSp mod">
        <pc:chgData name="Dr. Ranjan Kumar Choudhury" userId="e443eac8-9d18-4a72-83ae-09afe1e8cb1e" providerId="ADAL" clId="{21396CB1-7814-4595-B650-2D803CC21578}" dt="2022-06-29T09:45:29.662" v="4640" actId="27636"/>
        <pc:sldMkLst>
          <pc:docMk/>
          <pc:sldMk cId="1084117247" sldId="3151"/>
        </pc:sldMkLst>
        <pc:spChg chg="mod">
          <ac:chgData name="Dr. Ranjan Kumar Choudhury" userId="e443eac8-9d18-4a72-83ae-09afe1e8cb1e" providerId="ADAL" clId="{21396CB1-7814-4595-B650-2D803CC21578}" dt="2022-06-29T09:44:34.352" v="4638" actId="6549"/>
          <ac:spMkLst>
            <pc:docMk/>
            <pc:sldMk cId="1084117247" sldId="3151"/>
            <ac:spMk id="2" creationId="{36F87C81-C90A-1C97-867E-5ED3AF1AFA7E}"/>
          </ac:spMkLst>
        </pc:spChg>
        <pc:spChg chg="mod">
          <ac:chgData name="Dr. Ranjan Kumar Choudhury" userId="e443eac8-9d18-4a72-83ae-09afe1e8cb1e" providerId="ADAL" clId="{21396CB1-7814-4595-B650-2D803CC21578}" dt="2022-06-29T09:45:29.662" v="4640" actId="27636"/>
          <ac:spMkLst>
            <pc:docMk/>
            <pc:sldMk cId="1084117247" sldId="3151"/>
            <ac:spMk id="3" creationId="{8CBC4E78-0827-A40F-78DA-B0DE1A2E3AF3}"/>
          </ac:spMkLst>
        </pc:spChg>
      </pc:sldChg>
      <pc:sldChg chg="modSp add del mod ord modShow">
        <pc:chgData name="Dr. Ranjan Kumar Choudhury" userId="e443eac8-9d18-4a72-83ae-09afe1e8cb1e" providerId="ADAL" clId="{21396CB1-7814-4595-B650-2D803CC21578}" dt="2022-06-30T08:30:19.528" v="8127" actId="2696"/>
        <pc:sldMkLst>
          <pc:docMk/>
          <pc:sldMk cId="2641384489" sldId="3152"/>
        </pc:sldMkLst>
        <pc:spChg chg="mod">
          <ac:chgData name="Dr. Ranjan Kumar Choudhury" userId="e443eac8-9d18-4a72-83ae-09afe1e8cb1e" providerId="ADAL" clId="{21396CB1-7814-4595-B650-2D803CC21578}" dt="2022-06-29T09:57:56.377" v="5722" actId="14100"/>
          <ac:spMkLst>
            <pc:docMk/>
            <pc:sldMk cId="2641384489" sldId="3152"/>
            <ac:spMk id="2" creationId="{36F87C81-C90A-1C97-867E-5ED3AF1AFA7E}"/>
          </ac:spMkLst>
        </pc:spChg>
        <pc:spChg chg="mod">
          <ac:chgData name="Dr. Ranjan Kumar Choudhury" userId="e443eac8-9d18-4a72-83ae-09afe1e8cb1e" providerId="ADAL" clId="{21396CB1-7814-4595-B650-2D803CC21578}" dt="2022-06-29T09:59:50.923" v="5727" actId="14100"/>
          <ac:spMkLst>
            <pc:docMk/>
            <pc:sldMk cId="2641384489" sldId="3152"/>
            <ac:spMk id="3" creationId="{8CBC4E78-0827-A40F-78DA-B0DE1A2E3AF3}"/>
          </ac:spMkLst>
        </pc:spChg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3755097507" sldId="3152"/>
        </pc:sldMkLst>
      </pc:sldChg>
      <pc:sldChg chg="modSp add mod ord">
        <pc:chgData name="Dr. Ranjan Kumar Choudhury" userId="e443eac8-9d18-4a72-83ae-09afe1e8cb1e" providerId="ADAL" clId="{21396CB1-7814-4595-B650-2D803CC21578}" dt="2022-06-29T10:02:53.739" v="6124"/>
        <pc:sldMkLst>
          <pc:docMk/>
          <pc:sldMk cId="3205483376" sldId="3153"/>
        </pc:sldMkLst>
        <pc:spChg chg="mod">
          <ac:chgData name="Dr. Ranjan Kumar Choudhury" userId="e443eac8-9d18-4a72-83ae-09afe1e8cb1e" providerId="ADAL" clId="{21396CB1-7814-4595-B650-2D803CC21578}" dt="2022-06-29T10:00:16.369" v="5738"/>
          <ac:spMkLst>
            <pc:docMk/>
            <pc:sldMk cId="3205483376" sldId="3153"/>
            <ac:spMk id="2" creationId="{36F87C81-C90A-1C97-867E-5ED3AF1AFA7E}"/>
          </ac:spMkLst>
        </pc:spChg>
        <pc:spChg chg="mod">
          <ac:chgData name="Dr. Ranjan Kumar Choudhury" userId="e443eac8-9d18-4a72-83ae-09afe1e8cb1e" providerId="ADAL" clId="{21396CB1-7814-4595-B650-2D803CC21578}" dt="2022-06-29T10:02:46.073" v="6122" actId="403"/>
          <ac:spMkLst>
            <pc:docMk/>
            <pc:sldMk cId="3205483376" sldId="3153"/>
            <ac:spMk id="3" creationId="{8CBC4E78-0827-A40F-78DA-B0DE1A2E3AF3}"/>
          </ac:spMkLst>
        </pc:spChg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72380638" sldId="3154"/>
        </pc:sldMkLst>
      </pc:sldChg>
      <pc:sldChg chg="del mod modShow">
        <pc:chgData name="Dr. Ranjan Kumar Choudhury" userId="e443eac8-9d18-4a72-83ae-09afe1e8cb1e" providerId="ADAL" clId="{21396CB1-7814-4595-B650-2D803CC21578}" dt="2022-06-30T07:22:57.593" v="7795" actId="2696"/>
        <pc:sldMkLst>
          <pc:docMk/>
          <pc:sldMk cId="3011686368" sldId="3154"/>
        </pc:sldMkLst>
      </pc:sldChg>
      <pc:sldChg chg="del mod modShow">
        <pc:chgData name="Dr. Ranjan Kumar Choudhury" userId="e443eac8-9d18-4a72-83ae-09afe1e8cb1e" providerId="ADAL" clId="{21396CB1-7814-4595-B650-2D803CC21578}" dt="2022-06-30T07:53:07.239" v="7948" actId="2696"/>
        <pc:sldMkLst>
          <pc:docMk/>
          <pc:sldMk cId="150956045" sldId="3155"/>
        </pc:sldMkLst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3391260645" sldId="3155"/>
        </pc:sldMkLst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1847018481" sldId="3156"/>
        </pc:sldMkLst>
      </pc:sldChg>
      <pc:sldChg chg="del mod modShow">
        <pc:chgData name="Dr. Ranjan Kumar Choudhury" userId="e443eac8-9d18-4a72-83ae-09afe1e8cb1e" providerId="ADAL" clId="{21396CB1-7814-4595-B650-2D803CC21578}" dt="2022-06-30T07:53:07.239" v="7948" actId="2696"/>
        <pc:sldMkLst>
          <pc:docMk/>
          <pc:sldMk cId="2381137519" sldId="3156"/>
        </pc:sldMkLst>
      </pc:sldChg>
      <pc:sldChg chg="del mod ord modShow">
        <pc:chgData name="Dr. Ranjan Kumar Choudhury" userId="e443eac8-9d18-4a72-83ae-09afe1e8cb1e" providerId="ADAL" clId="{21396CB1-7814-4595-B650-2D803CC21578}" dt="2022-06-30T08:30:19.528" v="8127" actId="2696"/>
        <pc:sldMkLst>
          <pc:docMk/>
          <pc:sldMk cId="1782583638" sldId="3157"/>
        </pc:sldMkLst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4184124599" sldId="3157"/>
        </pc:sldMkLst>
      </pc:sldChg>
      <pc:sldChg chg="del ord">
        <pc:chgData name="Dr. Ranjan Kumar Choudhury" userId="e443eac8-9d18-4a72-83ae-09afe1e8cb1e" providerId="ADAL" clId="{21396CB1-7814-4595-B650-2D803CC21578}" dt="2022-06-30T09:41:27.238" v="8448" actId="47"/>
        <pc:sldMkLst>
          <pc:docMk/>
          <pc:sldMk cId="2330902388" sldId="3158"/>
        </pc:sldMkLst>
      </pc:sldChg>
      <pc:sldChg chg="addSp modSp new mod modAnim">
        <pc:chgData name="Dr. Ranjan Kumar Choudhury" userId="e443eac8-9d18-4a72-83ae-09afe1e8cb1e" providerId="ADAL" clId="{21396CB1-7814-4595-B650-2D803CC21578}" dt="2022-07-02T02:33:54.256" v="10307" actId="20577"/>
        <pc:sldMkLst>
          <pc:docMk/>
          <pc:sldMk cId="3697793148" sldId="3159"/>
        </pc:sldMkLst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" creationId="{737E0F9C-7AB0-AD5C-B50A-C04351C25E0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" creationId="{7B64E42C-F2D0-C6CC-94A4-B01A79859CF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" creationId="{94847723-746F-5ADC-13A6-D544375A985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6" creationId="{4689DAC4-153B-D48D-F352-62878E2C1CF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" creationId="{9BD0E2B8-4F20-0829-8359-6E37CDC0EFA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" creationId="{FCFE0BB6-90C5-2E35-142C-EE24C78B8BD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" creationId="{E1F7C381-5C22-A54E-B78A-C64E656F239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" creationId="{998202EA-BFD5-D104-D542-58D3F7BCE40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" creationId="{C215C3AD-A047-FC1D-DD03-9625860FAA6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" creationId="{2BE52BA6-041E-213F-715E-D3498A9C214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" creationId="{F2DA032C-5973-CDFD-A70F-3D2BD6306D4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" creationId="{EB51558E-A90D-CA20-D433-679EACA9444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" creationId="{E16A9B79-027B-2C99-7FFB-BBDEA6240DE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" creationId="{2CB4AD75-943D-E998-CEC1-98B85608086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" creationId="{F1F33043-D781-C808-5894-DD81BA3E9B2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8" creationId="{FCC7669B-20CF-33A2-62B4-F02B572385B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9" creationId="{847F48A7-DB1D-F238-DDDF-E42DB5D02D5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0" creationId="{213591DD-1234-B77F-A463-DD5D35CF20E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1" creationId="{963F5EA6-02F6-9110-C75E-E59BE76FC26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2" creationId="{5886A04B-F566-C8B2-7E9A-8098A238F71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3" creationId="{CC80BADB-ACA3-93F7-1067-6F28B6D4EA0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4" creationId="{5C48203C-12D0-33A1-B275-6F718B8F665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5" creationId="{B1F61DBE-1F6C-E53B-81C3-26088881AC8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6" creationId="{638B4DAD-5E4B-9F5E-8A08-3B4364F1CBE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7" creationId="{C05FC58D-6343-18DF-DEDC-A73BEFC60FD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8" creationId="{A1AC6EE6-39B6-5ACA-D0FE-F2951746F9F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39" creationId="{ED109249-13DE-3EF1-77FE-AEB33519F2C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0" creationId="{0A1D808C-93FD-16A0-CA67-2DF0C9423D9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1" creationId="{5D536A66-85E2-5C99-3E96-38E738355CD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2" creationId="{2A8A4E0E-695B-6303-287C-285F3481D2D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3" creationId="{21725081-03A9-4E76-9B24-72497D9F8C1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4" creationId="{4C0E66A1-8212-C1EB-4958-240D0D3533B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6" creationId="{745D6E70-2D8C-6B41-C7BC-D7894E33010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7" creationId="{78E19CA5-4A4F-E636-494C-E2DEF601091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8" creationId="{958844E6-17D9-55DA-6AD4-6720DF6217E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49" creationId="{F83915E2-90B4-55D8-3FFF-085588E8613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0" creationId="{E7B43DCD-BC3C-3D50-8751-73CFB10911B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1" creationId="{FA2D1943-49C2-9DC0-1E7C-AC426E09DE2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2" creationId="{5E310E48-2894-9B32-0832-98F6D31C030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3" creationId="{5DECA265-3AF7-2810-197E-695E8F99A48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4" creationId="{31665F0B-F59B-CDD2-CEAF-4A6AF1D4C91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5" creationId="{9E3F237C-3407-7470-5592-D759DB4BE40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6" creationId="{DF2E1FB9-3133-9100-161E-C52DDA27F9A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7" creationId="{351AFE58-9FBD-72BD-292C-34AB57F32E8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8" creationId="{0D9D5FEC-10C1-2823-AB29-A728132EB99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59" creationId="{4A3FC611-D819-8FBB-02BC-1BD5118B597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63" creationId="{6A4089B6-A4DA-B1D6-388B-5AB00CDA182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64" creationId="{E239C4D7-7A13-C7EB-D475-ACD02F538DA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65" creationId="{377A7436-024A-A330-59AF-FE9BFA8E522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66" creationId="{0E68D0AC-8E28-4240-A4C3-3E9BC51CB52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67" creationId="{C05EB9BF-F191-EFB5-CD5E-7575BB49CE6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68" creationId="{881BA06A-6BC0-993B-5FD0-250706F9C0C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69" creationId="{BD290150-D2EA-3408-660F-7E3B7B6A4E0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0" creationId="{00DCA913-898A-7553-528B-A6663F481EE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1" creationId="{C0AFE4AC-520F-12C9-D374-8CD2D1DD42B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2" creationId="{7D9E0F24-7E6B-FD57-BCEB-597BEC81295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3" creationId="{06C5F018-F0DD-4E01-87FC-59E6663B656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4" creationId="{E1E4BA8C-EC8E-CC14-E435-728F4E650E0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5" creationId="{0EC8F780-6AD3-674A-AC87-8932D0279AD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6" creationId="{7D3179F9-E656-74C9-4B7A-6B8EB7704ED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7" creationId="{2AD71ED8-EB73-4255-0ACB-08F0E84B808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8" creationId="{2766B95A-0FE2-D283-1FAB-E201770B8D6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79" creationId="{86729F8B-B5DD-DCA4-CB8B-1461E3F4DB2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0" creationId="{05914789-AED1-B44E-BAB8-EE8F42BC685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1" creationId="{A2CBAD88-F8C9-0ED4-FE61-2755B450D8C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2" creationId="{7D55C3E9-126E-177A-C9D9-F6E2D3A2BBD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3" creationId="{1D24E57B-9E25-3507-2441-BB4F5206751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4" creationId="{619685D2-42CB-D711-C049-D01E8CFB665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5" creationId="{448A962B-A843-4DB5-403D-C669DB0033D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6" creationId="{72AB55C8-8F9F-B90E-F4E0-B6C4CD0D4CB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7" creationId="{625779E4-B26B-6A5C-70C9-317967BA12C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8" creationId="{054403F5-13FC-3167-2045-5CA3F2F8243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89" creationId="{AD91B137-076E-F111-A156-5794B734814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0" creationId="{6B23E486-8C0F-049C-94A2-FC4CF44FF78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1" creationId="{595C5977-BC27-7985-E6DC-551FBEEB151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2" creationId="{DD7DAAA9-6802-4381-7294-DAEF76996AE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3" creationId="{91C3873A-C100-07E7-CB4C-352C5701606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4" creationId="{3A90D46E-9256-FB74-8580-5C1B19DA37D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5" creationId="{94D3BC5E-FD3B-FBFE-62BD-E1921FDACE6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6" creationId="{98AC80E2-B6F9-E826-B4DA-9F0340E4742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7" creationId="{BAC8EBF1-3298-0965-3FE1-BAA8A806261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8" creationId="{227103ED-0E6F-8FAC-4518-E715EF105E6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99" creationId="{B50E7D64-BE8C-2B8D-BF68-32AB5F6DC67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0" creationId="{07DDF27A-E865-020A-6025-D84143D1F23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1" creationId="{C6984931-CEBF-D98F-2DF3-F52D4D3DE3D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2" creationId="{79360FC8-4724-5F83-0CAC-B237F4085AE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3" creationId="{4166037C-DA21-57D4-A79C-BABDE49214F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4" creationId="{EEC608B1-7E79-B0CA-177B-0EC5F4E5B6F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5" creationId="{72C07A24-AF0F-06E6-0155-700BEE29F1C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6" creationId="{DC27BED4-2F10-5D08-F8F6-628C5CB74BC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7" creationId="{38A10F3C-908D-D6BE-3E43-B6A90477807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8" creationId="{BAC7A48C-6A90-A928-C6EA-166779E10EF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09" creationId="{6F225105-AED3-92D0-62DB-5E76A396EC2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0" creationId="{6E9377BF-88E0-5C92-80CE-E49B674B8C4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1" creationId="{47E9707B-63D2-547A-93EA-9BF7F5DC8E7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2" creationId="{EF48FA6A-2438-39B5-9D0C-CE9F9EB5E5F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3" creationId="{35624125-E747-4AB3-13A3-42243527100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4" creationId="{9B703B62-E40A-465A-2824-8CBEC5F8BD5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5" creationId="{184809DE-B8F8-0A7B-FA80-2A90EA04EB2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6" creationId="{DEE474C6-8270-6127-AEB1-0B4493437A5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7" creationId="{D13629AB-487C-36AE-F8A0-533F1ABA0D4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8" creationId="{7B8DD9A1-2F0B-D24D-2883-691F079BB16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19" creationId="{EB97CD6C-91C6-ADD3-66FF-0045AEDACA4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0" creationId="{078F7A3A-A6F3-12DA-E83C-ACEAEC0715E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1" creationId="{80BBF6EB-58A1-3C30-0D76-1994CAE2E03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2" creationId="{2F86D6A7-0B1A-F17C-86C5-52912FFCAD1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3" creationId="{A8A0E65F-B462-2FF3-0779-85EE62F47DD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4" creationId="{84F078CC-2973-86FF-3FD8-F32BC985991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5" creationId="{41D6F7CE-53FF-B372-6F57-232D161CE81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6" creationId="{13002B45-CD76-D86F-1695-21395E16F4B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7" creationId="{1B278841-98EC-0158-E20A-761FB0C3E4D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8" creationId="{92932394-0470-35E8-8883-6B738896F4F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29" creationId="{B14695E5-252C-74AD-E4F5-053A2E6EC81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0" creationId="{19203866-773F-7949-A726-38950CCBC07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1" creationId="{F1F1718C-FA49-0B3F-9EB2-12E9CB50E6C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2" creationId="{F9F94AB6-EED9-62E5-5C87-C137D143532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3" creationId="{03B0C528-6EA5-32DD-E10E-1E17D19C88C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4" creationId="{4823C596-E729-8C50-40C3-5BC292020EC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5" creationId="{6F565B53-F4F4-4B2D-0DD7-815A3B0806F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6" creationId="{AD69276E-49EA-1682-E936-B0CB420E665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7" creationId="{786465DD-9E12-CA29-389C-56A68D2B3FC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8" creationId="{B84D18E8-DF26-C1FA-F168-8125BDD3D34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39" creationId="{56557C97-BF6B-ADEF-64AD-23E6828FCD3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0" creationId="{0A05363B-A4E0-5309-F8D3-04996DF8CED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1" creationId="{36D9E664-0F2C-E049-8A36-6C88521FE40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2" creationId="{62C680DA-2185-CE90-BB55-D21C71F0AE8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3" creationId="{CF49DC4E-F29A-E7D2-5186-3F48C60EA31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4" creationId="{7870560C-90A4-6428-4FFA-B415B4BB215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5" creationId="{7B5CED23-11C9-5C0C-1D02-32D9B72E9F8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6" creationId="{84407372-0E4D-A6D3-1076-A51A8EA7599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7" creationId="{ACD86F92-0B5E-4BB6-1EC2-791E3E72116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8" creationId="{9EFE01FF-FBFD-C793-B5C9-FEFDA571E7A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49" creationId="{E81B3D6D-EBCE-A184-045D-432BE305920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0" creationId="{1E492471-7412-7EA6-88D0-7ABE5A08E86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1" creationId="{24A279BF-A337-3C63-A527-2D8BE310245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2" creationId="{BEFFF227-ACA5-F186-05F2-AD217CAFF49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3" creationId="{438F4A9A-22B1-BBCE-3487-CD544301380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4" creationId="{4B0716DD-1E58-4151-76FC-7901BCD86C6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5" creationId="{ED40C0ED-7D45-A7DC-FEC5-A91432FC70E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6" creationId="{1109BE17-71F5-1875-38A4-7824E155CB0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7" creationId="{F48A8A7D-0552-93CA-25E0-194A675B782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8" creationId="{415042D0-9C65-E69F-92A8-7F4C8F94951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59" creationId="{45F7446F-E2F6-56B6-C80D-58EB9B7856C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0" creationId="{5F1E6F90-3616-E940-B669-88B5EE91668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1" creationId="{23513DBA-B24B-F43E-1A9E-10989F953AF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2" creationId="{1D3038D2-B859-4661-EFA0-A91C3A62D25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3" creationId="{7FC232FB-7E19-A181-C409-BD481A7847F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4" creationId="{CCAB85F9-2682-B7B1-4B56-7D41DABA486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5" creationId="{53A8E334-6594-5DAA-C8DD-1C141ED671E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6" creationId="{898C6C8C-55EE-61F9-57B8-ED5E23FAF25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7" creationId="{77D0A5BF-40F4-31B5-626F-D3C8B940B82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8" creationId="{014907D4-CF29-85D9-A2A9-1A14336AF93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69" creationId="{DF882E54-FB77-4EA7-A6CC-7ECE75E50A3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0" creationId="{35F2D80B-42D1-1D34-89E9-A85D1CEFD2B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1" creationId="{56E397C1-043E-1385-5943-DBBF9D86F9C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2" creationId="{537A20CB-4162-5363-6CC4-DA70735DC55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3" creationId="{2B08F262-B188-9A52-019F-69ABBE04967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4" creationId="{ACF31F25-9FA4-8380-CE19-94940ECA720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6" creationId="{9FB29BC7-03C2-A155-9318-6381B3FF2D0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7" creationId="{F5DE6558-C882-C817-F537-EDC780E66BC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8" creationId="{FECCC6C2-CDAB-132E-E50A-C64840AEDE1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79" creationId="{9A13A79B-0AB2-D0CB-C81E-128A9E70849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0" creationId="{EB03ADEA-448C-7545-5E54-0444F76C23B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1" creationId="{77D555EA-B518-2E05-787A-0646E8BB907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2" creationId="{0F6E1AAF-6709-EEA7-10C0-532500632E0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3" creationId="{74BB9829-3C6D-A879-078D-E883B4BE872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4" creationId="{2F0E5259-0F30-C0D6-578C-BA41A791944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5" creationId="{921FBAE0-3814-99AB-25E2-ED7D96AD3F7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6" creationId="{CD8C3F5C-B406-6C53-F40F-70B5013AD73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7" creationId="{4682A894-09CB-1F3A-22B7-447E8EB4D42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8" creationId="{AB5EBCB7-009C-D0E6-718D-DF58882F504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89" creationId="{40DA076C-590B-A121-4795-A1C55E27760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0" creationId="{EA5ECE83-E196-55FC-F11F-4C62BE9D3F6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1" creationId="{33288F35-1891-AD5D-ED38-2EBF4341025D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2" creationId="{AD5BDD86-41F8-1F7D-7193-F31266323CB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3" creationId="{789349F9-289F-4EBF-BAFB-32E7E70AAC2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4" creationId="{C201AF44-AB6E-19F3-B670-DA449CC1975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5" creationId="{0B794C9E-911C-EBD1-2183-048F32A1A67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6" creationId="{786BF7C0-3218-3119-A708-2917C4031A2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7" creationId="{2224A5C2-50D0-076C-97F0-07D9D248756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8" creationId="{63A89895-C76F-66B8-8782-085101FB3B5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199" creationId="{4626ECC7-24B9-9035-4A4D-158FBFBB2B0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0" creationId="{83D32084-FDAE-40E9-5294-BDA8880F88B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1" creationId="{A2A3C912-3B49-EA7E-A933-B0DBA4A4438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2" creationId="{676D9A6E-02A9-1944-0DBE-6040FE05500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3" creationId="{D760F2B2-1848-5B6B-C6A1-B54606152F4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4" creationId="{B1259430-4654-6262-EE57-BA4829C7FA3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5" creationId="{F1B14244-A8CF-5954-2E37-72B176EAFA8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6" creationId="{AB235EE7-1CDE-988F-2E30-F83412437C5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7" creationId="{C68AF35D-0403-1D49-D7CA-B072EDEC13E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8" creationId="{B02E826B-AB59-19F4-4957-E31E16845E1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09" creationId="{BCD2489C-7094-47A2-A3DE-95E2F5D196E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0" creationId="{541A2C47-5164-8A57-6B0D-2276481B270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1" creationId="{C48F5C6F-8A9C-2DD4-46F4-3661DF64355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2" creationId="{A8142E15-CDD6-DF74-229C-D9F6B79CF37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3" creationId="{909B8D46-BE4E-9F60-4F30-61094B2FE7A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4" creationId="{A17D547E-97BB-84BE-610F-87EFB41E981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5" creationId="{F35ACC46-D250-8EA5-9C0C-CDF2C28D022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6" creationId="{33B1E618-5D47-A6AF-B8CF-43EDD18447D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7" creationId="{DF3264C2-4D03-B5A7-9A18-B2A35916888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8" creationId="{BE2DBB1F-9922-2BC6-2254-D5E2AE2210C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19" creationId="{B2DB16CE-21AC-84AE-03FF-4315CA27A7F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0" creationId="{65D4626E-4178-A790-63A3-A5FD807A2D3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1" creationId="{57ABBC84-2D45-CA5B-EBDC-EB6FF03CB8D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2" creationId="{2703BB1A-1EAA-6F58-FFBB-E9605546CE4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3" creationId="{00CE80F0-9A94-D9A6-AF24-1A955E203DB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4" creationId="{3A27ED2D-3E8C-A333-6EA5-B69AB5C0FF9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5" creationId="{D5F3689E-0F79-AF29-AB9A-827CF6450E9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6" creationId="{BFE5A4CA-8268-A148-4376-491DBD6910B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7" creationId="{16072C59-05ED-E49A-AC71-7E1187A18EA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8" creationId="{DD7E72C1-A19E-0583-662E-7D8428FDE17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29" creationId="{D77A85E7-4E1F-DB29-E01D-FE652E120E3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0" creationId="{31F66070-1320-B249-3E7D-7C66DA2ABFF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1" creationId="{A9161248-857D-E788-295A-340FAF76998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2" creationId="{55530103-C7C3-4EAE-0CF1-C6E7C537239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3" creationId="{EB0705A8-04C7-5A99-A70E-176963B3CA4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4" creationId="{E1DBD656-4AE9-700B-55F9-74477F75C90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5" creationId="{EF1D0A84-6ABA-977D-F090-4364AAB2667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6" creationId="{B53D21E7-AA6C-1B3F-9987-3FC1251CD1F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7" creationId="{7FB9ACDD-083D-B413-215F-66CA7A02CCA9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8" creationId="{46FC2D03-E8BD-F155-8773-2203B9DE721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39" creationId="{2C25A69B-C24C-8E62-3A84-2C244ECA1BA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0" creationId="{E7AE7FEA-4D8F-592B-198A-99402078CA3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1" creationId="{16B100EB-AA52-63E5-8B1F-F6101B1FAF2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2" creationId="{BFD8F454-8412-3091-3238-FAC0E5BBD26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3" creationId="{2C5851F3-A2AF-8946-B736-7C96D5B09ED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4" creationId="{AFEB3137-B637-B925-F54A-74E3ECBA1AE0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5" creationId="{657E81E6-0D7F-9223-37C1-139BC85AA46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6" creationId="{7936C295-A91E-8964-2A4B-7C4B0DA0AA5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7" creationId="{EE8B4376-83B4-5925-99C4-D9B5BB9D4208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8" creationId="{68EFC8FD-3138-01D8-0517-B0B6B4F8765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49" creationId="{2B8B9135-A535-4D82-AE97-25FA377A0CC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0" creationId="{75540E2B-CA6A-6608-1864-771F39E0E1B3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1" creationId="{30360CEA-1A8C-4F28-147D-94C2B6C0C7BC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2" creationId="{99C46AA9-73A5-9BDE-129B-85F542F3C83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3" creationId="{A5B658B0-F4BD-D983-B3B8-61B6D2769FE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4" creationId="{95BFC9D4-7135-55D3-3CEA-2823CFEE1274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5" creationId="{B8B6A2D4-9673-7DB0-8BE7-1159CB07B6D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6" creationId="{6FF6BFDF-D76B-4982-9607-1A2281AC135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7" creationId="{8D3EB566-BACE-1095-EDD2-A494B19B49AA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8" creationId="{9AE4688E-B2B8-6BF2-C4DF-6997DB020E1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59" creationId="{B4773191-8A3E-D5A1-1678-3273AF753C0F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0" creationId="{E3BB6DF2-BA62-71C3-ABFE-0630F8C0179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1" creationId="{2DCC5398-826E-5BEE-4539-F45C6E6E973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2" creationId="{35D39812-4B89-72B5-70B4-8D63CCF11E3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3" creationId="{A2FF2522-0802-756B-A32E-117BD905B93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4" creationId="{E08F5ADB-0C35-660F-A447-64FE936BD4CE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5" creationId="{3D29B00B-E1F1-2D4C-7CC7-F570B30BFE3B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6" creationId="{A9A6DED1-384C-E637-2D03-D7F755BC370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7" creationId="{9DF39A52-3167-83D1-665D-3D0605624B42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8" creationId="{24199ED7-A7EA-0AFE-FF65-C80F02619BC6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69" creationId="{8683E147-5B26-BACA-33BB-0AD449B788B7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70" creationId="{B44A8F2B-0AFB-5BB7-6BA4-C260E14A2131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71" creationId="{46AFC3E8-F407-859E-F3AC-70131A50E555}"/>
          </ac:spMkLst>
        </pc:spChg>
        <pc:spChg chg="mod">
          <ac:chgData name="Dr. Ranjan Kumar Choudhury" userId="e443eac8-9d18-4a72-83ae-09afe1e8cb1e" providerId="ADAL" clId="{21396CB1-7814-4595-B650-2D803CC21578}" dt="2022-06-30T06:02:02.200" v="6345"/>
          <ac:spMkLst>
            <pc:docMk/>
            <pc:sldMk cId="3697793148" sldId="3159"/>
            <ac:spMk id="272" creationId="{5E8FE060-4351-5363-6D72-20BD161E35FD}"/>
          </ac:spMkLst>
        </pc:spChg>
        <pc:spChg chg="add mod">
          <ac:chgData name="Dr. Ranjan Kumar Choudhury" userId="e443eac8-9d18-4a72-83ae-09afe1e8cb1e" providerId="ADAL" clId="{21396CB1-7814-4595-B650-2D803CC21578}" dt="2022-07-02T02:33:54.256" v="10307" actId="20577"/>
          <ac:spMkLst>
            <pc:docMk/>
            <pc:sldMk cId="3697793148" sldId="3159"/>
            <ac:spMk id="273" creationId="{BA87A475-B984-CDE1-6768-0D7EE01AD3EB}"/>
          </ac:spMkLst>
        </pc:spChg>
        <pc:spChg chg="add mod">
          <ac:chgData name="Dr. Ranjan Kumar Choudhury" userId="e443eac8-9d18-4a72-83ae-09afe1e8cb1e" providerId="ADAL" clId="{21396CB1-7814-4595-B650-2D803CC21578}" dt="2022-06-30T06:14:59.035" v="6722" actId="1076"/>
          <ac:spMkLst>
            <pc:docMk/>
            <pc:sldMk cId="3697793148" sldId="3159"/>
            <ac:spMk id="274" creationId="{A772D1E7-4C97-5BEF-DA26-F66EDCC248F4}"/>
          </ac:spMkLst>
        </pc:spChg>
        <pc:spChg chg="add mod">
          <ac:chgData name="Dr. Ranjan Kumar Choudhury" userId="e443eac8-9d18-4a72-83ae-09afe1e8cb1e" providerId="ADAL" clId="{21396CB1-7814-4595-B650-2D803CC21578}" dt="2022-06-30T06:03:02.082" v="6351"/>
          <ac:spMkLst>
            <pc:docMk/>
            <pc:sldMk cId="3697793148" sldId="3159"/>
            <ac:spMk id="275" creationId="{63180620-C60C-570E-7E73-84092FDF1683}"/>
          </ac:spMkLst>
        </pc:spChg>
        <pc:spChg chg="add mod">
          <ac:chgData name="Dr. Ranjan Kumar Choudhury" userId="e443eac8-9d18-4a72-83ae-09afe1e8cb1e" providerId="ADAL" clId="{21396CB1-7814-4595-B650-2D803CC21578}" dt="2022-06-30T06:11:11.874" v="6555" actId="1076"/>
          <ac:spMkLst>
            <pc:docMk/>
            <pc:sldMk cId="3697793148" sldId="3159"/>
            <ac:spMk id="276" creationId="{3992DFB5-6400-E7F8-5A68-5BE023779DB5}"/>
          </ac:spMkLst>
        </pc:spChg>
        <pc:spChg chg="add mod">
          <ac:chgData name="Dr. Ranjan Kumar Choudhury" userId="e443eac8-9d18-4a72-83ae-09afe1e8cb1e" providerId="ADAL" clId="{21396CB1-7814-4595-B650-2D803CC21578}" dt="2022-06-30T06:12:06.778" v="6618" actId="1076"/>
          <ac:spMkLst>
            <pc:docMk/>
            <pc:sldMk cId="3697793148" sldId="3159"/>
            <ac:spMk id="277" creationId="{5215D9E6-CE57-1023-4810-343722C57E84}"/>
          </ac:spMkLst>
        </pc:spChg>
        <pc:spChg chg="add mod">
          <ac:chgData name="Dr. Ranjan Kumar Choudhury" userId="e443eac8-9d18-4a72-83ae-09afe1e8cb1e" providerId="ADAL" clId="{21396CB1-7814-4595-B650-2D803CC21578}" dt="2022-06-30T06:10:39.986" v="6549" actId="1076"/>
          <ac:spMkLst>
            <pc:docMk/>
            <pc:sldMk cId="3697793148" sldId="3159"/>
            <ac:spMk id="278" creationId="{D0FBADA2-F2C5-70FB-87ED-B26494ABB95F}"/>
          </ac:spMkLst>
        </pc:spChg>
        <pc:spChg chg="add mod">
          <ac:chgData name="Dr. Ranjan Kumar Choudhury" userId="e443eac8-9d18-4a72-83ae-09afe1e8cb1e" providerId="ADAL" clId="{21396CB1-7814-4595-B650-2D803CC21578}" dt="2022-06-30T06:14:40.238" v="6719" actId="1076"/>
          <ac:spMkLst>
            <pc:docMk/>
            <pc:sldMk cId="3697793148" sldId="3159"/>
            <ac:spMk id="279" creationId="{3E7CAC93-7007-3FA2-62E6-FBEB7CA88727}"/>
          </ac:spMkLst>
        </pc:spChg>
        <pc:spChg chg="add mod">
          <ac:chgData name="Dr. Ranjan Kumar Choudhury" userId="e443eac8-9d18-4a72-83ae-09afe1e8cb1e" providerId="ADAL" clId="{21396CB1-7814-4595-B650-2D803CC21578}" dt="2022-06-30T06:11:59.791" v="6617" actId="1076"/>
          <ac:spMkLst>
            <pc:docMk/>
            <pc:sldMk cId="3697793148" sldId="3159"/>
            <ac:spMk id="280" creationId="{9CC88D7A-FB96-148D-C600-9C7D20849120}"/>
          </ac:spMkLst>
        </pc:spChg>
        <pc:spChg chg="add mod">
          <ac:chgData name="Dr. Ranjan Kumar Choudhury" userId="e443eac8-9d18-4a72-83ae-09afe1e8cb1e" providerId="ADAL" clId="{21396CB1-7814-4595-B650-2D803CC21578}" dt="2022-06-30T06:10:50.326" v="6554" actId="113"/>
          <ac:spMkLst>
            <pc:docMk/>
            <pc:sldMk cId="3697793148" sldId="3159"/>
            <ac:spMk id="281" creationId="{C4A107A9-7764-1A2B-8064-E5697660057C}"/>
          </ac:spMkLst>
        </pc:spChg>
        <pc:spChg chg="add mod">
          <ac:chgData name="Dr. Ranjan Kumar Choudhury" userId="e443eac8-9d18-4a72-83ae-09afe1e8cb1e" providerId="ADAL" clId="{21396CB1-7814-4595-B650-2D803CC21578}" dt="2022-06-30T06:11:55.152" v="6616" actId="14100"/>
          <ac:spMkLst>
            <pc:docMk/>
            <pc:sldMk cId="3697793148" sldId="3159"/>
            <ac:spMk id="282" creationId="{0D8C862B-4C77-2E57-A8A4-9AAF0D961F22}"/>
          </ac:spMkLst>
        </pc:spChg>
        <pc:spChg chg="add mod">
          <ac:chgData name="Dr. Ranjan Kumar Choudhury" userId="e443eac8-9d18-4a72-83ae-09afe1e8cb1e" providerId="ADAL" clId="{21396CB1-7814-4595-B650-2D803CC21578}" dt="2022-06-30T06:15:37.978" v="6743" actId="1076"/>
          <ac:spMkLst>
            <pc:docMk/>
            <pc:sldMk cId="3697793148" sldId="3159"/>
            <ac:spMk id="283" creationId="{38E17892-21DE-E8B8-E7FF-66A2A9C7E247}"/>
          </ac:spMkLst>
        </pc:spChg>
        <pc:spChg chg="add mod">
          <ac:chgData name="Dr. Ranjan Kumar Choudhury" userId="e443eac8-9d18-4a72-83ae-09afe1e8cb1e" providerId="ADAL" clId="{21396CB1-7814-4595-B650-2D803CC21578}" dt="2022-06-30T06:14:31.814" v="6718" actId="113"/>
          <ac:spMkLst>
            <pc:docMk/>
            <pc:sldMk cId="3697793148" sldId="3159"/>
            <ac:spMk id="284" creationId="{C8F747CF-9075-CABF-70F3-949A124F4C07}"/>
          </ac:spMkLst>
        </pc:spChg>
        <pc:grpChg chg="add 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2" creationId="{5B7719FC-6400-2DDB-6EDD-6FA089230F12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15" creationId="{29327356-5A27-F39D-2018-09DE13C710A6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16" creationId="{6D403A94-96C3-28C0-6ABF-941C3E177A41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17" creationId="{24917D93-0F5A-A71D-C16F-EFDBD7966A2B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19" creationId="{11A0BE10-8664-52E1-9F95-1324085DFA0B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20" creationId="{C382563E-967E-B645-E65A-8CC5D679F7C3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21" creationId="{EC41D0E5-8258-432F-3002-3871AB1B1846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24" creationId="{05AAA8D5-0E86-4916-80F7-9879DCF94E11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25" creationId="{E7B75393-0A9B-5959-9841-8BDB32FFD3BD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26" creationId="{31E76439-A52A-78D8-F076-02F93851C781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27" creationId="{9210553B-48BA-06B9-10D6-C28EE61CFCF5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45" creationId="{CC4A2154-44BC-56AE-59D6-A52F17357944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60" creationId="{8529E1B0-CCC7-78C4-72C3-6C8FB79838D9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61" creationId="{40D67A98-3BCC-921A-9B17-2FAB23365FD9}"/>
          </ac:grpSpMkLst>
        </pc:grpChg>
        <pc:grpChg chg="mod">
          <ac:chgData name="Dr. Ranjan Kumar Choudhury" userId="e443eac8-9d18-4a72-83ae-09afe1e8cb1e" providerId="ADAL" clId="{21396CB1-7814-4595-B650-2D803CC21578}" dt="2022-06-30T06:02:02.200" v="6345"/>
          <ac:grpSpMkLst>
            <pc:docMk/>
            <pc:sldMk cId="3697793148" sldId="3159"/>
            <ac:grpSpMk id="62" creationId="{9110DC12-4465-9CC1-E10A-AEF723754C10}"/>
          </ac:grpSpMkLst>
        </pc:grpChg>
        <pc:picChg chg="mod">
          <ac:chgData name="Dr. Ranjan Kumar Choudhury" userId="e443eac8-9d18-4a72-83ae-09afe1e8cb1e" providerId="ADAL" clId="{21396CB1-7814-4595-B650-2D803CC21578}" dt="2022-06-30T06:02:02.200" v="6345"/>
          <ac:picMkLst>
            <pc:docMk/>
            <pc:sldMk cId="3697793148" sldId="3159"/>
            <ac:picMk id="175" creationId="{F2BD1B50-8F9C-18B2-5540-FAA9B24B064B}"/>
          </ac:picMkLst>
        </pc:picChg>
      </pc:sldChg>
      <pc:sldChg chg="addSp delSp modSp add del mod modShow">
        <pc:chgData name="Dr. Ranjan Kumar Choudhury" userId="e443eac8-9d18-4a72-83ae-09afe1e8cb1e" providerId="ADAL" clId="{21396CB1-7814-4595-B650-2D803CC21578}" dt="2022-06-30T07:22:57.593" v="7795" actId="2696"/>
        <pc:sldMkLst>
          <pc:docMk/>
          <pc:sldMk cId="1438224882" sldId="3160"/>
        </pc:sldMkLst>
        <pc:spChg chg="mod">
          <ac:chgData name="Dr. Ranjan Kumar Choudhury" userId="e443eac8-9d18-4a72-83ae-09afe1e8cb1e" providerId="ADAL" clId="{21396CB1-7814-4595-B650-2D803CC21578}" dt="2022-06-30T07:22:08.437" v="7789" actId="1076"/>
          <ac:spMkLst>
            <pc:docMk/>
            <pc:sldMk cId="1438224882" sldId="3160"/>
            <ac:spMk id="5" creationId="{9B9FF80F-A0DB-4B94-A93D-EB4BDBF743E3}"/>
          </ac:spMkLst>
        </pc:spChg>
        <pc:spChg chg="add del mod">
          <ac:chgData name="Dr. Ranjan Kumar Choudhury" userId="e443eac8-9d18-4a72-83ae-09afe1e8cb1e" providerId="ADAL" clId="{21396CB1-7814-4595-B650-2D803CC21578}" dt="2022-06-30T07:22:09.764" v="7791" actId="478"/>
          <ac:spMkLst>
            <pc:docMk/>
            <pc:sldMk cId="1438224882" sldId="3160"/>
            <ac:spMk id="6" creationId="{3A0697C4-DC77-C8C6-CDF9-749CF8608D80}"/>
          </ac:spMkLst>
        </pc:spChg>
        <pc:graphicFrameChg chg="add del">
          <ac:chgData name="Dr. Ranjan Kumar Choudhury" userId="e443eac8-9d18-4a72-83ae-09afe1e8cb1e" providerId="ADAL" clId="{21396CB1-7814-4595-B650-2D803CC21578}" dt="2022-06-30T07:22:09.764" v="7791" actId="478"/>
          <ac:graphicFrameMkLst>
            <pc:docMk/>
            <pc:sldMk cId="1438224882" sldId="3160"/>
            <ac:graphicFrameMk id="4" creationId="{5BD830F9-C2B7-4F04-A1F3-032024E136BF}"/>
          </ac:graphicFrameMkLst>
        </pc:graphicFrameChg>
      </pc:sldChg>
      <pc:sldChg chg="add del">
        <pc:chgData name="Dr. Ranjan Kumar Choudhury" userId="e443eac8-9d18-4a72-83ae-09afe1e8cb1e" providerId="ADAL" clId="{21396CB1-7814-4595-B650-2D803CC21578}" dt="2022-07-02T02:32:07.691" v="10292" actId="47"/>
        <pc:sldMkLst>
          <pc:docMk/>
          <pc:sldMk cId="4214143771" sldId="3160"/>
        </pc:sldMkLst>
      </pc:sldChg>
      <pc:sldChg chg="addSp delSp modSp new mod">
        <pc:chgData name="Dr. Ranjan Kumar Choudhury" userId="e443eac8-9d18-4a72-83ae-09afe1e8cb1e" providerId="ADAL" clId="{21396CB1-7814-4595-B650-2D803CC21578}" dt="2022-07-02T02:34:36.938" v="10317" actId="403"/>
        <pc:sldMkLst>
          <pc:docMk/>
          <pc:sldMk cId="1159856710" sldId="3161"/>
        </pc:sldMkLst>
        <pc:spChg chg="mod">
          <ac:chgData name="Dr. Ranjan Kumar Choudhury" userId="e443eac8-9d18-4a72-83ae-09afe1e8cb1e" providerId="ADAL" clId="{21396CB1-7814-4595-B650-2D803CC21578}" dt="2022-07-02T02:34:17.428" v="10312" actId="404"/>
          <ac:spMkLst>
            <pc:docMk/>
            <pc:sldMk cId="1159856710" sldId="3161"/>
            <ac:spMk id="2" creationId="{97A6D63F-4AAC-6A16-E198-66FB15EEBC78}"/>
          </ac:spMkLst>
        </pc:spChg>
        <pc:spChg chg="del">
          <ac:chgData name="Dr. Ranjan Kumar Choudhury" userId="e443eac8-9d18-4a72-83ae-09afe1e8cb1e" providerId="ADAL" clId="{21396CB1-7814-4595-B650-2D803CC21578}" dt="2022-06-30T07:39:39.707" v="7809" actId="3680"/>
          <ac:spMkLst>
            <pc:docMk/>
            <pc:sldMk cId="1159856710" sldId="3161"/>
            <ac:spMk id="3" creationId="{F6AA0497-AA77-DE3F-F110-649741BB45EE}"/>
          </ac:spMkLst>
        </pc:spChg>
        <pc:spChg chg="add del mod">
          <ac:chgData name="Dr. Ranjan Kumar Choudhury" userId="e443eac8-9d18-4a72-83ae-09afe1e8cb1e" providerId="ADAL" clId="{21396CB1-7814-4595-B650-2D803CC21578}" dt="2022-06-30T07:48:02.125" v="7902" actId="478"/>
          <ac:spMkLst>
            <pc:docMk/>
            <pc:sldMk cId="1159856710" sldId="3161"/>
            <ac:spMk id="5" creationId="{0589F6CF-E809-FA6F-3972-360D14F4D870}"/>
          </ac:spMkLst>
        </pc:spChg>
        <pc:graphicFrameChg chg="add mod ord modGraphic">
          <ac:chgData name="Dr. Ranjan Kumar Choudhury" userId="e443eac8-9d18-4a72-83ae-09afe1e8cb1e" providerId="ADAL" clId="{21396CB1-7814-4595-B650-2D803CC21578}" dt="2022-07-02T02:34:36.938" v="10317" actId="403"/>
          <ac:graphicFrameMkLst>
            <pc:docMk/>
            <pc:sldMk cId="1159856710" sldId="3161"/>
            <ac:graphicFrameMk id="4" creationId="{9765B177-A886-0784-3A8D-B9B981C5EBDB}"/>
          </ac:graphicFrameMkLst>
        </pc:graphicFrameChg>
      </pc:sldChg>
      <pc:sldChg chg="addSp delSp modSp new mod ord">
        <pc:chgData name="Dr. Ranjan Kumar Choudhury" userId="e443eac8-9d18-4a72-83ae-09afe1e8cb1e" providerId="ADAL" clId="{21396CB1-7814-4595-B650-2D803CC21578}" dt="2022-07-02T00:52:05.149" v="9016"/>
        <pc:sldMkLst>
          <pc:docMk/>
          <pc:sldMk cId="3870309601" sldId="3162"/>
        </pc:sldMkLst>
        <pc:spChg chg="mod">
          <ac:chgData name="Dr. Ranjan Kumar Choudhury" userId="e443eac8-9d18-4a72-83ae-09afe1e8cb1e" providerId="ADAL" clId="{21396CB1-7814-4595-B650-2D803CC21578}" dt="2022-06-30T08:29:56.612" v="8123" actId="115"/>
          <ac:spMkLst>
            <pc:docMk/>
            <pc:sldMk cId="3870309601" sldId="3162"/>
            <ac:spMk id="2" creationId="{D2AF63FD-0240-471A-213E-A1B64DC97AD1}"/>
          </ac:spMkLst>
        </pc:spChg>
        <pc:spChg chg="del">
          <ac:chgData name="Dr. Ranjan Kumar Choudhury" userId="e443eac8-9d18-4a72-83ae-09afe1e8cb1e" providerId="ADAL" clId="{21396CB1-7814-4595-B650-2D803CC21578}" dt="2022-06-30T08:25:03.500" v="8009" actId="1032"/>
          <ac:spMkLst>
            <pc:docMk/>
            <pc:sldMk cId="3870309601" sldId="3162"/>
            <ac:spMk id="3" creationId="{9960F16B-9C54-2F36-DFF2-0488DFD37ED6}"/>
          </ac:spMkLst>
        </pc:spChg>
        <pc:graphicFrameChg chg="add mod modGraphic">
          <ac:chgData name="Dr. Ranjan Kumar Choudhury" userId="e443eac8-9d18-4a72-83ae-09afe1e8cb1e" providerId="ADAL" clId="{21396CB1-7814-4595-B650-2D803CC21578}" dt="2022-06-30T17:23:01.484" v="8995" actId="403"/>
          <ac:graphicFrameMkLst>
            <pc:docMk/>
            <pc:sldMk cId="3870309601" sldId="3162"/>
            <ac:graphicFrameMk id="4" creationId="{BA73771C-FEED-4598-C786-33F66BD9487B}"/>
          </ac:graphicFrameMkLst>
        </pc:graphicFrameChg>
      </pc:sldChg>
      <pc:sldChg chg="addSp delSp modSp add mod">
        <pc:chgData name="Dr. Ranjan Kumar Choudhury" userId="e443eac8-9d18-4a72-83ae-09afe1e8cb1e" providerId="ADAL" clId="{21396CB1-7814-4595-B650-2D803CC21578}" dt="2022-07-02T01:42:21.726" v="9882" actId="113"/>
        <pc:sldMkLst>
          <pc:docMk/>
          <pc:sldMk cId="1075501174" sldId="3163"/>
        </pc:sldMkLst>
        <pc:spChg chg="add mod">
          <ac:chgData name="Dr. Ranjan Kumar Choudhury" userId="e443eac8-9d18-4a72-83ae-09afe1e8cb1e" providerId="ADAL" clId="{21396CB1-7814-4595-B650-2D803CC21578}" dt="2022-07-02T01:42:21.726" v="9882" actId="113"/>
          <ac:spMkLst>
            <pc:docMk/>
            <pc:sldMk cId="1075501174" sldId="3163"/>
            <ac:spMk id="6" creationId="{193B989E-0590-F2CD-BBE1-07B2F5667B68}"/>
          </ac:spMkLst>
        </pc:spChg>
        <pc:spChg chg="mod">
          <ac:chgData name="Dr. Ranjan Kumar Choudhury" userId="e443eac8-9d18-4a72-83ae-09afe1e8cb1e" providerId="ADAL" clId="{21396CB1-7814-4595-B650-2D803CC21578}" dt="2022-06-30T11:15:39.286" v="8707" actId="6549"/>
          <ac:spMkLst>
            <pc:docMk/>
            <pc:sldMk cId="1075501174" sldId="3163"/>
            <ac:spMk id="10" creationId="{4A5E2CC9-3376-4CFD-9698-C41534B9F6A2}"/>
          </ac:spMkLst>
        </pc:spChg>
        <pc:picChg chg="add del mod">
          <ac:chgData name="Dr. Ranjan Kumar Choudhury" userId="e443eac8-9d18-4a72-83ae-09afe1e8cb1e" providerId="ADAL" clId="{21396CB1-7814-4595-B650-2D803CC21578}" dt="2022-07-02T01:37:50.781" v="9773" actId="478"/>
          <ac:picMkLst>
            <pc:docMk/>
            <pc:sldMk cId="1075501174" sldId="3163"/>
            <ac:picMk id="7" creationId="{002F18AC-5FF1-A35C-0E5C-03CB19117890}"/>
          </ac:picMkLst>
        </pc:picChg>
        <pc:picChg chg="add mod">
          <ac:chgData name="Dr. Ranjan Kumar Choudhury" userId="e443eac8-9d18-4a72-83ae-09afe1e8cb1e" providerId="ADAL" clId="{21396CB1-7814-4595-B650-2D803CC21578}" dt="2022-07-02T01:38:00.241" v="9776" actId="14100"/>
          <ac:picMkLst>
            <pc:docMk/>
            <pc:sldMk cId="1075501174" sldId="3163"/>
            <ac:picMk id="8" creationId="{C6A694F1-B6FA-9E64-25E2-87E576FD6AE5}"/>
          </ac:picMkLst>
        </pc:picChg>
        <pc:picChg chg="del mod">
          <ac:chgData name="Dr. Ranjan Kumar Choudhury" userId="e443eac8-9d18-4a72-83ae-09afe1e8cb1e" providerId="ADAL" clId="{21396CB1-7814-4595-B650-2D803CC21578}" dt="2022-06-30T11:34:34.896" v="8952" actId="478"/>
          <ac:picMkLst>
            <pc:docMk/>
            <pc:sldMk cId="1075501174" sldId="3163"/>
            <ac:picMk id="9" creationId="{A936AA70-98E9-48F2-9673-8B95B032E38F}"/>
          </ac:picMkLst>
        </pc:picChg>
        <pc:picChg chg="del">
          <ac:chgData name="Dr. Ranjan Kumar Choudhury" userId="e443eac8-9d18-4a72-83ae-09afe1e8cb1e" providerId="ADAL" clId="{21396CB1-7814-4595-B650-2D803CC21578}" dt="2022-06-30T11:15:44.020" v="8708" actId="478"/>
          <ac:picMkLst>
            <pc:docMk/>
            <pc:sldMk cId="1075501174" sldId="3163"/>
            <ac:picMk id="18" creationId="{82663A13-2C75-4CEE-957C-7FD917007710}"/>
          </ac:picMkLst>
        </pc:picChg>
      </pc:sldChg>
      <pc:sldChg chg="add del">
        <pc:chgData name="Dr. Ranjan Kumar Choudhury" userId="e443eac8-9d18-4a72-83ae-09afe1e8cb1e" providerId="ADAL" clId="{21396CB1-7814-4595-B650-2D803CC21578}" dt="2022-07-02T01:48:04.057" v="9918" actId="47"/>
        <pc:sldMkLst>
          <pc:docMk/>
          <pc:sldMk cId="2011730950" sldId="3164"/>
        </pc:sldMkLst>
      </pc:sldChg>
      <pc:sldChg chg="addSp modSp new mod setBg">
        <pc:chgData name="Dr. Ranjan Kumar Choudhury" userId="e443eac8-9d18-4a72-83ae-09afe1e8cb1e" providerId="ADAL" clId="{21396CB1-7814-4595-B650-2D803CC21578}" dt="2022-07-02T00:58:09.231" v="9028" actId="14100"/>
        <pc:sldMkLst>
          <pc:docMk/>
          <pc:sldMk cId="3855526600" sldId="3165"/>
        </pc:sldMkLst>
        <pc:spChg chg="add">
          <ac:chgData name="Dr. Ranjan Kumar Choudhury" userId="e443eac8-9d18-4a72-83ae-09afe1e8cb1e" providerId="ADAL" clId="{21396CB1-7814-4595-B650-2D803CC21578}" dt="2022-07-02T00:57:55.720" v="9026" actId="26606"/>
          <ac:spMkLst>
            <pc:docMk/>
            <pc:sldMk cId="3855526600" sldId="3165"/>
            <ac:spMk id="7" creationId="{01D0AF59-99C3-4251-AB9A-C966C6AD4400}"/>
          </ac:spMkLst>
        </pc:spChg>
        <pc:spChg chg="add">
          <ac:chgData name="Dr. Ranjan Kumar Choudhury" userId="e443eac8-9d18-4a72-83ae-09afe1e8cb1e" providerId="ADAL" clId="{21396CB1-7814-4595-B650-2D803CC21578}" dt="2022-07-02T00:57:55.720" v="9026" actId="26606"/>
          <ac:spMkLst>
            <pc:docMk/>
            <pc:sldMk cId="3855526600" sldId="3165"/>
            <ac:spMk id="9" creationId="{1855405F-37A2-4869-9154-F8BE3BECE6C3}"/>
          </ac:spMkLst>
        </pc:spChg>
        <pc:picChg chg="add mod">
          <ac:chgData name="Dr. Ranjan Kumar Choudhury" userId="e443eac8-9d18-4a72-83ae-09afe1e8cb1e" providerId="ADAL" clId="{21396CB1-7814-4595-B650-2D803CC21578}" dt="2022-07-02T00:58:09.231" v="9028" actId="14100"/>
          <ac:picMkLst>
            <pc:docMk/>
            <pc:sldMk cId="3855526600" sldId="3165"/>
            <ac:picMk id="2" creationId="{E006FB65-7E80-4952-03B3-77E1AB655E34}"/>
          </ac:picMkLst>
        </pc:picChg>
      </pc:sldChg>
      <pc:sldChg chg="modSp new mod">
        <pc:chgData name="Dr. Ranjan Kumar Choudhury" userId="e443eac8-9d18-4a72-83ae-09afe1e8cb1e" providerId="ADAL" clId="{21396CB1-7814-4595-B650-2D803CC21578}" dt="2022-07-02T02:37:01.988" v="10335" actId="27636"/>
        <pc:sldMkLst>
          <pc:docMk/>
          <pc:sldMk cId="2032152595" sldId="3166"/>
        </pc:sldMkLst>
        <pc:spChg chg="mod">
          <ac:chgData name="Dr. Ranjan Kumar Choudhury" userId="e443eac8-9d18-4a72-83ae-09afe1e8cb1e" providerId="ADAL" clId="{21396CB1-7814-4595-B650-2D803CC21578}" dt="2022-07-02T01:30:29.318" v="9736" actId="113"/>
          <ac:spMkLst>
            <pc:docMk/>
            <pc:sldMk cId="2032152595" sldId="3166"/>
            <ac:spMk id="2" creationId="{8FF00158-D5DF-E678-CF6E-4A4372B0EACB}"/>
          </ac:spMkLst>
        </pc:spChg>
        <pc:spChg chg="mod">
          <ac:chgData name="Dr. Ranjan Kumar Choudhury" userId="e443eac8-9d18-4a72-83ae-09afe1e8cb1e" providerId="ADAL" clId="{21396CB1-7814-4595-B650-2D803CC21578}" dt="2022-07-02T02:37:01.988" v="10335" actId="27636"/>
          <ac:spMkLst>
            <pc:docMk/>
            <pc:sldMk cId="2032152595" sldId="3166"/>
            <ac:spMk id="3" creationId="{460DAF9F-C9EB-65A2-C087-D053ED4E2F01}"/>
          </ac:spMkLst>
        </pc:spChg>
      </pc:sldChg>
      <pc:sldChg chg="modSp add mod">
        <pc:chgData name="Dr. Ranjan Kumar Choudhury" userId="e443eac8-9d18-4a72-83ae-09afe1e8cb1e" providerId="ADAL" clId="{21396CB1-7814-4595-B650-2D803CC21578}" dt="2022-07-02T02:38:15.818" v="10346" actId="113"/>
        <pc:sldMkLst>
          <pc:docMk/>
          <pc:sldMk cId="1887293072" sldId="3167"/>
        </pc:sldMkLst>
        <pc:spChg chg="mod">
          <ac:chgData name="Dr. Ranjan Kumar Choudhury" userId="e443eac8-9d18-4a72-83ae-09afe1e8cb1e" providerId="ADAL" clId="{21396CB1-7814-4595-B650-2D803CC21578}" dt="2022-07-02T01:30:39.193" v="9739" actId="113"/>
          <ac:spMkLst>
            <pc:docMk/>
            <pc:sldMk cId="1887293072" sldId="3167"/>
            <ac:spMk id="2" creationId="{8FF00158-D5DF-E678-CF6E-4A4372B0EACB}"/>
          </ac:spMkLst>
        </pc:spChg>
        <pc:spChg chg="mod">
          <ac:chgData name="Dr. Ranjan Kumar Choudhury" userId="e443eac8-9d18-4a72-83ae-09afe1e8cb1e" providerId="ADAL" clId="{21396CB1-7814-4595-B650-2D803CC21578}" dt="2022-07-02T02:38:15.818" v="10346" actId="113"/>
          <ac:spMkLst>
            <pc:docMk/>
            <pc:sldMk cId="1887293072" sldId="3167"/>
            <ac:spMk id="3" creationId="{460DAF9F-C9EB-65A2-C087-D053ED4E2F01}"/>
          </ac:spMkLst>
        </pc:spChg>
      </pc:sldChg>
      <pc:sldChg chg="modSp add mod">
        <pc:chgData name="Dr. Ranjan Kumar Choudhury" userId="e443eac8-9d18-4a72-83ae-09afe1e8cb1e" providerId="ADAL" clId="{21396CB1-7814-4595-B650-2D803CC21578}" dt="2022-07-02T01:30:49.966" v="9742" actId="113"/>
        <pc:sldMkLst>
          <pc:docMk/>
          <pc:sldMk cId="2121119713" sldId="3168"/>
        </pc:sldMkLst>
        <pc:spChg chg="mod">
          <ac:chgData name="Dr. Ranjan Kumar Choudhury" userId="e443eac8-9d18-4a72-83ae-09afe1e8cb1e" providerId="ADAL" clId="{21396CB1-7814-4595-B650-2D803CC21578}" dt="2022-07-02T01:30:49.966" v="9742" actId="113"/>
          <ac:spMkLst>
            <pc:docMk/>
            <pc:sldMk cId="2121119713" sldId="3168"/>
            <ac:spMk id="2" creationId="{8FF00158-D5DF-E678-CF6E-4A4372B0EACB}"/>
          </ac:spMkLst>
        </pc:spChg>
        <pc:spChg chg="mod">
          <ac:chgData name="Dr. Ranjan Kumar Choudhury" userId="e443eac8-9d18-4a72-83ae-09afe1e8cb1e" providerId="ADAL" clId="{21396CB1-7814-4595-B650-2D803CC21578}" dt="2022-07-02T01:21:08.812" v="9553" actId="27636"/>
          <ac:spMkLst>
            <pc:docMk/>
            <pc:sldMk cId="2121119713" sldId="3168"/>
            <ac:spMk id="3" creationId="{460DAF9F-C9EB-65A2-C087-D053ED4E2F01}"/>
          </ac:spMkLst>
        </pc:spChg>
      </pc:sldChg>
      <pc:sldChg chg="modSp new mod ord modShow">
        <pc:chgData name="Dr. Ranjan Kumar Choudhury" userId="e443eac8-9d18-4a72-83ae-09afe1e8cb1e" providerId="ADAL" clId="{21396CB1-7814-4595-B650-2D803CC21578}" dt="2022-07-02T01:29:21.432" v="9730"/>
        <pc:sldMkLst>
          <pc:docMk/>
          <pc:sldMk cId="162391373" sldId="3169"/>
        </pc:sldMkLst>
        <pc:spChg chg="mod">
          <ac:chgData name="Dr. Ranjan Kumar Choudhury" userId="e443eac8-9d18-4a72-83ae-09afe1e8cb1e" providerId="ADAL" clId="{21396CB1-7814-4595-B650-2D803CC21578}" dt="2022-07-02T01:27:35.277" v="9724" actId="1076"/>
          <ac:spMkLst>
            <pc:docMk/>
            <pc:sldMk cId="162391373" sldId="3169"/>
            <ac:spMk id="2" creationId="{4261AD75-6328-6118-5A3D-04D4B972BC94}"/>
          </ac:spMkLst>
        </pc:spChg>
        <pc:spChg chg="mod">
          <ac:chgData name="Dr. Ranjan Kumar Choudhury" userId="e443eac8-9d18-4a72-83ae-09afe1e8cb1e" providerId="ADAL" clId="{21396CB1-7814-4595-B650-2D803CC21578}" dt="2022-07-02T01:27:42.392" v="9727" actId="27636"/>
          <ac:spMkLst>
            <pc:docMk/>
            <pc:sldMk cId="162391373" sldId="3169"/>
            <ac:spMk id="3" creationId="{E5EC3AA3-11DD-2CDA-6A5E-84B549BAFF7C}"/>
          </ac:spMkLst>
        </pc:spChg>
      </pc:sldChg>
      <pc:sldChg chg="add del">
        <pc:chgData name="Dr. Ranjan Kumar Choudhury" userId="e443eac8-9d18-4a72-83ae-09afe1e8cb1e" providerId="ADAL" clId="{21396CB1-7814-4595-B650-2D803CC21578}" dt="2022-07-02T02:02:14.409" v="10080"/>
        <pc:sldMkLst>
          <pc:docMk/>
          <pc:sldMk cId="1611238970" sldId="3170"/>
        </pc:sldMkLst>
      </pc:sldChg>
      <pc:sldChg chg="addSp delSp modSp add mod setBg delDesignElem">
        <pc:chgData name="Dr. Ranjan Kumar Choudhury" userId="e443eac8-9d18-4a72-83ae-09afe1e8cb1e" providerId="ADAL" clId="{21396CB1-7814-4595-B650-2D803CC21578}" dt="2022-07-03T07:30:07.449" v="10677" actId="26606"/>
        <pc:sldMkLst>
          <pc:docMk/>
          <pc:sldMk cId="3301001104" sldId="3170"/>
        </pc:sldMkLst>
        <pc:spChg chg="mod">
          <ac:chgData name="Dr. Ranjan Kumar Choudhury" userId="e443eac8-9d18-4a72-83ae-09afe1e8cb1e" providerId="ADAL" clId="{21396CB1-7814-4595-B650-2D803CC21578}" dt="2022-07-03T07:30:07.449" v="10677" actId="26606"/>
          <ac:spMkLst>
            <pc:docMk/>
            <pc:sldMk cId="3301001104" sldId="3170"/>
            <ac:spMk id="2" creationId="{FBA9D851-04C7-4A3E-A470-9795811E0A23}"/>
          </ac:spMkLst>
        </pc:spChg>
        <pc:spChg chg="del mod">
          <ac:chgData name="Dr. Ranjan Kumar Choudhury" userId="e443eac8-9d18-4a72-83ae-09afe1e8cb1e" providerId="ADAL" clId="{21396CB1-7814-4595-B650-2D803CC21578}" dt="2022-07-03T07:28:50.940" v="10598" actId="478"/>
          <ac:spMkLst>
            <pc:docMk/>
            <pc:sldMk cId="3301001104" sldId="3170"/>
            <ac:spMk id="3" creationId="{CA503900-97C4-4619-B1F0-08876CFCF005}"/>
          </ac:spMkLst>
        </pc:spChg>
        <pc:spChg chg="add del mod">
          <ac:chgData name="Dr. Ranjan Kumar Choudhury" userId="e443eac8-9d18-4a72-83ae-09afe1e8cb1e" providerId="ADAL" clId="{21396CB1-7814-4595-B650-2D803CC21578}" dt="2022-07-03T07:28:55.627" v="10599" actId="478"/>
          <ac:spMkLst>
            <pc:docMk/>
            <pc:sldMk cId="3301001104" sldId="3170"/>
            <ac:spMk id="5" creationId="{84D12A70-4729-BCA3-C5AF-6BF3AB461D27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8" creationId="{88294908-8B00-4F58-BBBA-20F71A40AA9E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10" creationId="{4364C879-1404-4203-8E9D-CC5DE0A621A2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12" creationId="{84617302-4B0D-4351-A6BB-6F0930D943AC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14" creationId="{DA2C7802-C2E0-4218-8F89-8DD7CCD2CD1C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16" creationId="{A6D7111A-21E5-4EE9-8A78-10E5530F0116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18" creationId="{A3969E80-A77B-49FC-9122-D89AFD5EE118}"/>
          </ac:spMkLst>
        </pc:spChg>
        <pc:spChg chg="add">
          <ac:chgData name="Dr. Ranjan Kumar Choudhury" userId="e443eac8-9d18-4a72-83ae-09afe1e8cb1e" providerId="ADAL" clId="{21396CB1-7814-4595-B650-2D803CC21578}" dt="2022-07-03T07:30:07.449" v="10677" actId="26606"/>
          <ac:spMkLst>
            <pc:docMk/>
            <pc:sldMk cId="3301001104" sldId="3170"/>
            <ac:spMk id="19" creationId="{DB382400-D81D-4BC2-B825-139D3DCACC9B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20" creationId="{1849CA57-76BD-4CF2-80BA-D7A46A01B7B1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22" creationId="{35E9085E-E730-4768-83D4-6CB7E9897153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24" creationId="{973272FE-A474-4CAE-8CA2-BCC8B476C3F4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26" creationId="{E07981EA-05A6-437C-88D7-B377B92B031D}"/>
          </ac:spMkLst>
        </pc:spChg>
        <pc:spChg chg="add">
          <ac:chgData name="Dr. Ranjan Kumar Choudhury" userId="e443eac8-9d18-4a72-83ae-09afe1e8cb1e" providerId="ADAL" clId="{21396CB1-7814-4595-B650-2D803CC21578}" dt="2022-07-03T07:30:07.449" v="10677" actId="26606"/>
          <ac:spMkLst>
            <pc:docMk/>
            <pc:sldMk cId="3301001104" sldId="3170"/>
            <ac:spMk id="27" creationId="{A0144B8D-ABC9-4F44-8451-5B06A9C80B24}"/>
          </ac:spMkLst>
        </pc:spChg>
        <pc:spChg chg="del">
          <ac:chgData name="Dr. Ranjan Kumar Choudhury" userId="e443eac8-9d18-4a72-83ae-09afe1e8cb1e" providerId="ADAL" clId="{21396CB1-7814-4595-B650-2D803CC21578}" dt="2022-07-03T07:27:56.261" v="10596"/>
          <ac:spMkLst>
            <pc:docMk/>
            <pc:sldMk cId="3301001104" sldId="3170"/>
            <ac:spMk id="28" creationId="{15E3C750-986E-4769-B1AE-49289FBEE757}"/>
          </ac:spMkLst>
        </pc:spChg>
        <pc:spChg chg="add">
          <ac:chgData name="Dr. Ranjan Kumar Choudhury" userId="e443eac8-9d18-4a72-83ae-09afe1e8cb1e" providerId="ADAL" clId="{21396CB1-7814-4595-B650-2D803CC21578}" dt="2022-07-03T07:30:07.449" v="10677" actId="26606"/>
          <ac:spMkLst>
            <pc:docMk/>
            <pc:sldMk cId="3301001104" sldId="3170"/>
            <ac:spMk id="30" creationId="{30581CF1-C445-4EA2-8A1B-47EFAA87E369}"/>
          </ac:spMkLst>
        </pc:spChg>
        <pc:spChg chg="add">
          <ac:chgData name="Dr. Ranjan Kumar Choudhury" userId="e443eac8-9d18-4a72-83ae-09afe1e8cb1e" providerId="ADAL" clId="{21396CB1-7814-4595-B650-2D803CC21578}" dt="2022-07-03T07:30:07.449" v="10677" actId="26606"/>
          <ac:spMkLst>
            <pc:docMk/>
            <pc:sldMk cId="3301001104" sldId="3170"/>
            <ac:spMk id="32" creationId="{83F81929-E8DA-4450-9CAE-78112B6E4859}"/>
          </ac:spMkLst>
        </pc:spChg>
        <pc:spChg chg="add">
          <ac:chgData name="Dr. Ranjan Kumar Choudhury" userId="e443eac8-9d18-4a72-83ae-09afe1e8cb1e" providerId="ADAL" clId="{21396CB1-7814-4595-B650-2D803CC21578}" dt="2022-07-03T07:30:07.449" v="10677" actId="26606"/>
          <ac:spMkLst>
            <pc:docMk/>
            <pc:sldMk cId="3301001104" sldId="3170"/>
            <ac:spMk id="34" creationId="{055B12B5-937D-4928-A7A3-634A569C3192}"/>
          </ac:spMkLst>
        </pc:spChg>
        <pc:grpChg chg="add">
          <ac:chgData name="Dr. Ranjan Kumar Choudhury" userId="e443eac8-9d18-4a72-83ae-09afe1e8cb1e" providerId="ADAL" clId="{21396CB1-7814-4595-B650-2D803CC21578}" dt="2022-07-03T07:30:07.449" v="10677" actId="26606"/>
          <ac:grpSpMkLst>
            <pc:docMk/>
            <pc:sldMk cId="3301001104" sldId="3170"/>
            <ac:grpSpMk id="21" creationId="{C77639EA-C9D1-44CA-BBC0-30625E7CDBB0}"/>
          </ac:grpSpMkLst>
        </pc:grpChg>
        <pc:picChg chg="mod ord">
          <ac:chgData name="Dr. Ranjan Kumar Choudhury" userId="e443eac8-9d18-4a72-83ae-09afe1e8cb1e" providerId="ADAL" clId="{21396CB1-7814-4595-B650-2D803CC21578}" dt="2022-07-03T07:30:07.449" v="10677" actId="26606"/>
          <ac:picMkLst>
            <pc:docMk/>
            <pc:sldMk cId="3301001104" sldId="3170"/>
            <ac:picMk id="15" creationId="{E591D975-984B-7505-C74B-64E52D4E03F6}"/>
          </ac:picMkLst>
        </pc:picChg>
        <pc:picChg chg="mod">
          <ac:chgData name="Dr. Ranjan Kumar Choudhury" userId="e443eac8-9d18-4a72-83ae-09afe1e8cb1e" providerId="ADAL" clId="{21396CB1-7814-4595-B650-2D803CC21578}" dt="2022-07-03T07:30:07.449" v="10677" actId="26606"/>
          <ac:picMkLst>
            <pc:docMk/>
            <pc:sldMk cId="3301001104" sldId="3170"/>
            <ac:picMk id="17" creationId="{FA4FB51A-67A8-4CE0-B6AB-BE8E33E2AE9F}"/>
          </ac:picMkLst>
        </pc:picChg>
      </pc:sldChg>
      <pc:sldMasterChg chg="delSldLayout">
        <pc:chgData name="Dr. Ranjan Kumar Choudhury" userId="e443eac8-9d18-4a72-83ae-09afe1e8cb1e" providerId="ADAL" clId="{21396CB1-7814-4595-B650-2D803CC21578}" dt="2022-06-30T06:03:36.107" v="6356" actId="47"/>
        <pc:sldMasterMkLst>
          <pc:docMk/>
          <pc:sldMasterMk cId="3737653776" sldId="2147483754"/>
        </pc:sldMasterMkLst>
        <pc:sldLayoutChg chg="del">
          <pc:chgData name="Dr. Ranjan Kumar Choudhury" userId="e443eac8-9d18-4a72-83ae-09afe1e8cb1e" providerId="ADAL" clId="{21396CB1-7814-4595-B650-2D803CC21578}" dt="2022-06-30T06:03:36.107" v="6356" actId="47"/>
          <pc:sldLayoutMkLst>
            <pc:docMk/>
            <pc:sldMasterMk cId="3737653776" sldId="2147483754"/>
            <pc:sldLayoutMk cId="347216587" sldId="2147483766"/>
          </pc:sldLayoutMkLst>
        </pc:sldLayoutChg>
        <pc:sldLayoutChg chg="del">
          <pc:chgData name="Dr. Ranjan Kumar Choudhury" userId="e443eac8-9d18-4a72-83ae-09afe1e8cb1e" providerId="ADAL" clId="{21396CB1-7814-4595-B650-2D803CC21578}" dt="2022-06-28T10:30:00.976" v="3439" actId="47"/>
          <pc:sldLayoutMkLst>
            <pc:docMk/>
            <pc:sldMasterMk cId="3737653776" sldId="2147483754"/>
            <pc:sldLayoutMk cId="604695366" sldId="2147483767"/>
          </pc:sldLayoutMkLst>
        </pc:sldLayoutChg>
      </pc:sldMasterChg>
    </pc:docChg>
  </pc:docChgLst>
  <pc:docChgLst>
    <pc:chgData name="Ranjan Kumar Choudhury" userId="e443eac8-9d18-4a72-83ae-09afe1e8cb1e" providerId="ADAL" clId="{21396CB1-7814-4595-B650-2D803CC21578}"/>
    <pc:docChg chg="custSel addSld delSld modSld sldOrd">
      <pc:chgData name="Ranjan Kumar Choudhury" userId="e443eac8-9d18-4a72-83ae-09afe1e8cb1e" providerId="ADAL" clId="{21396CB1-7814-4595-B650-2D803CC21578}" dt="2022-06-28T16:01:48.291" v="85" actId="47"/>
      <pc:docMkLst>
        <pc:docMk/>
      </pc:docMkLst>
      <pc:sldChg chg="del">
        <pc:chgData name="Ranjan Kumar Choudhury" userId="e443eac8-9d18-4a72-83ae-09afe1e8cb1e" providerId="ADAL" clId="{21396CB1-7814-4595-B650-2D803CC21578}" dt="2022-06-28T15:41:04.716" v="13" actId="47"/>
        <pc:sldMkLst>
          <pc:docMk/>
          <pc:sldMk cId="3783989710" sldId="257"/>
        </pc:sldMkLst>
      </pc:sldChg>
      <pc:sldChg chg="ord">
        <pc:chgData name="Ranjan Kumar Choudhury" userId="e443eac8-9d18-4a72-83ae-09afe1e8cb1e" providerId="ADAL" clId="{21396CB1-7814-4595-B650-2D803CC21578}" dt="2022-06-28T15:49:15.546" v="52"/>
        <pc:sldMkLst>
          <pc:docMk/>
          <pc:sldMk cId="0" sldId="258"/>
        </pc:sldMkLst>
      </pc:sldChg>
      <pc:sldChg chg="add">
        <pc:chgData name="Ranjan Kumar Choudhury" userId="e443eac8-9d18-4a72-83ae-09afe1e8cb1e" providerId="ADAL" clId="{21396CB1-7814-4595-B650-2D803CC21578}" dt="2022-06-28T16:00:13.167" v="78"/>
        <pc:sldMkLst>
          <pc:docMk/>
          <pc:sldMk cId="3852079337" sldId="265"/>
        </pc:sldMkLst>
      </pc:sldChg>
      <pc:sldChg chg="add">
        <pc:chgData name="Ranjan Kumar Choudhury" userId="e443eac8-9d18-4a72-83ae-09afe1e8cb1e" providerId="ADAL" clId="{21396CB1-7814-4595-B650-2D803CC21578}" dt="2022-06-28T16:00:13.167" v="78"/>
        <pc:sldMkLst>
          <pc:docMk/>
          <pc:sldMk cId="774463390" sldId="266"/>
        </pc:sldMkLst>
      </pc:sldChg>
      <pc:sldChg chg="add">
        <pc:chgData name="Ranjan Kumar Choudhury" userId="e443eac8-9d18-4a72-83ae-09afe1e8cb1e" providerId="ADAL" clId="{21396CB1-7814-4595-B650-2D803CC21578}" dt="2022-06-28T16:00:13.167" v="78"/>
        <pc:sldMkLst>
          <pc:docMk/>
          <pc:sldMk cId="1214852043" sldId="267"/>
        </pc:sldMkLst>
      </pc:sldChg>
      <pc:sldChg chg="add">
        <pc:chgData name="Ranjan Kumar Choudhury" userId="e443eac8-9d18-4a72-83ae-09afe1e8cb1e" providerId="ADAL" clId="{21396CB1-7814-4595-B650-2D803CC21578}" dt="2022-06-28T16:00:13.167" v="78"/>
        <pc:sldMkLst>
          <pc:docMk/>
          <pc:sldMk cId="2338676812" sldId="268"/>
        </pc:sldMkLst>
      </pc:sldChg>
      <pc:sldChg chg="add">
        <pc:chgData name="Ranjan Kumar Choudhury" userId="e443eac8-9d18-4a72-83ae-09afe1e8cb1e" providerId="ADAL" clId="{21396CB1-7814-4595-B650-2D803CC21578}" dt="2022-06-28T16:00:13.167" v="78"/>
        <pc:sldMkLst>
          <pc:docMk/>
          <pc:sldMk cId="2970386124" sldId="271"/>
        </pc:sldMkLst>
      </pc:sldChg>
      <pc:sldChg chg="add">
        <pc:chgData name="Ranjan Kumar Choudhury" userId="e443eac8-9d18-4a72-83ae-09afe1e8cb1e" providerId="ADAL" clId="{21396CB1-7814-4595-B650-2D803CC21578}" dt="2022-06-28T16:00:13.167" v="78"/>
        <pc:sldMkLst>
          <pc:docMk/>
          <pc:sldMk cId="2677987343" sldId="272"/>
        </pc:sldMkLst>
      </pc:sldChg>
      <pc:sldChg chg="add">
        <pc:chgData name="Ranjan Kumar Choudhury" userId="e443eac8-9d18-4a72-83ae-09afe1e8cb1e" providerId="ADAL" clId="{21396CB1-7814-4595-B650-2D803CC21578}" dt="2022-06-28T16:00:13.167" v="78"/>
        <pc:sldMkLst>
          <pc:docMk/>
          <pc:sldMk cId="709390591" sldId="273"/>
        </pc:sldMkLst>
      </pc:sldChg>
      <pc:sldChg chg="modSp mod">
        <pc:chgData name="Ranjan Kumar Choudhury" userId="e443eac8-9d18-4a72-83ae-09afe1e8cb1e" providerId="ADAL" clId="{21396CB1-7814-4595-B650-2D803CC21578}" dt="2022-06-28T15:50:46.336" v="71" actId="27636"/>
        <pc:sldMkLst>
          <pc:docMk/>
          <pc:sldMk cId="1303996850" sldId="279"/>
        </pc:sldMkLst>
        <pc:spChg chg="mod">
          <ac:chgData name="Ranjan Kumar Choudhury" userId="e443eac8-9d18-4a72-83ae-09afe1e8cb1e" providerId="ADAL" clId="{21396CB1-7814-4595-B650-2D803CC21578}" dt="2022-06-28T15:50:46.336" v="71" actId="27636"/>
          <ac:spMkLst>
            <pc:docMk/>
            <pc:sldMk cId="1303996850" sldId="279"/>
            <ac:spMk id="3" creationId="{27E5EE10-BCA2-4CFA-B19F-3A26A7FE50FD}"/>
          </ac:spMkLst>
        </pc:spChg>
      </pc:sldChg>
      <pc:sldChg chg="del">
        <pc:chgData name="Ranjan Kumar Choudhury" userId="e443eac8-9d18-4a72-83ae-09afe1e8cb1e" providerId="ADAL" clId="{21396CB1-7814-4595-B650-2D803CC21578}" dt="2022-06-28T15:40:28.632" v="11" actId="47"/>
        <pc:sldMkLst>
          <pc:docMk/>
          <pc:sldMk cId="920166311" sldId="298"/>
        </pc:sldMkLst>
      </pc:sldChg>
      <pc:sldChg chg="add del">
        <pc:chgData name="Ranjan Kumar Choudhury" userId="e443eac8-9d18-4a72-83ae-09afe1e8cb1e" providerId="ADAL" clId="{21396CB1-7814-4595-B650-2D803CC21578}" dt="2022-06-28T15:47:41.204" v="27" actId="47"/>
        <pc:sldMkLst>
          <pc:docMk/>
          <pc:sldMk cId="2590964072" sldId="298"/>
        </pc:sldMkLst>
      </pc:sldChg>
      <pc:sldChg chg="del">
        <pc:chgData name="Ranjan Kumar Choudhury" userId="e443eac8-9d18-4a72-83ae-09afe1e8cb1e" providerId="ADAL" clId="{21396CB1-7814-4595-B650-2D803CC21578}" dt="2022-06-28T15:41:50.660" v="16" actId="47"/>
        <pc:sldMkLst>
          <pc:docMk/>
          <pc:sldMk cId="574441902" sldId="302"/>
        </pc:sldMkLst>
      </pc:sldChg>
      <pc:sldChg chg="delSp add del setBg delDesignElem">
        <pc:chgData name="Ranjan Kumar Choudhury" userId="e443eac8-9d18-4a72-83ae-09afe1e8cb1e" providerId="ADAL" clId="{21396CB1-7814-4595-B650-2D803CC21578}" dt="2022-06-28T15:42:05.353" v="19" actId="47"/>
        <pc:sldMkLst>
          <pc:docMk/>
          <pc:sldMk cId="2868404617" sldId="311"/>
        </pc:sldMkLst>
        <pc:spChg chg="del">
          <ac:chgData name="Ranjan Kumar Choudhury" userId="e443eac8-9d18-4a72-83ae-09afe1e8cb1e" providerId="ADAL" clId="{21396CB1-7814-4595-B650-2D803CC21578}" dt="2022-06-28T15:41:29.692" v="15"/>
          <ac:spMkLst>
            <pc:docMk/>
            <pc:sldMk cId="2868404617" sldId="311"/>
            <ac:spMk id="15" creationId="{7DA1F35B-C8F7-4A5A-9339-7DA4D785B300}"/>
          </ac:spMkLst>
        </pc:spChg>
        <pc:spChg chg="del">
          <ac:chgData name="Ranjan Kumar Choudhury" userId="e443eac8-9d18-4a72-83ae-09afe1e8cb1e" providerId="ADAL" clId="{21396CB1-7814-4595-B650-2D803CC21578}" dt="2022-06-28T15:41:29.692" v="15"/>
          <ac:spMkLst>
            <pc:docMk/>
            <pc:sldMk cId="2868404617" sldId="311"/>
            <ac:spMk id="17" creationId="{B2D4AD41-40DA-4A81-92F5-B6E3BA1ED82A}"/>
          </ac:spMkLst>
        </pc:spChg>
      </pc:sldChg>
      <pc:sldChg chg="addSp delSp modSp mod">
        <pc:chgData name="Ranjan Kumar Choudhury" userId="e443eac8-9d18-4a72-83ae-09afe1e8cb1e" providerId="ADAL" clId="{21396CB1-7814-4595-B650-2D803CC21578}" dt="2022-06-28T15:37:59.819" v="9" actId="14100"/>
        <pc:sldMkLst>
          <pc:docMk/>
          <pc:sldMk cId="2079473874" sldId="347"/>
        </pc:sldMkLst>
        <pc:spChg chg="mod">
          <ac:chgData name="Ranjan Kumar Choudhury" userId="e443eac8-9d18-4a72-83ae-09afe1e8cb1e" providerId="ADAL" clId="{21396CB1-7814-4595-B650-2D803CC21578}" dt="2022-06-28T15:37:59.819" v="9" actId="14100"/>
          <ac:spMkLst>
            <pc:docMk/>
            <pc:sldMk cId="2079473874" sldId="347"/>
            <ac:spMk id="2" creationId="{73BECB34-6337-DE4D-8FD3-A3A0F5766F21}"/>
          </ac:spMkLst>
        </pc:spChg>
        <pc:spChg chg="del">
          <ac:chgData name="Ranjan Kumar Choudhury" userId="e443eac8-9d18-4a72-83ae-09afe1e8cb1e" providerId="ADAL" clId="{21396CB1-7814-4595-B650-2D803CC21578}" dt="2022-06-28T15:37:40.188" v="5" actId="478"/>
          <ac:spMkLst>
            <pc:docMk/>
            <pc:sldMk cId="2079473874" sldId="347"/>
            <ac:spMk id="3" creationId="{4AB27EA9-DD4F-6245-9D17-591DCE0A8ADA}"/>
          </ac:spMkLst>
        </pc:spChg>
        <pc:spChg chg="add del mod">
          <ac:chgData name="Ranjan Kumar Choudhury" userId="e443eac8-9d18-4a72-83ae-09afe1e8cb1e" providerId="ADAL" clId="{21396CB1-7814-4595-B650-2D803CC21578}" dt="2022-06-28T15:37:45.205" v="6" actId="478"/>
          <ac:spMkLst>
            <pc:docMk/>
            <pc:sldMk cId="2079473874" sldId="347"/>
            <ac:spMk id="8" creationId="{19E73B25-E5CA-3518-D008-D385A2015DC9}"/>
          </ac:spMkLst>
        </pc:spChg>
      </pc:sldChg>
      <pc:sldChg chg="add">
        <pc:chgData name="Ranjan Kumar Choudhury" userId="e443eac8-9d18-4a72-83ae-09afe1e8cb1e" providerId="ADAL" clId="{21396CB1-7814-4595-B650-2D803CC21578}" dt="2022-06-28T15:40:59.084" v="12"/>
        <pc:sldMkLst>
          <pc:docMk/>
          <pc:sldMk cId="2437330495" sldId="354"/>
        </pc:sldMkLst>
      </pc:sldChg>
      <pc:sldChg chg="add">
        <pc:chgData name="Ranjan Kumar Choudhury" userId="e443eac8-9d18-4a72-83ae-09afe1e8cb1e" providerId="ADAL" clId="{21396CB1-7814-4595-B650-2D803CC21578}" dt="2022-06-28T15:42:57.004" v="20"/>
        <pc:sldMkLst>
          <pc:docMk/>
          <pc:sldMk cId="357262426" sldId="356"/>
        </pc:sldMkLst>
      </pc:sldChg>
      <pc:sldChg chg="delSp add ord setBg delDesignElem">
        <pc:chgData name="Ranjan Kumar Choudhury" userId="e443eac8-9d18-4a72-83ae-09afe1e8cb1e" providerId="ADAL" clId="{21396CB1-7814-4595-B650-2D803CC21578}" dt="2022-06-28T15:56:28.896" v="77"/>
        <pc:sldMkLst>
          <pc:docMk/>
          <pc:sldMk cId="1562830073" sldId="358"/>
        </pc:sldMkLst>
        <pc:spChg chg="del">
          <ac:chgData name="Ranjan Kumar Choudhury" userId="e443eac8-9d18-4a72-83ae-09afe1e8cb1e" providerId="ADAL" clId="{21396CB1-7814-4595-B650-2D803CC21578}" dt="2022-06-28T15:45:05.978" v="24"/>
          <ac:spMkLst>
            <pc:docMk/>
            <pc:sldMk cId="1562830073" sldId="358"/>
            <ac:spMk id="31" creationId="{2550BE34-C2B8-49B8-8519-67A8CAD51AE9}"/>
          </ac:spMkLst>
        </pc:spChg>
        <pc:spChg chg="del">
          <ac:chgData name="Ranjan Kumar Choudhury" userId="e443eac8-9d18-4a72-83ae-09afe1e8cb1e" providerId="ADAL" clId="{21396CB1-7814-4595-B650-2D803CC21578}" dt="2022-06-28T15:45:05.978" v="24"/>
          <ac:spMkLst>
            <pc:docMk/>
            <pc:sldMk cId="1562830073" sldId="358"/>
            <ac:spMk id="33" creationId="{A7457DD9-5A45-400A-AB4B-4B4EDECA25F1}"/>
          </ac:spMkLst>
        </pc:spChg>
        <pc:spChg chg="del">
          <ac:chgData name="Ranjan Kumar Choudhury" userId="e443eac8-9d18-4a72-83ae-09afe1e8cb1e" providerId="ADAL" clId="{21396CB1-7814-4595-B650-2D803CC21578}" dt="2022-06-28T15:45:05.978" v="24"/>
          <ac:spMkLst>
            <pc:docMk/>
            <pc:sldMk cId="1562830073" sldId="358"/>
            <ac:spMk id="35" creationId="{441CF7D6-A660-431A-B0BB-140A0D5556B6}"/>
          </ac:spMkLst>
        </pc:spChg>
        <pc:spChg chg="del">
          <ac:chgData name="Ranjan Kumar Choudhury" userId="e443eac8-9d18-4a72-83ae-09afe1e8cb1e" providerId="ADAL" clId="{21396CB1-7814-4595-B650-2D803CC21578}" dt="2022-06-28T15:45:05.978" v="24"/>
          <ac:spMkLst>
            <pc:docMk/>
            <pc:sldMk cId="1562830073" sldId="358"/>
            <ac:spMk id="37" creationId="{0570A85B-3810-4F95-97B0-CBF4CCDB381C}"/>
          </ac:spMkLst>
        </pc:spChg>
      </pc:sldChg>
      <pc:sldChg chg="delSp modSp add mod setBg delDesignElem">
        <pc:chgData name="Ranjan Kumar Choudhury" userId="e443eac8-9d18-4a72-83ae-09afe1e8cb1e" providerId="ADAL" clId="{21396CB1-7814-4595-B650-2D803CC21578}" dt="2022-06-28T15:48:01.300" v="50" actId="14734"/>
        <pc:sldMkLst>
          <pc:docMk/>
          <pc:sldMk cId="1110988355" sldId="363"/>
        </pc:sldMkLst>
        <pc:spChg chg="del">
          <ac:chgData name="Ranjan Kumar Choudhury" userId="e443eac8-9d18-4a72-83ae-09afe1e8cb1e" providerId="ADAL" clId="{21396CB1-7814-4595-B650-2D803CC21578}" dt="2022-06-28T15:46:00.205" v="26"/>
          <ac:spMkLst>
            <pc:docMk/>
            <pc:sldMk cId="1110988355" sldId="363"/>
            <ac:spMk id="28" creationId="{BCED4D40-4B67-4331-AC48-79B82B4A47D8}"/>
          </ac:spMkLst>
        </pc:spChg>
        <pc:spChg chg="del">
          <ac:chgData name="Ranjan Kumar Choudhury" userId="e443eac8-9d18-4a72-83ae-09afe1e8cb1e" providerId="ADAL" clId="{21396CB1-7814-4595-B650-2D803CC21578}" dt="2022-06-28T15:46:00.205" v="26"/>
          <ac:spMkLst>
            <pc:docMk/>
            <pc:sldMk cId="1110988355" sldId="363"/>
            <ac:spMk id="30" creationId="{670CEDEF-4F34-412E-84EE-329C1E936AF5}"/>
          </ac:spMkLst>
        </pc:spChg>
        <pc:graphicFrameChg chg="mod modGraphic">
          <ac:chgData name="Ranjan Kumar Choudhury" userId="e443eac8-9d18-4a72-83ae-09afe1e8cb1e" providerId="ADAL" clId="{21396CB1-7814-4595-B650-2D803CC21578}" dt="2022-06-28T15:48:01.300" v="50" actId="14734"/>
          <ac:graphicFrameMkLst>
            <pc:docMk/>
            <pc:sldMk cId="1110988355" sldId="363"/>
            <ac:graphicFrameMk id="10" creationId="{575661BF-1A4B-4519-8CEB-85F18E1E5FA6}"/>
          </ac:graphicFrameMkLst>
        </pc:graphicFrameChg>
      </pc:sldChg>
      <pc:sldChg chg="add">
        <pc:chgData name="Ranjan Kumar Choudhury" userId="e443eac8-9d18-4a72-83ae-09afe1e8cb1e" providerId="ADAL" clId="{21396CB1-7814-4595-B650-2D803CC21578}" dt="2022-06-28T15:40:18.477" v="10"/>
        <pc:sldMkLst>
          <pc:docMk/>
          <pc:sldMk cId="67859952" sldId="366"/>
        </pc:sldMkLst>
      </pc:sldChg>
      <pc:sldChg chg="add">
        <pc:chgData name="Ranjan Kumar Choudhury" userId="e443eac8-9d18-4a72-83ae-09afe1e8cb1e" providerId="ADAL" clId="{21396CB1-7814-4595-B650-2D803CC21578}" dt="2022-06-28T15:43:58.974" v="22"/>
        <pc:sldMkLst>
          <pc:docMk/>
          <pc:sldMk cId="2987492751" sldId="372"/>
        </pc:sldMkLst>
      </pc:sldChg>
      <pc:sldChg chg="add">
        <pc:chgData name="Ranjan Kumar Choudhury" userId="e443eac8-9d18-4a72-83ae-09afe1e8cb1e" providerId="ADAL" clId="{21396CB1-7814-4595-B650-2D803CC21578}" dt="2022-06-28T15:36:50.206" v="0"/>
        <pc:sldMkLst>
          <pc:docMk/>
          <pc:sldMk cId="2233425989" sldId="3098"/>
        </pc:sldMkLst>
      </pc:sldChg>
      <pc:sldChg chg="del">
        <pc:chgData name="Ranjan Kumar Choudhury" userId="e443eac8-9d18-4a72-83ae-09afe1e8cb1e" providerId="ADAL" clId="{21396CB1-7814-4595-B650-2D803CC21578}" dt="2022-06-28T15:49:18.285" v="53" actId="47"/>
        <pc:sldMkLst>
          <pc:docMk/>
          <pc:sldMk cId="1622560632" sldId="3127"/>
        </pc:sldMkLst>
      </pc:sldChg>
      <pc:sldChg chg="ord">
        <pc:chgData name="Ranjan Kumar Choudhury" userId="e443eac8-9d18-4a72-83ae-09afe1e8cb1e" providerId="ADAL" clId="{21396CB1-7814-4595-B650-2D803CC21578}" dt="2022-06-28T15:56:06.235" v="75"/>
        <pc:sldMkLst>
          <pc:docMk/>
          <pc:sldMk cId="466398611" sldId="3135"/>
        </pc:sldMkLst>
      </pc:sldChg>
      <pc:sldChg chg="ord">
        <pc:chgData name="Ranjan Kumar Choudhury" userId="e443eac8-9d18-4a72-83ae-09afe1e8cb1e" providerId="ADAL" clId="{21396CB1-7814-4595-B650-2D803CC21578}" dt="2022-06-28T15:55:17.528" v="73"/>
        <pc:sldMkLst>
          <pc:docMk/>
          <pc:sldMk cId="3669786969" sldId="3138"/>
        </pc:sldMkLst>
      </pc:sldChg>
      <pc:sldChg chg="modSp del mod">
        <pc:chgData name="Ranjan Kumar Choudhury" userId="e443eac8-9d18-4a72-83ae-09afe1e8cb1e" providerId="ADAL" clId="{21396CB1-7814-4595-B650-2D803CC21578}" dt="2022-06-28T16:01:48.291" v="85" actId="47"/>
        <pc:sldMkLst>
          <pc:docMk/>
          <pc:sldMk cId="2881712518" sldId="3139"/>
        </pc:sldMkLst>
        <pc:graphicFrameChg chg="modGraphic">
          <ac:chgData name="Ranjan Kumar Choudhury" userId="e443eac8-9d18-4a72-83ae-09afe1e8cb1e" providerId="ADAL" clId="{21396CB1-7814-4595-B650-2D803CC21578}" dt="2022-06-28T16:01:20.444" v="84" actId="20577"/>
          <ac:graphicFrameMkLst>
            <pc:docMk/>
            <pc:sldMk cId="2881712518" sldId="3139"/>
            <ac:graphicFrameMk id="4" creationId="{F0D96389-66FA-1A64-7749-1737A6C80CA1}"/>
          </ac:graphicFrameMkLst>
        </pc:graphicFrameChg>
      </pc:sldChg>
      <pc:sldChg chg="del">
        <pc:chgData name="Ranjan Kumar Choudhury" userId="e443eac8-9d18-4a72-83ae-09afe1e8cb1e" providerId="ADAL" clId="{21396CB1-7814-4595-B650-2D803CC21578}" dt="2022-06-28T15:43:00.532" v="21" actId="47"/>
        <pc:sldMkLst>
          <pc:docMk/>
          <pc:sldMk cId="926488107" sldId="3141"/>
        </pc:sldMkLst>
      </pc:sldChg>
      <pc:sldChg chg="delSp add setBg delDesignElem">
        <pc:chgData name="Ranjan Kumar Choudhury" userId="e443eac8-9d18-4a72-83ae-09afe1e8cb1e" providerId="ADAL" clId="{21396CB1-7814-4595-B650-2D803CC21578}" dt="2022-06-28T15:41:59.716" v="18"/>
        <pc:sldMkLst>
          <pc:docMk/>
          <pc:sldMk cId="4043964555" sldId="3148"/>
        </pc:sldMkLst>
        <pc:spChg chg="del">
          <ac:chgData name="Ranjan Kumar Choudhury" userId="e443eac8-9d18-4a72-83ae-09afe1e8cb1e" providerId="ADAL" clId="{21396CB1-7814-4595-B650-2D803CC21578}" dt="2022-06-28T15:41:59.716" v="18"/>
          <ac:spMkLst>
            <pc:docMk/>
            <pc:sldMk cId="4043964555" sldId="3148"/>
            <ac:spMk id="15" creationId="{7DA1F35B-C8F7-4A5A-9339-7DA4D785B300}"/>
          </ac:spMkLst>
        </pc:spChg>
        <pc:spChg chg="del">
          <ac:chgData name="Ranjan Kumar Choudhury" userId="e443eac8-9d18-4a72-83ae-09afe1e8cb1e" providerId="ADAL" clId="{21396CB1-7814-4595-B650-2D803CC21578}" dt="2022-06-28T15:41:59.716" v="18"/>
          <ac:spMkLst>
            <pc:docMk/>
            <pc:sldMk cId="4043964555" sldId="3148"/>
            <ac:spMk id="17" creationId="{B2D4AD41-40DA-4A81-92F5-B6E3BA1ED82A}"/>
          </ac:spMkLst>
        </pc:spChg>
      </pc:sldChg>
      <pc:sldChg chg="add setBg">
        <pc:chgData name="Ranjan Kumar Choudhury" userId="e443eac8-9d18-4a72-83ae-09afe1e8cb1e" providerId="ADAL" clId="{21396CB1-7814-4595-B650-2D803CC21578}" dt="2022-06-28T15:46:00.205" v="26"/>
        <pc:sldMkLst>
          <pc:docMk/>
          <pc:sldMk cId="4111091250" sldId="3149"/>
        </pc:sldMkLst>
      </pc:sldChg>
    </pc:docChg>
  </pc:docChgLst>
  <pc:docChgLst>
    <pc:chgData name="Dr. Ranjan Kumar Choudhury" userId="e443eac8-9d18-4a72-83ae-09afe1e8cb1e" providerId="ADAL" clId="{505C7DF5-0E17-4E9C-BC61-FC4A543467CE}"/>
    <pc:docChg chg="custSel addSld modSld sldOrd">
      <pc:chgData name="Dr. Ranjan Kumar Choudhury" userId="e443eac8-9d18-4a72-83ae-09afe1e8cb1e" providerId="ADAL" clId="{505C7DF5-0E17-4E9C-BC61-FC4A543467CE}" dt="2022-08-25T05:05:56.135" v="383" actId="1076"/>
      <pc:docMkLst>
        <pc:docMk/>
      </pc:docMkLst>
      <pc:sldChg chg="ord">
        <pc:chgData name="Dr. Ranjan Kumar Choudhury" userId="e443eac8-9d18-4a72-83ae-09afe1e8cb1e" providerId="ADAL" clId="{505C7DF5-0E17-4E9C-BC61-FC4A543467CE}" dt="2022-08-25T04:44:08.933" v="177"/>
        <pc:sldMkLst>
          <pc:docMk/>
          <pc:sldMk cId="0" sldId="260"/>
        </pc:sldMkLst>
      </pc:sldChg>
      <pc:sldChg chg="ord">
        <pc:chgData name="Dr. Ranjan Kumar Choudhury" userId="e443eac8-9d18-4a72-83ae-09afe1e8cb1e" providerId="ADAL" clId="{505C7DF5-0E17-4E9C-BC61-FC4A543467CE}" dt="2022-08-25T04:37:45.875" v="103"/>
        <pc:sldMkLst>
          <pc:docMk/>
          <pc:sldMk cId="1786046419" sldId="370"/>
        </pc:sldMkLst>
      </pc:sldChg>
      <pc:sldChg chg="ord">
        <pc:chgData name="Dr. Ranjan Kumar Choudhury" userId="e443eac8-9d18-4a72-83ae-09afe1e8cb1e" providerId="ADAL" clId="{505C7DF5-0E17-4E9C-BC61-FC4A543467CE}" dt="2022-08-25T04:37:19.987" v="101"/>
        <pc:sldMkLst>
          <pc:docMk/>
          <pc:sldMk cId="506468114" sldId="413"/>
        </pc:sldMkLst>
      </pc:sldChg>
      <pc:sldChg chg="ord">
        <pc:chgData name="Dr. Ranjan Kumar Choudhury" userId="e443eac8-9d18-4a72-83ae-09afe1e8cb1e" providerId="ADAL" clId="{505C7DF5-0E17-4E9C-BC61-FC4A543467CE}" dt="2022-08-25T05:02:46.382" v="353"/>
        <pc:sldMkLst>
          <pc:docMk/>
          <pc:sldMk cId="4263055275" sldId="3145"/>
        </pc:sldMkLst>
      </pc:sldChg>
      <pc:sldChg chg="ord">
        <pc:chgData name="Dr. Ranjan Kumar Choudhury" userId="e443eac8-9d18-4a72-83ae-09afe1e8cb1e" providerId="ADAL" clId="{505C7DF5-0E17-4E9C-BC61-FC4A543467CE}" dt="2022-08-25T05:03:14.286" v="355"/>
        <pc:sldMkLst>
          <pc:docMk/>
          <pc:sldMk cId="1942422462" sldId="3146"/>
        </pc:sldMkLst>
      </pc:sldChg>
      <pc:sldChg chg="addSp modSp mod ord">
        <pc:chgData name="Dr. Ranjan Kumar Choudhury" userId="e443eac8-9d18-4a72-83ae-09afe1e8cb1e" providerId="ADAL" clId="{505C7DF5-0E17-4E9C-BC61-FC4A543467CE}" dt="2022-08-25T04:58:44.026" v="348" actId="20577"/>
        <pc:sldMkLst>
          <pc:docMk/>
          <pc:sldMk cId="3855526600" sldId="3165"/>
        </pc:sldMkLst>
        <pc:spChg chg="add mod">
          <ac:chgData name="Dr. Ranjan Kumar Choudhury" userId="e443eac8-9d18-4a72-83ae-09afe1e8cb1e" providerId="ADAL" clId="{505C7DF5-0E17-4E9C-BC61-FC4A543467CE}" dt="2022-08-25T04:58:44.026" v="348" actId="20577"/>
          <ac:spMkLst>
            <pc:docMk/>
            <pc:sldMk cId="3855526600" sldId="3165"/>
            <ac:spMk id="3" creationId="{1371A738-066C-EF6B-E532-E3E451BBA2F4}"/>
          </ac:spMkLst>
        </pc:spChg>
      </pc:sldChg>
      <pc:sldChg chg="addSp modSp mod">
        <pc:chgData name="Dr. Ranjan Kumar Choudhury" userId="e443eac8-9d18-4a72-83ae-09afe1e8cb1e" providerId="ADAL" clId="{505C7DF5-0E17-4E9C-BC61-FC4A543467CE}" dt="2022-08-25T04:59:08.478" v="349" actId="14100"/>
        <pc:sldMkLst>
          <pc:docMk/>
          <pc:sldMk cId="2032152595" sldId="3166"/>
        </pc:sldMkLst>
        <pc:spChg chg="mod">
          <ac:chgData name="Dr. Ranjan Kumar Choudhury" userId="e443eac8-9d18-4a72-83ae-09afe1e8cb1e" providerId="ADAL" clId="{505C7DF5-0E17-4E9C-BC61-FC4A543467CE}" dt="2022-08-25T04:53:15.006" v="286" actId="20577"/>
          <ac:spMkLst>
            <pc:docMk/>
            <pc:sldMk cId="2032152595" sldId="3166"/>
            <ac:spMk id="2" creationId="{8FF00158-D5DF-E678-CF6E-4A4372B0EACB}"/>
          </ac:spMkLst>
        </pc:spChg>
        <pc:spChg chg="mod">
          <ac:chgData name="Dr. Ranjan Kumar Choudhury" userId="e443eac8-9d18-4a72-83ae-09afe1e8cb1e" providerId="ADAL" clId="{505C7DF5-0E17-4E9C-BC61-FC4A543467CE}" dt="2022-08-25T04:47:46.354" v="253" actId="1076"/>
          <ac:spMkLst>
            <pc:docMk/>
            <pc:sldMk cId="2032152595" sldId="3166"/>
            <ac:spMk id="3" creationId="{460DAF9F-C9EB-65A2-C087-D053ED4E2F01}"/>
          </ac:spMkLst>
        </pc:spChg>
        <pc:picChg chg="add mod">
          <ac:chgData name="Dr. Ranjan Kumar Choudhury" userId="e443eac8-9d18-4a72-83ae-09afe1e8cb1e" providerId="ADAL" clId="{505C7DF5-0E17-4E9C-BC61-FC4A543467CE}" dt="2022-08-25T04:59:08.478" v="349" actId="14100"/>
          <ac:picMkLst>
            <pc:docMk/>
            <pc:sldMk cId="2032152595" sldId="3166"/>
            <ac:picMk id="1026" creationId="{CC771E15-47DB-07B1-8AC8-068A23A835C4}"/>
          </ac:picMkLst>
        </pc:picChg>
      </pc:sldChg>
      <pc:sldChg chg="addSp modSp mod setBg">
        <pc:chgData name="Dr. Ranjan Kumar Choudhury" userId="e443eac8-9d18-4a72-83ae-09afe1e8cb1e" providerId="ADAL" clId="{505C7DF5-0E17-4E9C-BC61-FC4A543467CE}" dt="2022-08-21T16:03:19.739" v="66" actId="14100"/>
        <pc:sldMkLst>
          <pc:docMk/>
          <pc:sldMk cId="1887293072" sldId="3167"/>
        </pc:sldMkLst>
        <pc:spChg chg="mod">
          <ac:chgData name="Dr. Ranjan Kumar Choudhury" userId="e443eac8-9d18-4a72-83ae-09afe1e8cb1e" providerId="ADAL" clId="{505C7DF5-0E17-4E9C-BC61-FC4A543467CE}" dt="2022-08-21T16:01:14.365" v="42" actId="1076"/>
          <ac:spMkLst>
            <pc:docMk/>
            <pc:sldMk cId="1887293072" sldId="3167"/>
            <ac:spMk id="2" creationId="{8FF00158-D5DF-E678-CF6E-4A4372B0EACB}"/>
          </ac:spMkLst>
        </pc:spChg>
        <pc:spChg chg="mod">
          <ac:chgData name="Dr. Ranjan Kumar Choudhury" userId="e443eac8-9d18-4a72-83ae-09afe1e8cb1e" providerId="ADAL" clId="{505C7DF5-0E17-4E9C-BC61-FC4A543467CE}" dt="2022-08-21T16:02:47.309" v="62" actId="403"/>
          <ac:spMkLst>
            <pc:docMk/>
            <pc:sldMk cId="1887293072" sldId="3167"/>
            <ac:spMk id="3" creationId="{460DAF9F-C9EB-65A2-C087-D053ED4E2F01}"/>
          </ac:spMkLst>
        </pc:spChg>
        <pc:spChg chg="add">
          <ac:chgData name="Dr. Ranjan Kumar Choudhury" userId="e443eac8-9d18-4a72-83ae-09afe1e8cb1e" providerId="ADAL" clId="{505C7DF5-0E17-4E9C-BC61-FC4A543467CE}" dt="2022-08-21T15:59:54.335" v="29" actId="26606"/>
          <ac:spMkLst>
            <pc:docMk/>
            <pc:sldMk cId="1887293072" sldId="3167"/>
            <ac:spMk id="2057" creationId="{99F1FFA9-D672-408C-9220-ADEEC6ABDD09}"/>
          </ac:spMkLst>
        </pc:spChg>
        <pc:picChg chg="add mod">
          <ac:chgData name="Dr. Ranjan Kumar Choudhury" userId="e443eac8-9d18-4a72-83ae-09afe1e8cb1e" providerId="ADAL" clId="{505C7DF5-0E17-4E9C-BC61-FC4A543467CE}" dt="2022-08-21T16:02:59.991" v="63" actId="14100"/>
          <ac:picMkLst>
            <pc:docMk/>
            <pc:sldMk cId="1887293072" sldId="3167"/>
            <ac:picMk id="2050" creationId="{47A2CC97-E977-7A0A-CE40-0577F1659297}"/>
          </ac:picMkLst>
        </pc:picChg>
        <pc:picChg chg="add mod">
          <ac:chgData name="Dr. Ranjan Kumar Choudhury" userId="e443eac8-9d18-4a72-83ae-09afe1e8cb1e" providerId="ADAL" clId="{505C7DF5-0E17-4E9C-BC61-FC4A543467CE}" dt="2022-08-21T16:03:19.739" v="66" actId="14100"/>
          <ac:picMkLst>
            <pc:docMk/>
            <pc:sldMk cId="1887293072" sldId="3167"/>
            <ac:picMk id="2052" creationId="{2AF7D899-4C38-3E02-E531-0B3DCA85FFC5}"/>
          </ac:picMkLst>
        </pc:picChg>
      </pc:sldChg>
      <pc:sldChg chg="addSp modSp mod ord">
        <pc:chgData name="Dr. Ranjan Kumar Choudhury" userId="e443eac8-9d18-4a72-83ae-09afe1e8cb1e" providerId="ADAL" clId="{505C7DF5-0E17-4E9C-BC61-FC4A543467CE}" dt="2022-08-25T04:59:28.553" v="351"/>
        <pc:sldMkLst>
          <pc:docMk/>
          <pc:sldMk cId="2121119713" sldId="3168"/>
        </pc:sldMkLst>
        <pc:spChg chg="mod">
          <ac:chgData name="Dr. Ranjan Kumar Choudhury" userId="e443eac8-9d18-4a72-83ae-09afe1e8cb1e" providerId="ADAL" clId="{505C7DF5-0E17-4E9C-BC61-FC4A543467CE}" dt="2022-08-21T16:04:30.644" v="73" actId="14100"/>
          <ac:spMkLst>
            <pc:docMk/>
            <pc:sldMk cId="2121119713" sldId="3168"/>
            <ac:spMk id="2" creationId="{8FF00158-D5DF-E678-CF6E-4A4372B0EACB}"/>
          </ac:spMkLst>
        </pc:spChg>
        <pc:spChg chg="mod">
          <ac:chgData name="Dr. Ranjan Kumar Choudhury" userId="e443eac8-9d18-4a72-83ae-09afe1e8cb1e" providerId="ADAL" clId="{505C7DF5-0E17-4E9C-BC61-FC4A543467CE}" dt="2022-08-21T16:05:53.476" v="77" actId="1076"/>
          <ac:spMkLst>
            <pc:docMk/>
            <pc:sldMk cId="2121119713" sldId="3168"/>
            <ac:spMk id="3" creationId="{460DAF9F-C9EB-65A2-C087-D053ED4E2F01}"/>
          </ac:spMkLst>
        </pc:spChg>
        <pc:picChg chg="add mod">
          <ac:chgData name="Dr. Ranjan Kumar Choudhury" userId="e443eac8-9d18-4a72-83ae-09afe1e8cb1e" providerId="ADAL" clId="{505C7DF5-0E17-4E9C-BC61-FC4A543467CE}" dt="2022-08-21T16:06:04.899" v="79" actId="1076"/>
          <ac:picMkLst>
            <pc:docMk/>
            <pc:sldMk cId="2121119713" sldId="3168"/>
            <ac:picMk id="3074" creationId="{48AF77FA-D08A-CA1E-EA8D-8DDFEF2E871A}"/>
          </ac:picMkLst>
        </pc:picChg>
      </pc:sldChg>
      <pc:sldChg chg="addSp modSp new mod ord">
        <pc:chgData name="Dr. Ranjan Kumar Choudhury" userId="e443eac8-9d18-4a72-83ae-09afe1e8cb1e" providerId="ADAL" clId="{505C7DF5-0E17-4E9C-BC61-FC4A543467CE}" dt="2022-08-25T05:05:56.135" v="383" actId="1076"/>
        <pc:sldMkLst>
          <pc:docMk/>
          <pc:sldMk cId="1629757759" sldId="3171"/>
        </pc:sldMkLst>
        <pc:spChg chg="add mod">
          <ac:chgData name="Dr. Ranjan Kumar Choudhury" userId="e443eac8-9d18-4a72-83ae-09afe1e8cb1e" providerId="ADAL" clId="{505C7DF5-0E17-4E9C-BC61-FC4A543467CE}" dt="2022-08-25T05:05:56.135" v="383" actId="1076"/>
          <ac:spMkLst>
            <pc:docMk/>
            <pc:sldMk cId="1629757759" sldId="3171"/>
            <ac:spMk id="3" creationId="{CF97E8DC-DFA8-01B8-E493-46149D803181}"/>
          </ac:spMkLst>
        </pc:spChg>
        <pc:graphicFrameChg chg="add mod modGraphic">
          <ac:chgData name="Dr. Ranjan Kumar Choudhury" userId="e443eac8-9d18-4a72-83ae-09afe1e8cb1e" providerId="ADAL" clId="{505C7DF5-0E17-4E9C-BC61-FC4A543467CE}" dt="2022-08-25T05:04:59.971" v="358" actId="1076"/>
          <ac:graphicFrameMkLst>
            <pc:docMk/>
            <pc:sldMk cId="1629757759" sldId="3171"/>
            <ac:graphicFrameMk id="2" creationId="{B82E0AAC-BE40-6EB6-95CB-DA6B465EBEB3}"/>
          </ac:graphicFrameMkLst>
        </pc:graphicFrameChg>
      </pc:sldChg>
      <pc:sldChg chg="addSp modSp new mod">
        <pc:chgData name="Dr. Ranjan Kumar Choudhury" userId="e443eac8-9d18-4a72-83ae-09afe1e8cb1e" providerId="ADAL" clId="{505C7DF5-0E17-4E9C-BC61-FC4A543467CE}" dt="2022-08-25T04:35:22.741" v="99" actId="14100"/>
        <pc:sldMkLst>
          <pc:docMk/>
          <pc:sldMk cId="3068656591" sldId="3172"/>
        </pc:sldMkLst>
        <pc:picChg chg="add mod">
          <ac:chgData name="Dr. Ranjan Kumar Choudhury" userId="e443eac8-9d18-4a72-83ae-09afe1e8cb1e" providerId="ADAL" clId="{505C7DF5-0E17-4E9C-BC61-FC4A543467CE}" dt="2022-08-25T04:35:22.741" v="99" actId="14100"/>
          <ac:picMkLst>
            <pc:docMk/>
            <pc:sldMk cId="3068656591" sldId="3172"/>
            <ac:picMk id="2" creationId="{CB0DD4A4-6CC8-9F37-38DF-DC8DB1959AFD}"/>
          </ac:picMkLst>
        </pc:picChg>
      </pc:sldChg>
      <pc:sldChg chg="addSp delSp modSp add mod ord">
        <pc:chgData name="Dr. Ranjan Kumar Choudhury" userId="e443eac8-9d18-4a72-83ae-09afe1e8cb1e" providerId="ADAL" clId="{505C7DF5-0E17-4E9C-BC61-FC4A543467CE}" dt="2022-08-25T04:54:38.980" v="315"/>
        <pc:sldMkLst>
          <pc:docMk/>
          <pc:sldMk cId="914117974" sldId="3173"/>
        </pc:sldMkLst>
        <pc:spChg chg="del">
          <ac:chgData name="Dr. Ranjan Kumar Choudhury" userId="e443eac8-9d18-4a72-83ae-09afe1e8cb1e" providerId="ADAL" clId="{505C7DF5-0E17-4E9C-BC61-FC4A543467CE}" dt="2022-08-25T04:48:47.617" v="255" actId="478"/>
          <ac:spMkLst>
            <pc:docMk/>
            <pc:sldMk cId="914117974" sldId="3173"/>
            <ac:spMk id="3" creationId="{460DAF9F-C9EB-65A2-C087-D053ED4E2F01}"/>
          </ac:spMkLst>
        </pc:spChg>
        <pc:spChg chg="add del mod">
          <ac:chgData name="Dr. Ranjan Kumar Choudhury" userId="e443eac8-9d18-4a72-83ae-09afe1e8cb1e" providerId="ADAL" clId="{505C7DF5-0E17-4E9C-BC61-FC4A543467CE}" dt="2022-08-25T04:48:52.545" v="256" actId="478"/>
          <ac:spMkLst>
            <pc:docMk/>
            <pc:sldMk cId="914117974" sldId="3173"/>
            <ac:spMk id="5" creationId="{B401E60C-A0C2-42C6-2DBF-DC97B41D1A0A}"/>
          </ac:spMkLst>
        </pc:spChg>
        <pc:picChg chg="add mod">
          <ac:chgData name="Dr. Ranjan Kumar Choudhury" userId="e443eac8-9d18-4a72-83ae-09afe1e8cb1e" providerId="ADAL" clId="{505C7DF5-0E17-4E9C-BC61-FC4A543467CE}" dt="2022-08-25T04:49:16.139" v="264" actId="14100"/>
          <ac:picMkLst>
            <pc:docMk/>
            <pc:sldMk cId="914117974" sldId="3173"/>
            <ac:picMk id="6" creationId="{0632CF7E-576F-A13D-D8E8-0FFD14A63B8E}"/>
          </ac:picMkLst>
        </pc:picChg>
        <pc:picChg chg="del">
          <ac:chgData name="Dr. Ranjan Kumar Choudhury" userId="e443eac8-9d18-4a72-83ae-09afe1e8cb1e" providerId="ADAL" clId="{505C7DF5-0E17-4E9C-BC61-FC4A543467CE}" dt="2022-08-25T04:48:56.534" v="257" actId="478"/>
          <ac:picMkLst>
            <pc:docMk/>
            <pc:sldMk cId="914117974" sldId="3173"/>
            <ac:picMk id="1026" creationId="{CC771E15-47DB-07B1-8AC8-068A23A835C4}"/>
          </ac:picMkLst>
        </pc:pic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06301-584A-48F5-893B-FEDBDB63AFD6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8A3F7C6-3512-4F7D-904D-A3AC25DA054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3200" dirty="0">
              <a:solidFill>
                <a:sysClr val="windowText" lastClr="000000"/>
              </a:solidFill>
            </a:rPr>
            <a:t>XV-FC</a:t>
          </a:r>
        </a:p>
      </dgm:t>
    </dgm:pt>
    <dgm:pt modelId="{C23BF4C9-77EA-4B0B-BE4E-6BA10C8FB7EA}" type="parTrans" cxnId="{C7A78F85-B605-4285-9E9A-776A9639175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355D017-2F9C-4A2F-8F8A-583DCD1486D4}" type="sibTrans" cxnId="{C7A78F85-B605-4285-9E9A-776A9639175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5AEAE49-7BD2-42D1-B55E-625BE31A96B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u="sng" dirty="0">
              <a:solidFill>
                <a:sysClr val="windowText" lastClr="000000"/>
              </a:solidFill>
            </a:rPr>
            <a:t>Rural Component</a:t>
          </a:r>
        </a:p>
      </dgm:t>
    </dgm:pt>
    <dgm:pt modelId="{392ABE44-5DF5-4B5C-987F-1206AB09244E}" type="parTrans" cxnId="{2D06836D-D755-4D94-9DC1-CC6065130B1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5436840-F65E-4229-8B43-8DFC574A30A3}" type="sibTrans" cxnId="{2D06836D-D755-4D94-9DC1-CC6065130B1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7B98635-75F6-4FEA-BAE0-8A2F9035272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Building-less SC, PHCs, CHCs                 </a:t>
          </a:r>
          <a:r>
            <a:rPr lang="en-US" sz="1600" b="1" u="sng" dirty="0">
              <a:solidFill>
                <a:schemeClr val="tx1"/>
              </a:solidFill>
            </a:rPr>
            <a:t>(Rs. 7167 Cr)</a:t>
          </a:r>
        </a:p>
      </dgm:t>
    </dgm:pt>
    <dgm:pt modelId="{3308A0AC-9281-4289-B501-E9B6ACE78161}" type="parTrans" cxnId="{62399FC9-117A-449F-A966-ADA620DB635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82AF0AD-97CE-427F-AD15-C4F7F9C8189D}" type="sibTrans" cxnId="{62399FC9-117A-449F-A966-ADA620DB635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39F710C-E582-4E5B-A5DB-3E3E21CE6E2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AutoNum type="alphaUcPeriod"/>
          </a:pPr>
          <a:r>
            <a:rPr lang="en-US" sz="1600" dirty="0">
              <a:solidFill>
                <a:schemeClr val="tx1"/>
              </a:solidFill>
            </a:rPr>
            <a:t>Support for diagnostic infrastructure to the primary healthcare facilities                           </a:t>
          </a:r>
          <a:r>
            <a:rPr lang="en-US" sz="1600" b="1" u="sng" dirty="0">
              <a:solidFill>
                <a:schemeClr val="tx1"/>
              </a:solidFill>
            </a:rPr>
            <a:t>(Rs. 16377 Cr)</a:t>
          </a:r>
        </a:p>
      </dgm:t>
    </dgm:pt>
    <dgm:pt modelId="{6A8026D4-4BFA-471D-8899-A32BC75DB5C9}" type="parTrans" cxnId="{9984AF60-2F3A-4736-A3C0-DE321273225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1F1A671-D3F9-4CB4-965B-97E7A1786C43}" type="sibTrans" cxnId="{9984AF60-2F3A-4736-A3C0-DE321273225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BF434F2-F5DD-4359-94B4-B50BA0B3F32C}">
      <dgm:prSet custT="1"/>
      <dgm:spPr>
        <a:solidFill>
          <a:srgbClr val="FFFF00"/>
        </a:solidFill>
      </dgm:spPr>
      <dgm:t>
        <a:bodyPr/>
        <a:lstStyle/>
        <a:p>
          <a:r>
            <a:rPr lang="en-US" sz="1600" dirty="0">
              <a:solidFill>
                <a:sysClr val="windowText" lastClr="000000"/>
              </a:solidFill>
            </a:rPr>
            <a:t>HWCs in Rural          </a:t>
          </a:r>
          <a:r>
            <a:rPr lang="en-US" sz="1600" b="1" u="sng" dirty="0">
              <a:solidFill>
                <a:schemeClr val="tx1"/>
              </a:solidFill>
            </a:rPr>
            <a:t>(Rs. 15105 Cr)</a:t>
          </a:r>
        </a:p>
      </dgm:t>
    </dgm:pt>
    <dgm:pt modelId="{9B1F363B-4C6D-413D-A2ED-B9F424664470}" type="parTrans" cxnId="{63318047-2FE3-4C68-A30F-DEECEF4E2D3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E443015-3622-4B8E-9399-99465AABF650}" type="sibTrans" cxnId="{63318047-2FE3-4C68-A30F-DEECEF4E2D3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B204CBE-09B6-484E-9074-6751F429922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solidFill>
                <a:sysClr val="windowText" lastClr="000000"/>
              </a:solidFill>
            </a:rPr>
            <a:t>For all other BPHUs </a:t>
          </a:r>
          <a:r>
            <a:rPr lang="en-US" sz="1600" dirty="0">
              <a:solidFill>
                <a:sysClr val="windowText" lastClr="000000"/>
              </a:solidFill>
            </a:rPr>
            <a:t>                          </a:t>
          </a:r>
          <a:r>
            <a:rPr lang="en-US" sz="1600" b="1" u="sng" dirty="0">
              <a:solidFill>
                <a:schemeClr val="tx1"/>
              </a:solidFill>
            </a:rPr>
            <a:t>(Rs. 5279 Cr)</a:t>
          </a:r>
        </a:p>
      </dgm:t>
    </dgm:pt>
    <dgm:pt modelId="{B978F266-F1AA-4C9A-B32B-0276C76C61BD}" type="parTrans" cxnId="{533FBA6F-DD61-4D8A-BFBD-5F515568BEE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0315C0F-6417-4C1C-A8DC-E9384AF8F0C9}" type="sibTrans" cxnId="{533FBA6F-DD61-4D8A-BFBD-5F515568BEE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474D1D8-415D-443C-A8DB-F00B493ABF6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u="sng" dirty="0">
              <a:solidFill>
                <a:sysClr val="windowText" lastClr="000000"/>
              </a:solidFill>
            </a:rPr>
            <a:t>Urban Component</a:t>
          </a:r>
        </a:p>
      </dgm:t>
    </dgm:pt>
    <dgm:pt modelId="{F7D9708C-BC7E-4CA2-9342-D216B4517A6A}" type="parTrans" cxnId="{A3AF5769-E063-4252-ADD9-2F39F490111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6634273-49F5-409F-B7F6-BD37AA6492DE}" type="sibTrans" cxnId="{A3AF5769-E063-4252-ADD9-2F39F490111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477A10F-5A29-4015-A9FD-3E254A90B6D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AutoNum type="alphaUcPeriod"/>
          </a:pPr>
          <a:r>
            <a:rPr lang="en-US" sz="1600" dirty="0">
              <a:solidFill>
                <a:schemeClr val="tx1"/>
              </a:solidFill>
            </a:rPr>
            <a:t>Support for diagnostic infrastructure to the primary healthcare facilities                            </a:t>
          </a:r>
          <a:r>
            <a:rPr lang="en-US" sz="1600" b="1" u="sng" dirty="0">
              <a:solidFill>
                <a:schemeClr val="tx1"/>
              </a:solidFill>
            </a:rPr>
            <a:t>(Rs. 2095 Cr)</a:t>
          </a:r>
        </a:p>
      </dgm:t>
    </dgm:pt>
    <dgm:pt modelId="{998690E7-9CE6-4027-9764-F1D99E92238E}" type="parTrans" cxnId="{1931995B-B4C5-42EF-8F4C-66FCE4A64CB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84DF5A7-27D2-40DA-9784-2C32B953DFFD}" type="sibTrans" cxnId="{1931995B-B4C5-42EF-8F4C-66FCE4A64CB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0D9E6CF-1F98-4AF5-8122-5A85C383A08D}">
      <dgm:prSet custT="1"/>
      <dgm:spPr>
        <a:solidFill>
          <a:srgbClr val="92D050"/>
        </a:solidFill>
      </dgm:spPr>
      <dgm:t>
        <a:bodyPr/>
        <a:lstStyle/>
        <a:p>
          <a:r>
            <a:rPr lang="en-US" sz="1600" b="0" dirty="0">
              <a:solidFill>
                <a:sysClr val="windowText" lastClr="000000"/>
              </a:solidFill>
            </a:rPr>
            <a:t>HWCs in Urban         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u="sng" dirty="0">
              <a:solidFill>
                <a:schemeClr val="tx1"/>
              </a:solidFill>
            </a:rPr>
            <a:t>(Rs. 24028 Cr)</a:t>
          </a:r>
        </a:p>
      </dgm:t>
    </dgm:pt>
    <dgm:pt modelId="{CC89A61B-C5C3-43D9-ABF3-DEBE709B49DD}" type="parTrans" cxnId="{FA4A1376-9396-43F6-8FF4-3688F513231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20F3EB1-1B64-43FA-8F50-1E5FA8ECAA1B}" type="sibTrans" cxnId="{FA4A1376-9396-43F6-8FF4-3688F513231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30E14E9-E414-4487-86F6-7FDB3374B45A}" type="pres">
      <dgm:prSet presAssocID="{8D006301-584A-48F5-893B-FEDBDB63AF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A65D06-FCBC-4171-B96F-45E4536E57BE}" type="pres">
      <dgm:prSet presAssocID="{D8A3F7C6-3512-4F7D-904D-A3AC25DA054F}" presName="hierRoot1" presStyleCnt="0">
        <dgm:presLayoutVars>
          <dgm:hierBranch val="init"/>
        </dgm:presLayoutVars>
      </dgm:prSet>
      <dgm:spPr/>
    </dgm:pt>
    <dgm:pt modelId="{622E01C7-21FD-442F-B4BE-E55F044A063F}" type="pres">
      <dgm:prSet presAssocID="{D8A3F7C6-3512-4F7D-904D-A3AC25DA054F}" presName="rootComposite1" presStyleCnt="0"/>
      <dgm:spPr/>
    </dgm:pt>
    <dgm:pt modelId="{A4739045-81FE-4D17-8ED0-4D84F20E73DD}" type="pres">
      <dgm:prSet presAssocID="{D8A3F7C6-3512-4F7D-904D-A3AC25DA054F}" presName="rootText1" presStyleLbl="node0" presStyleIdx="0" presStyleCnt="1" custScaleX="531948" custScaleY="116787">
        <dgm:presLayoutVars>
          <dgm:chPref val="3"/>
        </dgm:presLayoutVars>
      </dgm:prSet>
      <dgm:spPr/>
    </dgm:pt>
    <dgm:pt modelId="{C8A68BE4-4EE7-499B-A98E-CB3C7FA0768D}" type="pres">
      <dgm:prSet presAssocID="{D8A3F7C6-3512-4F7D-904D-A3AC25DA054F}" presName="rootConnector1" presStyleLbl="node1" presStyleIdx="0" presStyleCnt="0"/>
      <dgm:spPr/>
    </dgm:pt>
    <dgm:pt modelId="{203C95A0-F704-4ACE-BF8A-363366014A1D}" type="pres">
      <dgm:prSet presAssocID="{D8A3F7C6-3512-4F7D-904D-A3AC25DA054F}" presName="hierChild2" presStyleCnt="0"/>
      <dgm:spPr/>
    </dgm:pt>
    <dgm:pt modelId="{E0D0E2AA-6851-4A6E-A208-FE3B9416DCF4}" type="pres">
      <dgm:prSet presAssocID="{392ABE44-5DF5-4B5C-987F-1206AB09244E}" presName="Name37" presStyleLbl="parChTrans1D2" presStyleIdx="0" presStyleCnt="2"/>
      <dgm:spPr/>
    </dgm:pt>
    <dgm:pt modelId="{7F0D678F-C5ED-4F19-BE99-C8F90DE26F7E}" type="pres">
      <dgm:prSet presAssocID="{25AEAE49-7BD2-42D1-B55E-625BE31A96BF}" presName="hierRoot2" presStyleCnt="0">
        <dgm:presLayoutVars>
          <dgm:hierBranch val="init"/>
        </dgm:presLayoutVars>
      </dgm:prSet>
      <dgm:spPr/>
    </dgm:pt>
    <dgm:pt modelId="{A1CB7A05-8D2B-4DF3-9ADF-315E68C2D753}" type="pres">
      <dgm:prSet presAssocID="{25AEAE49-7BD2-42D1-B55E-625BE31A96BF}" presName="rootComposite" presStyleCnt="0"/>
      <dgm:spPr/>
    </dgm:pt>
    <dgm:pt modelId="{1AE22AE0-F7B5-4A35-B6D4-45506ECFA962}" type="pres">
      <dgm:prSet presAssocID="{25AEAE49-7BD2-42D1-B55E-625BE31A96BF}" presName="rootText" presStyleLbl="node2" presStyleIdx="0" presStyleCnt="2" custScaleX="285311" custScaleY="118700">
        <dgm:presLayoutVars>
          <dgm:chPref val="3"/>
        </dgm:presLayoutVars>
      </dgm:prSet>
      <dgm:spPr/>
    </dgm:pt>
    <dgm:pt modelId="{CCE092D5-3AAD-4810-8CB3-8DC538FD4E6A}" type="pres">
      <dgm:prSet presAssocID="{25AEAE49-7BD2-42D1-B55E-625BE31A96BF}" presName="rootConnector" presStyleLbl="node2" presStyleIdx="0" presStyleCnt="2"/>
      <dgm:spPr/>
    </dgm:pt>
    <dgm:pt modelId="{7A98D9B3-7F7B-4A48-B1CE-090DE1800D43}" type="pres">
      <dgm:prSet presAssocID="{25AEAE49-7BD2-42D1-B55E-625BE31A96BF}" presName="hierChild4" presStyleCnt="0"/>
      <dgm:spPr/>
    </dgm:pt>
    <dgm:pt modelId="{4979178E-E00C-4019-A6EC-1DB759B3415B}" type="pres">
      <dgm:prSet presAssocID="{3308A0AC-9281-4289-B501-E9B6ACE78161}" presName="Name37" presStyleLbl="parChTrans1D3" presStyleIdx="0" presStyleCnt="6"/>
      <dgm:spPr/>
    </dgm:pt>
    <dgm:pt modelId="{2575A058-F297-4CC2-9FD6-E08F15B15C78}" type="pres">
      <dgm:prSet presAssocID="{07B98635-75F6-4FEA-BAE0-8A2F90352722}" presName="hierRoot2" presStyleCnt="0">
        <dgm:presLayoutVars>
          <dgm:hierBranch val="init"/>
        </dgm:presLayoutVars>
      </dgm:prSet>
      <dgm:spPr/>
    </dgm:pt>
    <dgm:pt modelId="{83F728CA-9DE7-4060-82ED-D5838010371F}" type="pres">
      <dgm:prSet presAssocID="{07B98635-75F6-4FEA-BAE0-8A2F90352722}" presName="rootComposite" presStyleCnt="0"/>
      <dgm:spPr/>
    </dgm:pt>
    <dgm:pt modelId="{81B4F994-26AF-42D8-A24E-187A721C64BC}" type="pres">
      <dgm:prSet presAssocID="{07B98635-75F6-4FEA-BAE0-8A2F90352722}" presName="rootText" presStyleLbl="node3" presStyleIdx="0" presStyleCnt="6" custScaleX="217368" custScaleY="186208" custLinFactNeighborX="100">
        <dgm:presLayoutVars>
          <dgm:chPref val="3"/>
        </dgm:presLayoutVars>
      </dgm:prSet>
      <dgm:spPr/>
    </dgm:pt>
    <dgm:pt modelId="{24561C24-0060-4836-B53F-F1298B629E98}" type="pres">
      <dgm:prSet presAssocID="{07B98635-75F6-4FEA-BAE0-8A2F90352722}" presName="rootConnector" presStyleLbl="node3" presStyleIdx="0" presStyleCnt="6"/>
      <dgm:spPr/>
    </dgm:pt>
    <dgm:pt modelId="{8DAFF4DB-A344-47D7-86CB-2DB0102F827D}" type="pres">
      <dgm:prSet presAssocID="{07B98635-75F6-4FEA-BAE0-8A2F90352722}" presName="hierChild4" presStyleCnt="0"/>
      <dgm:spPr/>
    </dgm:pt>
    <dgm:pt modelId="{786731D6-A411-4A1D-903F-DDDD29FC8D4C}" type="pres">
      <dgm:prSet presAssocID="{07B98635-75F6-4FEA-BAE0-8A2F90352722}" presName="hierChild5" presStyleCnt="0"/>
      <dgm:spPr/>
    </dgm:pt>
    <dgm:pt modelId="{FC681A05-D09E-4C8E-A458-1A8B6D13E1B0}" type="pres">
      <dgm:prSet presAssocID="{6A8026D4-4BFA-471D-8899-A32BC75DB5C9}" presName="Name37" presStyleLbl="parChTrans1D3" presStyleIdx="1" presStyleCnt="6"/>
      <dgm:spPr/>
    </dgm:pt>
    <dgm:pt modelId="{C8115037-6EA4-4FE3-8980-35364C814B13}" type="pres">
      <dgm:prSet presAssocID="{439F710C-E582-4E5B-A5DB-3E3E21CE6E21}" presName="hierRoot2" presStyleCnt="0">
        <dgm:presLayoutVars>
          <dgm:hierBranch val="init"/>
        </dgm:presLayoutVars>
      </dgm:prSet>
      <dgm:spPr/>
    </dgm:pt>
    <dgm:pt modelId="{D2D28C85-4BE2-43C8-8C3C-93098447F5DA}" type="pres">
      <dgm:prSet presAssocID="{439F710C-E582-4E5B-A5DB-3E3E21CE6E21}" presName="rootComposite" presStyleCnt="0"/>
      <dgm:spPr/>
    </dgm:pt>
    <dgm:pt modelId="{0B66452C-239D-44FC-93CF-B77A0EE06284}" type="pres">
      <dgm:prSet presAssocID="{439F710C-E582-4E5B-A5DB-3E3E21CE6E21}" presName="rootText" presStyleLbl="node3" presStyleIdx="1" presStyleCnt="6" custScaleX="219726" custScaleY="318470" custLinFactNeighborX="100">
        <dgm:presLayoutVars>
          <dgm:chPref val="3"/>
        </dgm:presLayoutVars>
      </dgm:prSet>
      <dgm:spPr/>
    </dgm:pt>
    <dgm:pt modelId="{366F51C1-8B70-4444-8AD8-17850364A0F0}" type="pres">
      <dgm:prSet presAssocID="{439F710C-E582-4E5B-A5DB-3E3E21CE6E21}" presName="rootConnector" presStyleLbl="node3" presStyleIdx="1" presStyleCnt="6"/>
      <dgm:spPr/>
    </dgm:pt>
    <dgm:pt modelId="{07DC9495-7D48-478D-A831-4B86F98C7BAA}" type="pres">
      <dgm:prSet presAssocID="{439F710C-E582-4E5B-A5DB-3E3E21CE6E21}" presName="hierChild4" presStyleCnt="0"/>
      <dgm:spPr/>
    </dgm:pt>
    <dgm:pt modelId="{0292CD89-DD9E-41D5-99FE-761D2F76B33E}" type="pres">
      <dgm:prSet presAssocID="{439F710C-E582-4E5B-A5DB-3E3E21CE6E21}" presName="hierChild5" presStyleCnt="0"/>
      <dgm:spPr/>
    </dgm:pt>
    <dgm:pt modelId="{1D302651-1D94-43B7-B29E-3CD68F50CB92}" type="pres">
      <dgm:prSet presAssocID="{9B1F363B-4C6D-413D-A2ED-B9F424664470}" presName="Name37" presStyleLbl="parChTrans1D3" presStyleIdx="2" presStyleCnt="6"/>
      <dgm:spPr/>
    </dgm:pt>
    <dgm:pt modelId="{64C4FFD9-F9AF-4B3D-8FD1-B4813766E5CF}" type="pres">
      <dgm:prSet presAssocID="{EBF434F2-F5DD-4359-94B4-B50BA0B3F32C}" presName="hierRoot2" presStyleCnt="0">
        <dgm:presLayoutVars>
          <dgm:hierBranch val="init"/>
        </dgm:presLayoutVars>
      </dgm:prSet>
      <dgm:spPr/>
    </dgm:pt>
    <dgm:pt modelId="{CBA51454-AF7E-4F85-B20B-970ECC272090}" type="pres">
      <dgm:prSet presAssocID="{EBF434F2-F5DD-4359-94B4-B50BA0B3F32C}" presName="rootComposite" presStyleCnt="0"/>
      <dgm:spPr/>
    </dgm:pt>
    <dgm:pt modelId="{47536D3A-F01F-45C3-BC72-1C40F2B694A9}" type="pres">
      <dgm:prSet presAssocID="{EBF434F2-F5DD-4359-94B4-B50BA0B3F32C}" presName="rootText" presStyleLbl="node3" presStyleIdx="2" presStyleCnt="6" custScaleX="218640" custLinFactNeighborX="-2229" custLinFactNeighborY="-6986">
        <dgm:presLayoutVars>
          <dgm:chPref val="3"/>
        </dgm:presLayoutVars>
      </dgm:prSet>
      <dgm:spPr/>
    </dgm:pt>
    <dgm:pt modelId="{73627365-9AC5-4D02-A1DD-B3D063119723}" type="pres">
      <dgm:prSet presAssocID="{EBF434F2-F5DD-4359-94B4-B50BA0B3F32C}" presName="rootConnector" presStyleLbl="node3" presStyleIdx="2" presStyleCnt="6"/>
      <dgm:spPr/>
    </dgm:pt>
    <dgm:pt modelId="{5937E4E4-3259-4EA8-9932-ED30D31F906A}" type="pres">
      <dgm:prSet presAssocID="{EBF434F2-F5DD-4359-94B4-B50BA0B3F32C}" presName="hierChild4" presStyleCnt="0"/>
      <dgm:spPr/>
    </dgm:pt>
    <dgm:pt modelId="{7966751C-788C-4954-994D-9C83EF9C8802}" type="pres">
      <dgm:prSet presAssocID="{EBF434F2-F5DD-4359-94B4-B50BA0B3F32C}" presName="hierChild5" presStyleCnt="0"/>
      <dgm:spPr/>
    </dgm:pt>
    <dgm:pt modelId="{A87D2BEE-A76D-46B5-ADB1-66E681E914DC}" type="pres">
      <dgm:prSet presAssocID="{B978F266-F1AA-4C9A-B32B-0276C76C61BD}" presName="Name37" presStyleLbl="parChTrans1D3" presStyleIdx="3" presStyleCnt="6"/>
      <dgm:spPr/>
    </dgm:pt>
    <dgm:pt modelId="{E3AA5C44-1DDD-4A6F-81B9-B1C8C39F1BF8}" type="pres">
      <dgm:prSet presAssocID="{CB204CBE-09B6-484E-9074-6751F4299229}" presName="hierRoot2" presStyleCnt="0">
        <dgm:presLayoutVars>
          <dgm:hierBranch val="init"/>
        </dgm:presLayoutVars>
      </dgm:prSet>
      <dgm:spPr/>
    </dgm:pt>
    <dgm:pt modelId="{F0CDDAF6-5C41-4118-A0A5-27290A057758}" type="pres">
      <dgm:prSet presAssocID="{CB204CBE-09B6-484E-9074-6751F4299229}" presName="rootComposite" presStyleCnt="0"/>
      <dgm:spPr/>
    </dgm:pt>
    <dgm:pt modelId="{2DA25EC5-BEAD-417A-8E02-C2262385B2A0}" type="pres">
      <dgm:prSet presAssocID="{CB204CBE-09B6-484E-9074-6751F4299229}" presName="rootText" presStyleLbl="node3" presStyleIdx="3" presStyleCnt="6" custScaleX="216478" custScaleY="197331" custLinFactNeighborX="-117">
        <dgm:presLayoutVars>
          <dgm:chPref val="3"/>
        </dgm:presLayoutVars>
      </dgm:prSet>
      <dgm:spPr/>
    </dgm:pt>
    <dgm:pt modelId="{26195445-D6A6-40B1-919D-19AC748A6201}" type="pres">
      <dgm:prSet presAssocID="{CB204CBE-09B6-484E-9074-6751F4299229}" presName="rootConnector" presStyleLbl="node3" presStyleIdx="3" presStyleCnt="6"/>
      <dgm:spPr/>
    </dgm:pt>
    <dgm:pt modelId="{F4D51A0D-AB68-4C55-9DEA-71366F29F7F4}" type="pres">
      <dgm:prSet presAssocID="{CB204CBE-09B6-484E-9074-6751F4299229}" presName="hierChild4" presStyleCnt="0"/>
      <dgm:spPr/>
    </dgm:pt>
    <dgm:pt modelId="{BB306541-E749-48B9-93E5-B5E9151CE27D}" type="pres">
      <dgm:prSet presAssocID="{CB204CBE-09B6-484E-9074-6751F4299229}" presName="hierChild5" presStyleCnt="0"/>
      <dgm:spPr/>
    </dgm:pt>
    <dgm:pt modelId="{D7735872-16CC-40F9-9737-6D7F06810E6F}" type="pres">
      <dgm:prSet presAssocID="{25AEAE49-7BD2-42D1-B55E-625BE31A96BF}" presName="hierChild5" presStyleCnt="0"/>
      <dgm:spPr/>
    </dgm:pt>
    <dgm:pt modelId="{47354C85-8BFD-4B67-8B83-FE569D901D14}" type="pres">
      <dgm:prSet presAssocID="{F7D9708C-BC7E-4CA2-9342-D216B4517A6A}" presName="Name37" presStyleLbl="parChTrans1D2" presStyleIdx="1" presStyleCnt="2"/>
      <dgm:spPr/>
    </dgm:pt>
    <dgm:pt modelId="{A4A60D5E-0DD1-474A-833C-A1AD15380C02}" type="pres">
      <dgm:prSet presAssocID="{6474D1D8-415D-443C-A8DB-F00B493ABF66}" presName="hierRoot2" presStyleCnt="0">
        <dgm:presLayoutVars>
          <dgm:hierBranch val="init"/>
        </dgm:presLayoutVars>
      </dgm:prSet>
      <dgm:spPr/>
    </dgm:pt>
    <dgm:pt modelId="{D4460FD9-F0BC-4F8B-AF58-38DE2D41FE8A}" type="pres">
      <dgm:prSet presAssocID="{6474D1D8-415D-443C-A8DB-F00B493ABF66}" presName="rootComposite" presStyleCnt="0"/>
      <dgm:spPr/>
    </dgm:pt>
    <dgm:pt modelId="{439BC8A5-3C18-4D30-A49B-4E5D8A67DEFE}" type="pres">
      <dgm:prSet presAssocID="{6474D1D8-415D-443C-A8DB-F00B493ABF66}" presName="rootText" presStyleLbl="node2" presStyleIdx="1" presStyleCnt="2" custScaleX="285311" custScaleY="118700" custLinFactNeighborX="-2247" custLinFactNeighborY="3051">
        <dgm:presLayoutVars>
          <dgm:chPref val="3"/>
        </dgm:presLayoutVars>
      </dgm:prSet>
      <dgm:spPr/>
    </dgm:pt>
    <dgm:pt modelId="{E8A6FFF8-B374-4B7A-88AF-9B5E79F0BB97}" type="pres">
      <dgm:prSet presAssocID="{6474D1D8-415D-443C-A8DB-F00B493ABF66}" presName="rootConnector" presStyleLbl="node2" presStyleIdx="1" presStyleCnt="2"/>
      <dgm:spPr/>
    </dgm:pt>
    <dgm:pt modelId="{C86D63A1-ECBA-4951-8E66-447F1E614C29}" type="pres">
      <dgm:prSet presAssocID="{6474D1D8-415D-443C-A8DB-F00B493ABF66}" presName="hierChild4" presStyleCnt="0"/>
      <dgm:spPr/>
    </dgm:pt>
    <dgm:pt modelId="{3B158C15-2F5A-48D6-BAEA-F466F1D27E49}" type="pres">
      <dgm:prSet presAssocID="{998690E7-9CE6-4027-9764-F1D99E92238E}" presName="Name37" presStyleLbl="parChTrans1D3" presStyleIdx="4" presStyleCnt="6"/>
      <dgm:spPr/>
    </dgm:pt>
    <dgm:pt modelId="{A44A3556-EF07-4C2E-A9D3-6078B3D3E648}" type="pres">
      <dgm:prSet presAssocID="{9477A10F-5A29-4015-A9FD-3E254A90B6D7}" presName="hierRoot2" presStyleCnt="0">
        <dgm:presLayoutVars>
          <dgm:hierBranch val="init"/>
        </dgm:presLayoutVars>
      </dgm:prSet>
      <dgm:spPr/>
    </dgm:pt>
    <dgm:pt modelId="{55A0F5D1-D490-481B-98E6-8C44615B308A}" type="pres">
      <dgm:prSet presAssocID="{9477A10F-5A29-4015-A9FD-3E254A90B6D7}" presName="rootComposite" presStyleCnt="0"/>
      <dgm:spPr/>
    </dgm:pt>
    <dgm:pt modelId="{A2B38100-64F8-4143-B293-46CD8513136F}" type="pres">
      <dgm:prSet presAssocID="{9477A10F-5A29-4015-A9FD-3E254A90B6D7}" presName="rootText" presStyleLbl="node3" presStyleIdx="4" presStyleCnt="6" custScaleX="235795" custScaleY="270693" custLinFactNeighborX="-1024" custLinFactNeighborY="-8991">
        <dgm:presLayoutVars>
          <dgm:chPref val="3"/>
        </dgm:presLayoutVars>
      </dgm:prSet>
      <dgm:spPr/>
    </dgm:pt>
    <dgm:pt modelId="{4577A7EC-927A-46D3-9AAD-20E465CA1517}" type="pres">
      <dgm:prSet presAssocID="{9477A10F-5A29-4015-A9FD-3E254A90B6D7}" presName="rootConnector" presStyleLbl="node3" presStyleIdx="4" presStyleCnt="6"/>
      <dgm:spPr/>
    </dgm:pt>
    <dgm:pt modelId="{BD9D5255-368B-49A0-A0F7-ABCE8F407D70}" type="pres">
      <dgm:prSet presAssocID="{9477A10F-5A29-4015-A9FD-3E254A90B6D7}" presName="hierChild4" presStyleCnt="0"/>
      <dgm:spPr/>
    </dgm:pt>
    <dgm:pt modelId="{C4FA5D54-1AC5-43E8-B06E-6AB7A3DFD1BD}" type="pres">
      <dgm:prSet presAssocID="{9477A10F-5A29-4015-A9FD-3E254A90B6D7}" presName="hierChild5" presStyleCnt="0"/>
      <dgm:spPr/>
    </dgm:pt>
    <dgm:pt modelId="{5A45E509-E329-40CF-A1E7-679D046E6D25}" type="pres">
      <dgm:prSet presAssocID="{CC89A61B-C5C3-43D9-ABF3-DEBE709B49DD}" presName="Name37" presStyleLbl="parChTrans1D3" presStyleIdx="5" presStyleCnt="6"/>
      <dgm:spPr/>
    </dgm:pt>
    <dgm:pt modelId="{1AD07B35-5543-41DF-A31D-F7ACBA117F27}" type="pres">
      <dgm:prSet presAssocID="{F0D9E6CF-1F98-4AF5-8122-5A85C383A08D}" presName="hierRoot2" presStyleCnt="0">
        <dgm:presLayoutVars>
          <dgm:hierBranch val="init"/>
        </dgm:presLayoutVars>
      </dgm:prSet>
      <dgm:spPr/>
    </dgm:pt>
    <dgm:pt modelId="{10280651-B063-4761-8F90-44F8FE64F012}" type="pres">
      <dgm:prSet presAssocID="{F0D9E6CF-1F98-4AF5-8122-5A85C383A08D}" presName="rootComposite" presStyleCnt="0"/>
      <dgm:spPr/>
    </dgm:pt>
    <dgm:pt modelId="{632C7C13-A893-4F8C-932B-B6D2939F1F2B}" type="pres">
      <dgm:prSet presAssocID="{F0D9E6CF-1F98-4AF5-8122-5A85C383A08D}" presName="rootText" presStyleLbl="node3" presStyleIdx="5" presStyleCnt="6" custScaleX="235795" custScaleY="107081" custLinFactNeighborX="100">
        <dgm:presLayoutVars>
          <dgm:chPref val="3"/>
        </dgm:presLayoutVars>
      </dgm:prSet>
      <dgm:spPr/>
    </dgm:pt>
    <dgm:pt modelId="{82526A11-1E97-45A2-BCA9-36473BF6827D}" type="pres">
      <dgm:prSet presAssocID="{F0D9E6CF-1F98-4AF5-8122-5A85C383A08D}" presName="rootConnector" presStyleLbl="node3" presStyleIdx="5" presStyleCnt="6"/>
      <dgm:spPr/>
    </dgm:pt>
    <dgm:pt modelId="{6CFE610A-9C17-4DC2-B3F9-AA57F84D3DD8}" type="pres">
      <dgm:prSet presAssocID="{F0D9E6CF-1F98-4AF5-8122-5A85C383A08D}" presName="hierChild4" presStyleCnt="0"/>
      <dgm:spPr/>
    </dgm:pt>
    <dgm:pt modelId="{897AD237-5821-49FC-BA6A-59D8A76F7B40}" type="pres">
      <dgm:prSet presAssocID="{F0D9E6CF-1F98-4AF5-8122-5A85C383A08D}" presName="hierChild5" presStyleCnt="0"/>
      <dgm:spPr/>
    </dgm:pt>
    <dgm:pt modelId="{149AAE81-FD29-4192-915D-09B0DE73E7D7}" type="pres">
      <dgm:prSet presAssocID="{6474D1D8-415D-443C-A8DB-F00B493ABF66}" presName="hierChild5" presStyleCnt="0"/>
      <dgm:spPr/>
    </dgm:pt>
    <dgm:pt modelId="{F3EB2493-B32E-4C05-B6FF-E37F6468382B}" type="pres">
      <dgm:prSet presAssocID="{D8A3F7C6-3512-4F7D-904D-A3AC25DA054F}" presName="hierChild3" presStyleCnt="0"/>
      <dgm:spPr/>
    </dgm:pt>
  </dgm:ptLst>
  <dgm:cxnLst>
    <dgm:cxn modelId="{4C8FB701-A206-4E63-949B-214069BEC641}" type="presOf" srcId="{439F710C-E582-4E5B-A5DB-3E3E21CE6E21}" destId="{0B66452C-239D-44FC-93CF-B77A0EE06284}" srcOrd="0" destOrd="0" presId="urn:microsoft.com/office/officeart/2005/8/layout/orgChart1"/>
    <dgm:cxn modelId="{B585AF08-FCA7-407A-B8C5-CCDFFFFBD213}" type="presOf" srcId="{CC89A61B-C5C3-43D9-ABF3-DEBE709B49DD}" destId="{5A45E509-E329-40CF-A1E7-679D046E6D25}" srcOrd="0" destOrd="0" presId="urn:microsoft.com/office/officeart/2005/8/layout/orgChart1"/>
    <dgm:cxn modelId="{5E83DF0C-FA0B-4A6A-BEAB-98CA68E84864}" type="presOf" srcId="{25AEAE49-7BD2-42D1-B55E-625BE31A96BF}" destId="{1AE22AE0-F7B5-4A35-B6D4-45506ECFA962}" srcOrd="0" destOrd="0" presId="urn:microsoft.com/office/officeart/2005/8/layout/orgChart1"/>
    <dgm:cxn modelId="{10EA3718-2A02-45C0-A164-1D9C4C5A0E7E}" type="presOf" srcId="{D8A3F7C6-3512-4F7D-904D-A3AC25DA054F}" destId="{A4739045-81FE-4D17-8ED0-4D84F20E73DD}" srcOrd="0" destOrd="0" presId="urn:microsoft.com/office/officeart/2005/8/layout/orgChart1"/>
    <dgm:cxn modelId="{9160F521-FFDE-47E6-B07A-781EFA69288B}" type="presOf" srcId="{EBF434F2-F5DD-4359-94B4-B50BA0B3F32C}" destId="{73627365-9AC5-4D02-A1DD-B3D063119723}" srcOrd="1" destOrd="0" presId="urn:microsoft.com/office/officeart/2005/8/layout/orgChart1"/>
    <dgm:cxn modelId="{95B78F26-8435-4191-8876-B85DD966B649}" type="presOf" srcId="{F0D9E6CF-1F98-4AF5-8122-5A85C383A08D}" destId="{632C7C13-A893-4F8C-932B-B6D2939F1F2B}" srcOrd="0" destOrd="0" presId="urn:microsoft.com/office/officeart/2005/8/layout/orgChart1"/>
    <dgm:cxn modelId="{F0B2D829-571C-4B36-B2C4-BF92405723A6}" type="presOf" srcId="{25AEAE49-7BD2-42D1-B55E-625BE31A96BF}" destId="{CCE092D5-3AAD-4810-8CB3-8DC538FD4E6A}" srcOrd="1" destOrd="0" presId="urn:microsoft.com/office/officeart/2005/8/layout/orgChart1"/>
    <dgm:cxn modelId="{1931995B-B4C5-42EF-8F4C-66FCE4A64CB4}" srcId="{6474D1D8-415D-443C-A8DB-F00B493ABF66}" destId="{9477A10F-5A29-4015-A9FD-3E254A90B6D7}" srcOrd="0" destOrd="0" parTransId="{998690E7-9CE6-4027-9764-F1D99E92238E}" sibTransId="{884DF5A7-27D2-40DA-9784-2C32B953DFFD}"/>
    <dgm:cxn modelId="{6968F15F-7FE0-4077-BFF2-3D4B37C9D868}" type="presOf" srcId="{9477A10F-5A29-4015-A9FD-3E254A90B6D7}" destId="{4577A7EC-927A-46D3-9AAD-20E465CA1517}" srcOrd="1" destOrd="0" presId="urn:microsoft.com/office/officeart/2005/8/layout/orgChart1"/>
    <dgm:cxn modelId="{9984AF60-2F3A-4736-A3C0-DE321273225B}" srcId="{25AEAE49-7BD2-42D1-B55E-625BE31A96BF}" destId="{439F710C-E582-4E5B-A5DB-3E3E21CE6E21}" srcOrd="1" destOrd="0" parTransId="{6A8026D4-4BFA-471D-8899-A32BC75DB5C9}" sibTransId="{C1F1A671-D3F9-4CB4-965B-97E7A1786C43}"/>
    <dgm:cxn modelId="{63318047-2FE3-4C68-A30F-DEECEF4E2D34}" srcId="{25AEAE49-7BD2-42D1-B55E-625BE31A96BF}" destId="{EBF434F2-F5DD-4359-94B4-B50BA0B3F32C}" srcOrd="2" destOrd="0" parTransId="{9B1F363B-4C6D-413D-A2ED-B9F424664470}" sibTransId="{BE443015-3622-4B8E-9399-99465AABF650}"/>
    <dgm:cxn modelId="{BF782649-2A26-4DC2-94AE-990C17522289}" type="presOf" srcId="{392ABE44-5DF5-4B5C-987F-1206AB09244E}" destId="{E0D0E2AA-6851-4A6E-A208-FE3B9416DCF4}" srcOrd="0" destOrd="0" presId="urn:microsoft.com/office/officeart/2005/8/layout/orgChart1"/>
    <dgm:cxn modelId="{A3AF5769-E063-4252-ADD9-2F39F4901116}" srcId="{D8A3F7C6-3512-4F7D-904D-A3AC25DA054F}" destId="{6474D1D8-415D-443C-A8DB-F00B493ABF66}" srcOrd="1" destOrd="0" parTransId="{F7D9708C-BC7E-4CA2-9342-D216B4517A6A}" sibTransId="{56634273-49F5-409F-B7F6-BD37AA6492DE}"/>
    <dgm:cxn modelId="{E339A94B-6624-45B6-8506-048E5E73DC89}" type="presOf" srcId="{439F710C-E582-4E5B-A5DB-3E3E21CE6E21}" destId="{366F51C1-8B70-4444-8AD8-17850364A0F0}" srcOrd="1" destOrd="0" presId="urn:microsoft.com/office/officeart/2005/8/layout/orgChart1"/>
    <dgm:cxn modelId="{081BC04B-65D6-4D61-B54E-4E2AC004AF57}" type="presOf" srcId="{F0D9E6CF-1F98-4AF5-8122-5A85C383A08D}" destId="{82526A11-1E97-45A2-BCA9-36473BF6827D}" srcOrd="1" destOrd="0" presId="urn:microsoft.com/office/officeart/2005/8/layout/orgChart1"/>
    <dgm:cxn modelId="{1CB5664C-F461-4016-A081-2E803CC6EB18}" type="presOf" srcId="{998690E7-9CE6-4027-9764-F1D99E92238E}" destId="{3B158C15-2F5A-48D6-BAEA-F466F1D27E49}" srcOrd="0" destOrd="0" presId="urn:microsoft.com/office/officeart/2005/8/layout/orgChart1"/>
    <dgm:cxn modelId="{2D06836D-D755-4D94-9DC1-CC6065130B11}" srcId="{D8A3F7C6-3512-4F7D-904D-A3AC25DA054F}" destId="{25AEAE49-7BD2-42D1-B55E-625BE31A96BF}" srcOrd="0" destOrd="0" parTransId="{392ABE44-5DF5-4B5C-987F-1206AB09244E}" sibTransId="{45436840-F65E-4229-8B43-8DFC574A30A3}"/>
    <dgm:cxn modelId="{533FBA6F-DD61-4D8A-BFBD-5F515568BEED}" srcId="{25AEAE49-7BD2-42D1-B55E-625BE31A96BF}" destId="{CB204CBE-09B6-484E-9074-6751F4299229}" srcOrd="3" destOrd="0" parTransId="{B978F266-F1AA-4C9A-B32B-0276C76C61BD}" sibTransId="{90315C0F-6417-4C1C-A8DC-E9384AF8F0C9}"/>
    <dgm:cxn modelId="{36326B52-8FF4-49A6-B58F-FFD6BEAD4687}" type="presOf" srcId="{B978F266-F1AA-4C9A-B32B-0276C76C61BD}" destId="{A87D2BEE-A76D-46B5-ADB1-66E681E914DC}" srcOrd="0" destOrd="0" presId="urn:microsoft.com/office/officeart/2005/8/layout/orgChart1"/>
    <dgm:cxn modelId="{FA4A1376-9396-43F6-8FF4-3688F5132317}" srcId="{6474D1D8-415D-443C-A8DB-F00B493ABF66}" destId="{F0D9E6CF-1F98-4AF5-8122-5A85C383A08D}" srcOrd="1" destOrd="0" parTransId="{CC89A61B-C5C3-43D9-ABF3-DEBE709B49DD}" sibTransId="{A20F3EB1-1B64-43FA-8F50-1E5FA8ECAA1B}"/>
    <dgm:cxn modelId="{B50F8A76-F681-49D1-86BE-7128C5FAC5BD}" type="presOf" srcId="{07B98635-75F6-4FEA-BAE0-8A2F90352722}" destId="{24561C24-0060-4836-B53F-F1298B629E98}" srcOrd="1" destOrd="0" presId="urn:microsoft.com/office/officeart/2005/8/layout/orgChart1"/>
    <dgm:cxn modelId="{8C5D7584-C00A-4C7A-A7CD-A7AA18D156A0}" type="presOf" srcId="{EBF434F2-F5DD-4359-94B4-B50BA0B3F32C}" destId="{47536D3A-F01F-45C3-BC72-1C40F2B694A9}" srcOrd="0" destOrd="0" presId="urn:microsoft.com/office/officeart/2005/8/layout/orgChart1"/>
    <dgm:cxn modelId="{C7A78F85-B605-4285-9E9A-776A96391757}" srcId="{8D006301-584A-48F5-893B-FEDBDB63AFD6}" destId="{D8A3F7C6-3512-4F7D-904D-A3AC25DA054F}" srcOrd="0" destOrd="0" parTransId="{C23BF4C9-77EA-4B0B-BE4E-6BA10C8FB7EA}" sibTransId="{5355D017-2F9C-4A2F-8F8A-583DCD1486D4}"/>
    <dgm:cxn modelId="{02A30C88-A060-412B-ADC0-3725C76F51E1}" type="presOf" srcId="{9477A10F-5A29-4015-A9FD-3E254A90B6D7}" destId="{A2B38100-64F8-4143-B293-46CD8513136F}" srcOrd="0" destOrd="0" presId="urn:microsoft.com/office/officeart/2005/8/layout/orgChart1"/>
    <dgm:cxn modelId="{B2625895-BAF8-4CCB-ADD5-A8D3FBE8CD56}" type="presOf" srcId="{F7D9708C-BC7E-4CA2-9342-D216B4517A6A}" destId="{47354C85-8BFD-4B67-8B83-FE569D901D14}" srcOrd="0" destOrd="0" presId="urn:microsoft.com/office/officeart/2005/8/layout/orgChart1"/>
    <dgm:cxn modelId="{EEC4289F-FA60-4349-ABE5-4DB9010DB7C6}" type="presOf" srcId="{07B98635-75F6-4FEA-BAE0-8A2F90352722}" destId="{81B4F994-26AF-42D8-A24E-187A721C64BC}" srcOrd="0" destOrd="0" presId="urn:microsoft.com/office/officeart/2005/8/layout/orgChart1"/>
    <dgm:cxn modelId="{BE798EA3-062C-4618-A768-EFD1581859DF}" type="presOf" srcId="{6474D1D8-415D-443C-A8DB-F00B493ABF66}" destId="{E8A6FFF8-B374-4B7A-88AF-9B5E79F0BB97}" srcOrd="1" destOrd="0" presId="urn:microsoft.com/office/officeart/2005/8/layout/orgChart1"/>
    <dgm:cxn modelId="{66CCF7A3-706C-4F01-88FB-F6CEE84561EA}" type="presOf" srcId="{8D006301-584A-48F5-893B-FEDBDB63AFD6}" destId="{930E14E9-E414-4487-86F6-7FDB3374B45A}" srcOrd="0" destOrd="0" presId="urn:microsoft.com/office/officeart/2005/8/layout/orgChart1"/>
    <dgm:cxn modelId="{39F66AB3-B4C9-4E6E-97EA-86588877D99A}" type="presOf" srcId="{3308A0AC-9281-4289-B501-E9B6ACE78161}" destId="{4979178E-E00C-4019-A6EC-1DB759B3415B}" srcOrd="0" destOrd="0" presId="urn:microsoft.com/office/officeart/2005/8/layout/orgChart1"/>
    <dgm:cxn modelId="{E50180B5-D181-4E42-9E82-DB1B1826340D}" type="presOf" srcId="{CB204CBE-09B6-484E-9074-6751F4299229}" destId="{2DA25EC5-BEAD-417A-8E02-C2262385B2A0}" srcOrd="0" destOrd="0" presId="urn:microsoft.com/office/officeart/2005/8/layout/orgChart1"/>
    <dgm:cxn modelId="{62399FC9-117A-449F-A966-ADA620DB6351}" srcId="{25AEAE49-7BD2-42D1-B55E-625BE31A96BF}" destId="{07B98635-75F6-4FEA-BAE0-8A2F90352722}" srcOrd="0" destOrd="0" parTransId="{3308A0AC-9281-4289-B501-E9B6ACE78161}" sibTransId="{982AF0AD-97CE-427F-AD15-C4F7F9C8189D}"/>
    <dgm:cxn modelId="{3DB4CCDB-AD45-4B40-B0E5-85EDECE22E84}" type="presOf" srcId="{6A8026D4-4BFA-471D-8899-A32BC75DB5C9}" destId="{FC681A05-D09E-4C8E-A458-1A8B6D13E1B0}" srcOrd="0" destOrd="0" presId="urn:microsoft.com/office/officeart/2005/8/layout/orgChart1"/>
    <dgm:cxn modelId="{1C0689E3-56EC-48F6-9550-BB378DFB3359}" type="presOf" srcId="{CB204CBE-09B6-484E-9074-6751F4299229}" destId="{26195445-D6A6-40B1-919D-19AC748A6201}" srcOrd="1" destOrd="0" presId="urn:microsoft.com/office/officeart/2005/8/layout/orgChart1"/>
    <dgm:cxn modelId="{99EE62E8-384E-4088-B090-79633FFEC3AA}" type="presOf" srcId="{9B1F363B-4C6D-413D-A2ED-B9F424664470}" destId="{1D302651-1D94-43B7-B29E-3CD68F50CB92}" srcOrd="0" destOrd="0" presId="urn:microsoft.com/office/officeart/2005/8/layout/orgChart1"/>
    <dgm:cxn modelId="{EA74D7EB-FFD2-44CA-AD69-0518BBD0B633}" type="presOf" srcId="{6474D1D8-415D-443C-A8DB-F00B493ABF66}" destId="{439BC8A5-3C18-4D30-A49B-4E5D8A67DEFE}" srcOrd="0" destOrd="0" presId="urn:microsoft.com/office/officeart/2005/8/layout/orgChart1"/>
    <dgm:cxn modelId="{054FD1FC-BED7-4D3B-B21B-73BF3A2F756D}" type="presOf" srcId="{D8A3F7C6-3512-4F7D-904D-A3AC25DA054F}" destId="{C8A68BE4-4EE7-499B-A98E-CB3C7FA0768D}" srcOrd="1" destOrd="0" presId="urn:microsoft.com/office/officeart/2005/8/layout/orgChart1"/>
    <dgm:cxn modelId="{7F379792-DC60-4AE7-B932-1AEAEBE4C4D6}" type="presParOf" srcId="{930E14E9-E414-4487-86F6-7FDB3374B45A}" destId="{91A65D06-FCBC-4171-B96F-45E4536E57BE}" srcOrd="0" destOrd="0" presId="urn:microsoft.com/office/officeart/2005/8/layout/orgChart1"/>
    <dgm:cxn modelId="{73DCAF4D-A2F3-4324-9CAE-B966EF5333FE}" type="presParOf" srcId="{91A65D06-FCBC-4171-B96F-45E4536E57BE}" destId="{622E01C7-21FD-442F-B4BE-E55F044A063F}" srcOrd="0" destOrd="0" presId="urn:microsoft.com/office/officeart/2005/8/layout/orgChart1"/>
    <dgm:cxn modelId="{E6CD4B56-5B02-4989-A60F-A01F11C76BCE}" type="presParOf" srcId="{622E01C7-21FD-442F-B4BE-E55F044A063F}" destId="{A4739045-81FE-4D17-8ED0-4D84F20E73DD}" srcOrd="0" destOrd="0" presId="urn:microsoft.com/office/officeart/2005/8/layout/orgChart1"/>
    <dgm:cxn modelId="{089944E2-3CCE-424E-B1D9-7BF59A8AC87F}" type="presParOf" srcId="{622E01C7-21FD-442F-B4BE-E55F044A063F}" destId="{C8A68BE4-4EE7-499B-A98E-CB3C7FA0768D}" srcOrd="1" destOrd="0" presId="urn:microsoft.com/office/officeart/2005/8/layout/orgChart1"/>
    <dgm:cxn modelId="{EFA531E1-B0E0-48F4-89E2-918ACB2B495F}" type="presParOf" srcId="{91A65D06-FCBC-4171-B96F-45E4536E57BE}" destId="{203C95A0-F704-4ACE-BF8A-363366014A1D}" srcOrd="1" destOrd="0" presId="urn:microsoft.com/office/officeart/2005/8/layout/orgChart1"/>
    <dgm:cxn modelId="{B65A77BD-3FD8-45BA-B739-9CF29EB37308}" type="presParOf" srcId="{203C95A0-F704-4ACE-BF8A-363366014A1D}" destId="{E0D0E2AA-6851-4A6E-A208-FE3B9416DCF4}" srcOrd="0" destOrd="0" presId="urn:microsoft.com/office/officeart/2005/8/layout/orgChart1"/>
    <dgm:cxn modelId="{32A3C616-712B-4DBB-B9A4-13CB873052D8}" type="presParOf" srcId="{203C95A0-F704-4ACE-BF8A-363366014A1D}" destId="{7F0D678F-C5ED-4F19-BE99-C8F90DE26F7E}" srcOrd="1" destOrd="0" presId="urn:microsoft.com/office/officeart/2005/8/layout/orgChart1"/>
    <dgm:cxn modelId="{F7BBA848-8B78-4D65-93BF-3678D968AFD2}" type="presParOf" srcId="{7F0D678F-C5ED-4F19-BE99-C8F90DE26F7E}" destId="{A1CB7A05-8D2B-4DF3-9ADF-315E68C2D753}" srcOrd="0" destOrd="0" presId="urn:microsoft.com/office/officeart/2005/8/layout/orgChart1"/>
    <dgm:cxn modelId="{6BBE3EB1-790E-48D7-9614-5CA0CA2DE256}" type="presParOf" srcId="{A1CB7A05-8D2B-4DF3-9ADF-315E68C2D753}" destId="{1AE22AE0-F7B5-4A35-B6D4-45506ECFA962}" srcOrd="0" destOrd="0" presId="urn:microsoft.com/office/officeart/2005/8/layout/orgChart1"/>
    <dgm:cxn modelId="{879D32A6-D1AE-4F6D-A067-97CA995330A8}" type="presParOf" srcId="{A1CB7A05-8D2B-4DF3-9ADF-315E68C2D753}" destId="{CCE092D5-3AAD-4810-8CB3-8DC538FD4E6A}" srcOrd="1" destOrd="0" presId="urn:microsoft.com/office/officeart/2005/8/layout/orgChart1"/>
    <dgm:cxn modelId="{8FF7F42C-0D4D-496A-982D-85FAB00C77C8}" type="presParOf" srcId="{7F0D678F-C5ED-4F19-BE99-C8F90DE26F7E}" destId="{7A98D9B3-7F7B-4A48-B1CE-090DE1800D43}" srcOrd="1" destOrd="0" presId="urn:microsoft.com/office/officeart/2005/8/layout/orgChart1"/>
    <dgm:cxn modelId="{83B8E356-D9C7-4DA1-A5BC-C73636FD7B3D}" type="presParOf" srcId="{7A98D9B3-7F7B-4A48-B1CE-090DE1800D43}" destId="{4979178E-E00C-4019-A6EC-1DB759B3415B}" srcOrd="0" destOrd="0" presId="urn:microsoft.com/office/officeart/2005/8/layout/orgChart1"/>
    <dgm:cxn modelId="{EE8B7E04-915C-4AF9-BAE9-8328C0EB309C}" type="presParOf" srcId="{7A98D9B3-7F7B-4A48-B1CE-090DE1800D43}" destId="{2575A058-F297-4CC2-9FD6-E08F15B15C78}" srcOrd="1" destOrd="0" presId="urn:microsoft.com/office/officeart/2005/8/layout/orgChart1"/>
    <dgm:cxn modelId="{432B22DF-649A-409C-B473-060E82B5DBCE}" type="presParOf" srcId="{2575A058-F297-4CC2-9FD6-E08F15B15C78}" destId="{83F728CA-9DE7-4060-82ED-D5838010371F}" srcOrd="0" destOrd="0" presId="urn:microsoft.com/office/officeart/2005/8/layout/orgChart1"/>
    <dgm:cxn modelId="{E549015B-4050-4021-A2B8-772EA0AFA6FC}" type="presParOf" srcId="{83F728CA-9DE7-4060-82ED-D5838010371F}" destId="{81B4F994-26AF-42D8-A24E-187A721C64BC}" srcOrd="0" destOrd="0" presId="urn:microsoft.com/office/officeart/2005/8/layout/orgChart1"/>
    <dgm:cxn modelId="{F407DC0B-AB90-4250-B39E-E592E34E2DAC}" type="presParOf" srcId="{83F728CA-9DE7-4060-82ED-D5838010371F}" destId="{24561C24-0060-4836-B53F-F1298B629E98}" srcOrd="1" destOrd="0" presId="urn:microsoft.com/office/officeart/2005/8/layout/orgChart1"/>
    <dgm:cxn modelId="{AFC2757B-6FA3-411D-971B-1EC68EEF4F60}" type="presParOf" srcId="{2575A058-F297-4CC2-9FD6-E08F15B15C78}" destId="{8DAFF4DB-A344-47D7-86CB-2DB0102F827D}" srcOrd="1" destOrd="0" presId="urn:microsoft.com/office/officeart/2005/8/layout/orgChart1"/>
    <dgm:cxn modelId="{3047C9CC-9473-4A0C-8CE6-2E6B375D27A3}" type="presParOf" srcId="{2575A058-F297-4CC2-9FD6-E08F15B15C78}" destId="{786731D6-A411-4A1D-903F-DDDD29FC8D4C}" srcOrd="2" destOrd="0" presId="urn:microsoft.com/office/officeart/2005/8/layout/orgChart1"/>
    <dgm:cxn modelId="{F262A7F6-19E9-45FA-945A-16CE105AE055}" type="presParOf" srcId="{7A98D9B3-7F7B-4A48-B1CE-090DE1800D43}" destId="{FC681A05-D09E-4C8E-A458-1A8B6D13E1B0}" srcOrd="2" destOrd="0" presId="urn:microsoft.com/office/officeart/2005/8/layout/orgChart1"/>
    <dgm:cxn modelId="{1758A274-065C-4BBF-9528-3A570CE08977}" type="presParOf" srcId="{7A98D9B3-7F7B-4A48-B1CE-090DE1800D43}" destId="{C8115037-6EA4-4FE3-8980-35364C814B13}" srcOrd="3" destOrd="0" presId="urn:microsoft.com/office/officeart/2005/8/layout/orgChart1"/>
    <dgm:cxn modelId="{2D4370BE-DC6E-4270-A6B9-AA14E51B608B}" type="presParOf" srcId="{C8115037-6EA4-4FE3-8980-35364C814B13}" destId="{D2D28C85-4BE2-43C8-8C3C-93098447F5DA}" srcOrd="0" destOrd="0" presId="urn:microsoft.com/office/officeart/2005/8/layout/orgChart1"/>
    <dgm:cxn modelId="{5CF17A05-DD4C-4EBC-B096-FC2A1F29ACE1}" type="presParOf" srcId="{D2D28C85-4BE2-43C8-8C3C-93098447F5DA}" destId="{0B66452C-239D-44FC-93CF-B77A0EE06284}" srcOrd="0" destOrd="0" presId="urn:microsoft.com/office/officeart/2005/8/layout/orgChart1"/>
    <dgm:cxn modelId="{AA77EDA7-5F2C-41A7-A849-B30EF6AE6821}" type="presParOf" srcId="{D2D28C85-4BE2-43C8-8C3C-93098447F5DA}" destId="{366F51C1-8B70-4444-8AD8-17850364A0F0}" srcOrd="1" destOrd="0" presId="urn:microsoft.com/office/officeart/2005/8/layout/orgChart1"/>
    <dgm:cxn modelId="{BFD5CDE9-523F-4349-A0DC-5FFD2CA794E5}" type="presParOf" srcId="{C8115037-6EA4-4FE3-8980-35364C814B13}" destId="{07DC9495-7D48-478D-A831-4B86F98C7BAA}" srcOrd="1" destOrd="0" presId="urn:microsoft.com/office/officeart/2005/8/layout/orgChart1"/>
    <dgm:cxn modelId="{00F2A5F1-A153-4759-8635-054B3B2BA176}" type="presParOf" srcId="{C8115037-6EA4-4FE3-8980-35364C814B13}" destId="{0292CD89-DD9E-41D5-99FE-761D2F76B33E}" srcOrd="2" destOrd="0" presId="urn:microsoft.com/office/officeart/2005/8/layout/orgChart1"/>
    <dgm:cxn modelId="{83B55E08-97F9-4D5C-8FF9-FD9973A9DFBB}" type="presParOf" srcId="{7A98D9B3-7F7B-4A48-B1CE-090DE1800D43}" destId="{1D302651-1D94-43B7-B29E-3CD68F50CB92}" srcOrd="4" destOrd="0" presId="urn:microsoft.com/office/officeart/2005/8/layout/orgChart1"/>
    <dgm:cxn modelId="{1A7FACD9-E23A-4546-B67A-C7C69BD61B16}" type="presParOf" srcId="{7A98D9B3-7F7B-4A48-B1CE-090DE1800D43}" destId="{64C4FFD9-F9AF-4B3D-8FD1-B4813766E5CF}" srcOrd="5" destOrd="0" presId="urn:microsoft.com/office/officeart/2005/8/layout/orgChart1"/>
    <dgm:cxn modelId="{A517237A-402F-48D0-BFD6-5434BC842429}" type="presParOf" srcId="{64C4FFD9-F9AF-4B3D-8FD1-B4813766E5CF}" destId="{CBA51454-AF7E-4F85-B20B-970ECC272090}" srcOrd="0" destOrd="0" presId="urn:microsoft.com/office/officeart/2005/8/layout/orgChart1"/>
    <dgm:cxn modelId="{6AA789F4-1741-4F53-96AA-92593294720E}" type="presParOf" srcId="{CBA51454-AF7E-4F85-B20B-970ECC272090}" destId="{47536D3A-F01F-45C3-BC72-1C40F2B694A9}" srcOrd="0" destOrd="0" presId="urn:microsoft.com/office/officeart/2005/8/layout/orgChart1"/>
    <dgm:cxn modelId="{E25D14D6-88B9-43FB-9EEA-0ADE92BFD557}" type="presParOf" srcId="{CBA51454-AF7E-4F85-B20B-970ECC272090}" destId="{73627365-9AC5-4D02-A1DD-B3D063119723}" srcOrd="1" destOrd="0" presId="urn:microsoft.com/office/officeart/2005/8/layout/orgChart1"/>
    <dgm:cxn modelId="{581479CB-0019-462D-AAFD-5E50FFC4E9FA}" type="presParOf" srcId="{64C4FFD9-F9AF-4B3D-8FD1-B4813766E5CF}" destId="{5937E4E4-3259-4EA8-9932-ED30D31F906A}" srcOrd="1" destOrd="0" presId="urn:microsoft.com/office/officeart/2005/8/layout/orgChart1"/>
    <dgm:cxn modelId="{EC334C10-5FDE-40CB-98FE-1B412C4A8C2E}" type="presParOf" srcId="{64C4FFD9-F9AF-4B3D-8FD1-B4813766E5CF}" destId="{7966751C-788C-4954-994D-9C83EF9C8802}" srcOrd="2" destOrd="0" presId="urn:microsoft.com/office/officeart/2005/8/layout/orgChart1"/>
    <dgm:cxn modelId="{2C57840B-4E55-4C30-8F75-1B8760B074B3}" type="presParOf" srcId="{7A98D9B3-7F7B-4A48-B1CE-090DE1800D43}" destId="{A87D2BEE-A76D-46B5-ADB1-66E681E914DC}" srcOrd="6" destOrd="0" presId="urn:microsoft.com/office/officeart/2005/8/layout/orgChart1"/>
    <dgm:cxn modelId="{3ABE9347-8393-4177-BF0E-8BF0B73EED0C}" type="presParOf" srcId="{7A98D9B3-7F7B-4A48-B1CE-090DE1800D43}" destId="{E3AA5C44-1DDD-4A6F-81B9-B1C8C39F1BF8}" srcOrd="7" destOrd="0" presId="urn:microsoft.com/office/officeart/2005/8/layout/orgChart1"/>
    <dgm:cxn modelId="{62E711D1-9BCD-4087-A7EE-6F1320B0A47D}" type="presParOf" srcId="{E3AA5C44-1DDD-4A6F-81B9-B1C8C39F1BF8}" destId="{F0CDDAF6-5C41-4118-A0A5-27290A057758}" srcOrd="0" destOrd="0" presId="urn:microsoft.com/office/officeart/2005/8/layout/orgChart1"/>
    <dgm:cxn modelId="{9C80A660-D915-47B3-BB3A-B7D82730CFBA}" type="presParOf" srcId="{F0CDDAF6-5C41-4118-A0A5-27290A057758}" destId="{2DA25EC5-BEAD-417A-8E02-C2262385B2A0}" srcOrd="0" destOrd="0" presId="urn:microsoft.com/office/officeart/2005/8/layout/orgChart1"/>
    <dgm:cxn modelId="{CE138292-CCB1-4603-9BAF-40B862AB3F63}" type="presParOf" srcId="{F0CDDAF6-5C41-4118-A0A5-27290A057758}" destId="{26195445-D6A6-40B1-919D-19AC748A6201}" srcOrd="1" destOrd="0" presId="urn:microsoft.com/office/officeart/2005/8/layout/orgChart1"/>
    <dgm:cxn modelId="{7B45DF9A-D3D8-486E-BB06-A7D8C6730728}" type="presParOf" srcId="{E3AA5C44-1DDD-4A6F-81B9-B1C8C39F1BF8}" destId="{F4D51A0D-AB68-4C55-9DEA-71366F29F7F4}" srcOrd="1" destOrd="0" presId="urn:microsoft.com/office/officeart/2005/8/layout/orgChart1"/>
    <dgm:cxn modelId="{2780A545-6FA7-4306-A834-042FDE78998E}" type="presParOf" srcId="{E3AA5C44-1DDD-4A6F-81B9-B1C8C39F1BF8}" destId="{BB306541-E749-48B9-93E5-B5E9151CE27D}" srcOrd="2" destOrd="0" presId="urn:microsoft.com/office/officeart/2005/8/layout/orgChart1"/>
    <dgm:cxn modelId="{AAD2022A-BE7A-468A-AE35-4B2B92F352E9}" type="presParOf" srcId="{7F0D678F-C5ED-4F19-BE99-C8F90DE26F7E}" destId="{D7735872-16CC-40F9-9737-6D7F06810E6F}" srcOrd="2" destOrd="0" presId="urn:microsoft.com/office/officeart/2005/8/layout/orgChart1"/>
    <dgm:cxn modelId="{FA6853F1-0374-4612-AFD6-3378FC9C407E}" type="presParOf" srcId="{203C95A0-F704-4ACE-BF8A-363366014A1D}" destId="{47354C85-8BFD-4B67-8B83-FE569D901D14}" srcOrd="2" destOrd="0" presId="urn:microsoft.com/office/officeart/2005/8/layout/orgChart1"/>
    <dgm:cxn modelId="{BF250AE0-E723-4B6F-BF72-DBAC97BD074D}" type="presParOf" srcId="{203C95A0-F704-4ACE-BF8A-363366014A1D}" destId="{A4A60D5E-0DD1-474A-833C-A1AD15380C02}" srcOrd="3" destOrd="0" presId="urn:microsoft.com/office/officeart/2005/8/layout/orgChart1"/>
    <dgm:cxn modelId="{69087903-4F43-47AC-BB1E-41367F35B42C}" type="presParOf" srcId="{A4A60D5E-0DD1-474A-833C-A1AD15380C02}" destId="{D4460FD9-F0BC-4F8B-AF58-38DE2D41FE8A}" srcOrd="0" destOrd="0" presId="urn:microsoft.com/office/officeart/2005/8/layout/orgChart1"/>
    <dgm:cxn modelId="{9743C1B4-8139-4211-8452-0954BEFD18E4}" type="presParOf" srcId="{D4460FD9-F0BC-4F8B-AF58-38DE2D41FE8A}" destId="{439BC8A5-3C18-4D30-A49B-4E5D8A67DEFE}" srcOrd="0" destOrd="0" presId="urn:microsoft.com/office/officeart/2005/8/layout/orgChart1"/>
    <dgm:cxn modelId="{9694C80C-E2D3-4E0C-854F-C52D5266CEDC}" type="presParOf" srcId="{D4460FD9-F0BC-4F8B-AF58-38DE2D41FE8A}" destId="{E8A6FFF8-B374-4B7A-88AF-9B5E79F0BB97}" srcOrd="1" destOrd="0" presId="urn:microsoft.com/office/officeart/2005/8/layout/orgChart1"/>
    <dgm:cxn modelId="{EF6C6D2B-45E2-4CA2-B0CA-E447EF6B527E}" type="presParOf" srcId="{A4A60D5E-0DD1-474A-833C-A1AD15380C02}" destId="{C86D63A1-ECBA-4951-8E66-447F1E614C29}" srcOrd="1" destOrd="0" presId="urn:microsoft.com/office/officeart/2005/8/layout/orgChart1"/>
    <dgm:cxn modelId="{38D21B44-FEF7-48A0-8C62-04E35ED19A0F}" type="presParOf" srcId="{C86D63A1-ECBA-4951-8E66-447F1E614C29}" destId="{3B158C15-2F5A-48D6-BAEA-F466F1D27E49}" srcOrd="0" destOrd="0" presId="urn:microsoft.com/office/officeart/2005/8/layout/orgChart1"/>
    <dgm:cxn modelId="{0B392575-B4D0-4CF7-A4AB-6CE6EC971E58}" type="presParOf" srcId="{C86D63A1-ECBA-4951-8E66-447F1E614C29}" destId="{A44A3556-EF07-4C2E-A9D3-6078B3D3E648}" srcOrd="1" destOrd="0" presId="urn:microsoft.com/office/officeart/2005/8/layout/orgChart1"/>
    <dgm:cxn modelId="{6727898F-F7B8-43D9-B1CB-8FFD94AE7353}" type="presParOf" srcId="{A44A3556-EF07-4C2E-A9D3-6078B3D3E648}" destId="{55A0F5D1-D490-481B-98E6-8C44615B308A}" srcOrd="0" destOrd="0" presId="urn:microsoft.com/office/officeart/2005/8/layout/orgChart1"/>
    <dgm:cxn modelId="{0CDAF451-59DB-4E3F-8404-528B5195B1D7}" type="presParOf" srcId="{55A0F5D1-D490-481B-98E6-8C44615B308A}" destId="{A2B38100-64F8-4143-B293-46CD8513136F}" srcOrd="0" destOrd="0" presId="urn:microsoft.com/office/officeart/2005/8/layout/orgChart1"/>
    <dgm:cxn modelId="{D40F8D68-83FF-413E-AF5C-6605B2D29800}" type="presParOf" srcId="{55A0F5D1-D490-481B-98E6-8C44615B308A}" destId="{4577A7EC-927A-46D3-9AAD-20E465CA1517}" srcOrd="1" destOrd="0" presId="urn:microsoft.com/office/officeart/2005/8/layout/orgChart1"/>
    <dgm:cxn modelId="{2948FC99-65A8-4E2A-BB3E-4621B45995C6}" type="presParOf" srcId="{A44A3556-EF07-4C2E-A9D3-6078B3D3E648}" destId="{BD9D5255-368B-49A0-A0F7-ABCE8F407D70}" srcOrd="1" destOrd="0" presId="urn:microsoft.com/office/officeart/2005/8/layout/orgChart1"/>
    <dgm:cxn modelId="{02DBD969-D313-4971-85E8-2CF6C7524169}" type="presParOf" srcId="{A44A3556-EF07-4C2E-A9D3-6078B3D3E648}" destId="{C4FA5D54-1AC5-43E8-B06E-6AB7A3DFD1BD}" srcOrd="2" destOrd="0" presId="urn:microsoft.com/office/officeart/2005/8/layout/orgChart1"/>
    <dgm:cxn modelId="{7B83D9C3-7F15-467D-83B5-15FE622A531A}" type="presParOf" srcId="{C86D63A1-ECBA-4951-8E66-447F1E614C29}" destId="{5A45E509-E329-40CF-A1E7-679D046E6D25}" srcOrd="2" destOrd="0" presId="urn:microsoft.com/office/officeart/2005/8/layout/orgChart1"/>
    <dgm:cxn modelId="{FF0BAFA6-D434-4061-8DD8-D0051672CEB0}" type="presParOf" srcId="{C86D63A1-ECBA-4951-8E66-447F1E614C29}" destId="{1AD07B35-5543-41DF-A31D-F7ACBA117F27}" srcOrd="3" destOrd="0" presId="urn:microsoft.com/office/officeart/2005/8/layout/orgChart1"/>
    <dgm:cxn modelId="{999C9786-90A9-4ECB-A784-9368295B63CA}" type="presParOf" srcId="{1AD07B35-5543-41DF-A31D-F7ACBA117F27}" destId="{10280651-B063-4761-8F90-44F8FE64F012}" srcOrd="0" destOrd="0" presId="urn:microsoft.com/office/officeart/2005/8/layout/orgChart1"/>
    <dgm:cxn modelId="{8024D099-6184-4BD6-A402-7C700E201C78}" type="presParOf" srcId="{10280651-B063-4761-8F90-44F8FE64F012}" destId="{632C7C13-A893-4F8C-932B-B6D2939F1F2B}" srcOrd="0" destOrd="0" presId="urn:microsoft.com/office/officeart/2005/8/layout/orgChart1"/>
    <dgm:cxn modelId="{CE4DE24B-6556-4BCC-B311-36D83B94142F}" type="presParOf" srcId="{10280651-B063-4761-8F90-44F8FE64F012}" destId="{82526A11-1E97-45A2-BCA9-36473BF6827D}" srcOrd="1" destOrd="0" presId="urn:microsoft.com/office/officeart/2005/8/layout/orgChart1"/>
    <dgm:cxn modelId="{43229625-4E49-4824-82B2-DFBDB65CAC5F}" type="presParOf" srcId="{1AD07B35-5543-41DF-A31D-F7ACBA117F27}" destId="{6CFE610A-9C17-4DC2-B3F9-AA57F84D3DD8}" srcOrd="1" destOrd="0" presId="urn:microsoft.com/office/officeart/2005/8/layout/orgChart1"/>
    <dgm:cxn modelId="{B2EEB913-0B0C-4053-B006-898329A588A4}" type="presParOf" srcId="{1AD07B35-5543-41DF-A31D-F7ACBA117F27}" destId="{897AD237-5821-49FC-BA6A-59D8A76F7B40}" srcOrd="2" destOrd="0" presId="urn:microsoft.com/office/officeart/2005/8/layout/orgChart1"/>
    <dgm:cxn modelId="{8C6AD7E0-3BD2-48D3-9EAA-8425F8DED65B}" type="presParOf" srcId="{A4A60D5E-0DD1-474A-833C-A1AD15380C02}" destId="{149AAE81-FD29-4192-915D-09B0DE73E7D7}" srcOrd="2" destOrd="0" presId="urn:microsoft.com/office/officeart/2005/8/layout/orgChart1"/>
    <dgm:cxn modelId="{2CDBEEAB-A708-47DC-9C31-34866ABDDA87}" type="presParOf" srcId="{91A65D06-FCBC-4171-B96F-45E4536E57BE}" destId="{F3EB2493-B32E-4C05-B6FF-E37F646838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4DF3A4-7671-4DF0-A4B8-EEFBE643585B}" type="doc">
      <dgm:prSet loTypeId="urn:microsoft.com/office/officeart/2005/8/layout/gear1" loCatId="cycle" qsTypeId="urn:microsoft.com/office/officeart/2005/8/quickstyle/simple5" qsCatId="simple" csTypeId="urn:microsoft.com/office/officeart/2005/8/colors/accent5_4" csCatId="accent5" phldr="1"/>
      <dgm:spPr/>
    </dgm:pt>
    <dgm:pt modelId="{2EF98E37-5943-4F54-8C98-E707050B090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22,000+ Investigations Daily</a:t>
          </a:r>
        </a:p>
      </dgm:t>
    </dgm:pt>
    <dgm:pt modelId="{314C040F-805A-4DEF-B697-F0D9436FDF80}" type="parTrans" cxnId="{8AB25680-9B16-4770-8B9E-1183A9FDAF1A}">
      <dgm:prSet/>
      <dgm:spPr/>
      <dgm:t>
        <a:bodyPr/>
        <a:lstStyle/>
        <a:p>
          <a:endParaRPr lang="en-US"/>
        </a:p>
      </dgm:t>
    </dgm:pt>
    <dgm:pt modelId="{30C25FBF-8048-4495-BD14-8DD27414B0C5}" type="sibTrans" cxnId="{8AB25680-9B16-4770-8B9E-1183A9FDAF1A}">
      <dgm:prSet/>
      <dgm:spPr/>
      <dgm:t>
        <a:bodyPr/>
        <a:lstStyle/>
        <a:p>
          <a:endParaRPr lang="en-US"/>
        </a:p>
      </dgm:t>
    </dgm:pt>
    <dgm:pt modelId="{EFF541AE-EAC5-47D5-B390-89C300002E5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410+ Equipment</a:t>
          </a:r>
        </a:p>
      </dgm:t>
    </dgm:pt>
    <dgm:pt modelId="{31988C36-4D74-41FA-B390-70CA19678254}" type="parTrans" cxnId="{1FCC77B4-EFF4-48CF-859B-CB94095968C4}">
      <dgm:prSet/>
      <dgm:spPr/>
      <dgm:t>
        <a:bodyPr/>
        <a:lstStyle/>
        <a:p>
          <a:endParaRPr lang="en-US"/>
        </a:p>
      </dgm:t>
    </dgm:pt>
    <dgm:pt modelId="{79685F83-1690-4E1A-A221-D354E95BF22E}" type="sibTrans" cxnId="{1FCC77B4-EFF4-48CF-859B-CB94095968C4}">
      <dgm:prSet/>
      <dgm:spPr/>
      <dgm:t>
        <a:bodyPr/>
        <a:lstStyle/>
        <a:p>
          <a:endParaRPr lang="en-US"/>
        </a:p>
      </dgm:t>
    </dgm:pt>
    <dgm:pt modelId="{202AA620-7740-4AED-9EEA-12E8486E496F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600" dirty="0"/>
            <a:t>85</a:t>
          </a:r>
        </a:p>
        <a:p>
          <a:r>
            <a:rPr lang="en-US" sz="1600" dirty="0"/>
            <a:t>Hospitals</a:t>
          </a:r>
        </a:p>
      </dgm:t>
    </dgm:pt>
    <dgm:pt modelId="{E440CCE7-4F29-4309-A717-7E9DAEE9EB3C}" type="parTrans" cxnId="{2A1C80B3-6959-4A13-9896-0305BCFA8C8D}">
      <dgm:prSet/>
      <dgm:spPr/>
      <dgm:t>
        <a:bodyPr/>
        <a:lstStyle/>
        <a:p>
          <a:endParaRPr lang="en-US"/>
        </a:p>
      </dgm:t>
    </dgm:pt>
    <dgm:pt modelId="{62DB6B9C-D415-4426-95D3-C2F04F5AA41C}" type="sibTrans" cxnId="{2A1C80B3-6959-4A13-9896-0305BCFA8C8D}">
      <dgm:prSet/>
      <dgm:spPr/>
      <dgm:t>
        <a:bodyPr/>
        <a:lstStyle/>
        <a:p>
          <a:endParaRPr lang="en-US"/>
        </a:p>
      </dgm:t>
    </dgm:pt>
    <dgm:pt modelId="{79EF22F8-FF4B-4CF5-8B3A-056B7A05F0FC}" type="pres">
      <dgm:prSet presAssocID="{264DF3A4-7671-4DF0-A4B8-EEFBE643585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8AC70F4-89FF-4E56-AE4B-37D989D3E906}" type="pres">
      <dgm:prSet presAssocID="{2EF98E37-5943-4F54-8C98-E707050B0901}" presName="gear1" presStyleLbl="node1" presStyleIdx="0" presStyleCnt="3">
        <dgm:presLayoutVars>
          <dgm:chMax val="1"/>
          <dgm:bulletEnabled val="1"/>
        </dgm:presLayoutVars>
      </dgm:prSet>
      <dgm:spPr/>
    </dgm:pt>
    <dgm:pt modelId="{1CDF1E26-08A4-41D0-BB7B-9F56187D736E}" type="pres">
      <dgm:prSet presAssocID="{2EF98E37-5943-4F54-8C98-E707050B0901}" presName="gear1srcNode" presStyleLbl="node1" presStyleIdx="0" presStyleCnt="3"/>
      <dgm:spPr/>
    </dgm:pt>
    <dgm:pt modelId="{8947CFAF-F333-4C53-9B00-ACB41A228FAF}" type="pres">
      <dgm:prSet presAssocID="{2EF98E37-5943-4F54-8C98-E707050B0901}" presName="gear1dstNode" presStyleLbl="node1" presStyleIdx="0" presStyleCnt="3"/>
      <dgm:spPr/>
    </dgm:pt>
    <dgm:pt modelId="{13C87B58-7D8C-4756-89AA-CE8902FECBAF}" type="pres">
      <dgm:prSet presAssocID="{EFF541AE-EAC5-47D5-B390-89C300002E5F}" presName="gear2" presStyleLbl="node1" presStyleIdx="1" presStyleCnt="3">
        <dgm:presLayoutVars>
          <dgm:chMax val="1"/>
          <dgm:bulletEnabled val="1"/>
        </dgm:presLayoutVars>
      </dgm:prSet>
      <dgm:spPr/>
    </dgm:pt>
    <dgm:pt modelId="{715636B6-1426-4D18-8E96-5E4B7C1DDC41}" type="pres">
      <dgm:prSet presAssocID="{EFF541AE-EAC5-47D5-B390-89C300002E5F}" presName="gear2srcNode" presStyleLbl="node1" presStyleIdx="1" presStyleCnt="3"/>
      <dgm:spPr/>
    </dgm:pt>
    <dgm:pt modelId="{BE72FEB8-C5D0-4923-AC03-707A36A1877F}" type="pres">
      <dgm:prSet presAssocID="{EFF541AE-EAC5-47D5-B390-89C300002E5F}" presName="gear2dstNode" presStyleLbl="node1" presStyleIdx="1" presStyleCnt="3"/>
      <dgm:spPr/>
    </dgm:pt>
    <dgm:pt modelId="{7DD45204-30A2-43AE-99F3-727CA85FEE17}" type="pres">
      <dgm:prSet presAssocID="{202AA620-7740-4AED-9EEA-12E8486E496F}" presName="gear3" presStyleLbl="node1" presStyleIdx="2" presStyleCnt="3"/>
      <dgm:spPr/>
    </dgm:pt>
    <dgm:pt modelId="{F9D2838F-6679-4BD8-A797-A242F7E93877}" type="pres">
      <dgm:prSet presAssocID="{202AA620-7740-4AED-9EEA-12E8486E496F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ACD23AF-6371-4CB6-9D94-DF816779B8A6}" type="pres">
      <dgm:prSet presAssocID="{202AA620-7740-4AED-9EEA-12E8486E496F}" presName="gear3srcNode" presStyleLbl="node1" presStyleIdx="2" presStyleCnt="3"/>
      <dgm:spPr/>
    </dgm:pt>
    <dgm:pt modelId="{83F84752-DA60-4C70-BA92-B79A4BEF2CAD}" type="pres">
      <dgm:prSet presAssocID="{202AA620-7740-4AED-9EEA-12E8486E496F}" presName="gear3dstNode" presStyleLbl="node1" presStyleIdx="2" presStyleCnt="3"/>
      <dgm:spPr/>
    </dgm:pt>
    <dgm:pt modelId="{E847B257-DBA5-43EC-A853-D082052FCE82}" type="pres">
      <dgm:prSet presAssocID="{30C25FBF-8048-4495-BD14-8DD27414B0C5}" presName="connector1" presStyleLbl="sibTrans2D1" presStyleIdx="0" presStyleCnt="3"/>
      <dgm:spPr/>
    </dgm:pt>
    <dgm:pt modelId="{291E833A-F5C4-4B56-9BD7-79CE99F268DA}" type="pres">
      <dgm:prSet presAssocID="{79685F83-1690-4E1A-A221-D354E95BF22E}" presName="connector2" presStyleLbl="sibTrans2D1" presStyleIdx="1" presStyleCnt="3"/>
      <dgm:spPr/>
    </dgm:pt>
    <dgm:pt modelId="{B7831BC3-4622-477A-B39D-D51BD6FE2BBD}" type="pres">
      <dgm:prSet presAssocID="{62DB6B9C-D415-4426-95D3-C2F04F5AA41C}" presName="connector3" presStyleLbl="sibTrans2D1" presStyleIdx="2" presStyleCnt="3"/>
      <dgm:spPr/>
    </dgm:pt>
  </dgm:ptLst>
  <dgm:cxnLst>
    <dgm:cxn modelId="{90E2C50B-F45B-4D8C-BC8D-683B776D24D2}" type="presOf" srcId="{2EF98E37-5943-4F54-8C98-E707050B0901}" destId="{78AC70F4-89FF-4E56-AE4B-37D989D3E906}" srcOrd="0" destOrd="0" presId="urn:microsoft.com/office/officeart/2005/8/layout/gear1"/>
    <dgm:cxn modelId="{B175C810-0C94-4F41-9A49-BF8A3C7FDC2C}" type="presOf" srcId="{202AA620-7740-4AED-9EEA-12E8486E496F}" destId="{83F84752-DA60-4C70-BA92-B79A4BEF2CAD}" srcOrd="3" destOrd="0" presId="urn:microsoft.com/office/officeart/2005/8/layout/gear1"/>
    <dgm:cxn modelId="{568B9523-5DF5-4723-B1F4-E4CE6E5A1D7C}" type="presOf" srcId="{2EF98E37-5943-4F54-8C98-E707050B0901}" destId="{8947CFAF-F333-4C53-9B00-ACB41A228FAF}" srcOrd="2" destOrd="0" presId="urn:microsoft.com/office/officeart/2005/8/layout/gear1"/>
    <dgm:cxn modelId="{5F046827-25FE-4ABA-9B27-A1C0CC592860}" type="presOf" srcId="{EFF541AE-EAC5-47D5-B390-89C300002E5F}" destId="{715636B6-1426-4D18-8E96-5E4B7C1DDC41}" srcOrd="1" destOrd="0" presId="urn:microsoft.com/office/officeart/2005/8/layout/gear1"/>
    <dgm:cxn modelId="{B1C67227-154F-46C5-ACF3-CE0FB71D7FD0}" type="presOf" srcId="{79685F83-1690-4E1A-A221-D354E95BF22E}" destId="{291E833A-F5C4-4B56-9BD7-79CE99F268DA}" srcOrd="0" destOrd="0" presId="urn:microsoft.com/office/officeart/2005/8/layout/gear1"/>
    <dgm:cxn modelId="{52A9AA42-50C4-44ED-A920-93D65B4734E6}" type="presOf" srcId="{EFF541AE-EAC5-47D5-B390-89C300002E5F}" destId="{13C87B58-7D8C-4756-89AA-CE8902FECBAF}" srcOrd="0" destOrd="0" presId="urn:microsoft.com/office/officeart/2005/8/layout/gear1"/>
    <dgm:cxn modelId="{2FAC5779-8799-4920-A818-C2DCBF200ABB}" type="presOf" srcId="{EFF541AE-EAC5-47D5-B390-89C300002E5F}" destId="{BE72FEB8-C5D0-4923-AC03-707A36A1877F}" srcOrd="2" destOrd="0" presId="urn:microsoft.com/office/officeart/2005/8/layout/gear1"/>
    <dgm:cxn modelId="{B23DA77E-CABC-4C38-BAF1-C0737241CBA9}" type="presOf" srcId="{2EF98E37-5943-4F54-8C98-E707050B0901}" destId="{1CDF1E26-08A4-41D0-BB7B-9F56187D736E}" srcOrd="1" destOrd="0" presId="urn:microsoft.com/office/officeart/2005/8/layout/gear1"/>
    <dgm:cxn modelId="{8AB25680-9B16-4770-8B9E-1183A9FDAF1A}" srcId="{264DF3A4-7671-4DF0-A4B8-EEFBE643585B}" destId="{2EF98E37-5943-4F54-8C98-E707050B0901}" srcOrd="0" destOrd="0" parTransId="{314C040F-805A-4DEF-B697-F0D9436FDF80}" sibTransId="{30C25FBF-8048-4495-BD14-8DD27414B0C5}"/>
    <dgm:cxn modelId="{CBF11F82-D6A5-4E8C-AE79-F5D56020DDAE}" type="presOf" srcId="{202AA620-7740-4AED-9EEA-12E8486E496F}" destId="{F9D2838F-6679-4BD8-A797-A242F7E93877}" srcOrd="1" destOrd="0" presId="urn:microsoft.com/office/officeart/2005/8/layout/gear1"/>
    <dgm:cxn modelId="{5BFA27A0-9BFD-474B-975E-3889B6EE6305}" type="presOf" srcId="{30C25FBF-8048-4495-BD14-8DD27414B0C5}" destId="{E847B257-DBA5-43EC-A853-D082052FCE82}" srcOrd="0" destOrd="0" presId="urn:microsoft.com/office/officeart/2005/8/layout/gear1"/>
    <dgm:cxn modelId="{AB5B79A4-17ED-4E2D-B7F9-C12A1930353F}" type="presOf" srcId="{62DB6B9C-D415-4426-95D3-C2F04F5AA41C}" destId="{B7831BC3-4622-477A-B39D-D51BD6FE2BBD}" srcOrd="0" destOrd="0" presId="urn:microsoft.com/office/officeart/2005/8/layout/gear1"/>
    <dgm:cxn modelId="{2A1C80B3-6959-4A13-9896-0305BCFA8C8D}" srcId="{264DF3A4-7671-4DF0-A4B8-EEFBE643585B}" destId="{202AA620-7740-4AED-9EEA-12E8486E496F}" srcOrd="2" destOrd="0" parTransId="{E440CCE7-4F29-4309-A717-7E9DAEE9EB3C}" sibTransId="{62DB6B9C-D415-4426-95D3-C2F04F5AA41C}"/>
    <dgm:cxn modelId="{1FCC77B4-EFF4-48CF-859B-CB94095968C4}" srcId="{264DF3A4-7671-4DF0-A4B8-EEFBE643585B}" destId="{EFF541AE-EAC5-47D5-B390-89C300002E5F}" srcOrd="1" destOrd="0" parTransId="{31988C36-4D74-41FA-B390-70CA19678254}" sibTransId="{79685F83-1690-4E1A-A221-D354E95BF22E}"/>
    <dgm:cxn modelId="{7A73C5D5-480B-4DF2-B723-13B90FE4401F}" type="presOf" srcId="{264DF3A4-7671-4DF0-A4B8-EEFBE643585B}" destId="{79EF22F8-FF4B-4CF5-8B3A-056B7A05F0FC}" srcOrd="0" destOrd="0" presId="urn:microsoft.com/office/officeart/2005/8/layout/gear1"/>
    <dgm:cxn modelId="{E246EADF-5027-4E57-A820-4D99D815A519}" type="presOf" srcId="{202AA620-7740-4AED-9EEA-12E8486E496F}" destId="{1ACD23AF-6371-4CB6-9D94-DF816779B8A6}" srcOrd="2" destOrd="0" presId="urn:microsoft.com/office/officeart/2005/8/layout/gear1"/>
    <dgm:cxn modelId="{2EA6A9EC-47A0-456F-AA5D-965DBD5D1945}" type="presOf" srcId="{202AA620-7740-4AED-9EEA-12E8486E496F}" destId="{7DD45204-30A2-43AE-99F3-727CA85FEE17}" srcOrd="0" destOrd="0" presId="urn:microsoft.com/office/officeart/2005/8/layout/gear1"/>
    <dgm:cxn modelId="{5ABE2421-F6D7-4DFB-8669-1FD2BAABA566}" type="presParOf" srcId="{79EF22F8-FF4B-4CF5-8B3A-056B7A05F0FC}" destId="{78AC70F4-89FF-4E56-AE4B-37D989D3E906}" srcOrd="0" destOrd="0" presId="urn:microsoft.com/office/officeart/2005/8/layout/gear1"/>
    <dgm:cxn modelId="{10BAE328-98BD-4B01-88CD-D28AC1B955D4}" type="presParOf" srcId="{79EF22F8-FF4B-4CF5-8B3A-056B7A05F0FC}" destId="{1CDF1E26-08A4-41D0-BB7B-9F56187D736E}" srcOrd="1" destOrd="0" presId="urn:microsoft.com/office/officeart/2005/8/layout/gear1"/>
    <dgm:cxn modelId="{B1609DB5-96DB-4565-995E-ABEBC9FF59F8}" type="presParOf" srcId="{79EF22F8-FF4B-4CF5-8B3A-056B7A05F0FC}" destId="{8947CFAF-F333-4C53-9B00-ACB41A228FAF}" srcOrd="2" destOrd="0" presId="urn:microsoft.com/office/officeart/2005/8/layout/gear1"/>
    <dgm:cxn modelId="{BA4F2A77-2E30-48E3-8CF3-F75FF9506FC2}" type="presParOf" srcId="{79EF22F8-FF4B-4CF5-8B3A-056B7A05F0FC}" destId="{13C87B58-7D8C-4756-89AA-CE8902FECBAF}" srcOrd="3" destOrd="0" presId="urn:microsoft.com/office/officeart/2005/8/layout/gear1"/>
    <dgm:cxn modelId="{DF3F747E-F0BA-487B-90AC-89EC38839AC9}" type="presParOf" srcId="{79EF22F8-FF4B-4CF5-8B3A-056B7A05F0FC}" destId="{715636B6-1426-4D18-8E96-5E4B7C1DDC41}" srcOrd="4" destOrd="0" presId="urn:microsoft.com/office/officeart/2005/8/layout/gear1"/>
    <dgm:cxn modelId="{877944E8-0756-4F0A-9072-FCE55F49AF01}" type="presParOf" srcId="{79EF22F8-FF4B-4CF5-8B3A-056B7A05F0FC}" destId="{BE72FEB8-C5D0-4923-AC03-707A36A1877F}" srcOrd="5" destOrd="0" presId="urn:microsoft.com/office/officeart/2005/8/layout/gear1"/>
    <dgm:cxn modelId="{897DD269-4C37-45D6-93D9-6D42C7935BC6}" type="presParOf" srcId="{79EF22F8-FF4B-4CF5-8B3A-056B7A05F0FC}" destId="{7DD45204-30A2-43AE-99F3-727CA85FEE17}" srcOrd="6" destOrd="0" presId="urn:microsoft.com/office/officeart/2005/8/layout/gear1"/>
    <dgm:cxn modelId="{859768A7-878E-4250-9C06-7ABA3BC80E5D}" type="presParOf" srcId="{79EF22F8-FF4B-4CF5-8B3A-056B7A05F0FC}" destId="{F9D2838F-6679-4BD8-A797-A242F7E93877}" srcOrd="7" destOrd="0" presId="urn:microsoft.com/office/officeart/2005/8/layout/gear1"/>
    <dgm:cxn modelId="{1679EEBC-F303-48FC-9F80-D3844A5DD7CB}" type="presParOf" srcId="{79EF22F8-FF4B-4CF5-8B3A-056B7A05F0FC}" destId="{1ACD23AF-6371-4CB6-9D94-DF816779B8A6}" srcOrd="8" destOrd="0" presId="urn:microsoft.com/office/officeart/2005/8/layout/gear1"/>
    <dgm:cxn modelId="{91F8138B-762A-46B0-A9F3-9CBC05161077}" type="presParOf" srcId="{79EF22F8-FF4B-4CF5-8B3A-056B7A05F0FC}" destId="{83F84752-DA60-4C70-BA92-B79A4BEF2CAD}" srcOrd="9" destOrd="0" presId="urn:microsoft.com/office/officeart/2005/8/layout/gear1"/>
    <dgm:cxn modelId="{FEEEC8A3-5D4F-469D-80AD-69095C3ECF06}" type="presParOf" srcId="{79EF22F8-FF4B-4CF5-8B3A-056B7A05F0FC}" destId="{E847B257-DBA5-43EC-A853-D082052FCE82}" srcOrd="10" destOrd="0" presId="urn:microsoft.com/office/officeart/2005/8/layout/gear1"/>
    <dgm:cxn modelId="{BFBA48AB-FC5A-4913-9B40-1151F9316B49}" type="presParOf" srcId="{79EF22F8-FF4B-4CF5-8B3A-056B7A05F0FC}" destId="{291E833A-F5C4-4B56-9BD7-79CE99F268DA}" srcOrd="11" destOrd="0" presId="urn:microsoft.com/office/officeart/2005/8/layout/gear1"/>
    <dgm:cxn modelId="{5DD8D40F-0FFE-49D0-B7EE-05F8D63E87F0}" type="presParOf" srcId="{79EF22F8-FF4B-4CF5-8B3A-056B7A05F0FC}" destId="{B7831BC3-4622-477A-B39D-D51BD6FE2BB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06301-584A-48F5-893B-FEDBDB63AFD6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8A3F7C6-3512-4F7D-904D-A3AC25DA054F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solidFill>
                <a:sysClr val="windowText" lastClr="000000"/>
              </a:solidFill>
            </a:rPr>
            <a:t>PM-ABHIM</a:t>
          </a:r>
        </a:p>
      </dgm:t>
    </dgm:pt>
    <dgm:pt modelId="{C23BF4C9-77EA-4B0B-BE4E-6BA10C8FB7EA}" type="parTrans" cxnId="{C7A78F85-B605-4285-9E9A-776A9639175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355D017-2F9C-4A2F-8F8A-583DCD1486D4}" type="sibTrans" cxnId="{C7A78F85-B605-4285-9E9A-776A9639175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5AEAE49-7BD2-42D1-B55E-625BE31A96B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u="sng" dirty="0">
              <a:solidFill>
                <a:sysClr val="windowText" lastClr="000000"/>
              </a:solidFill>
            </a:rPr>
            <a:t>Centrally Sponsored Scheme (CSS) Components</a:t>
          </a:r>
        </a:p>
      </dgm:t>
    </dgm:pt>
    <dgm:pt modelId="{392ABE44-5DF5-4B5C-987F-1206AB09244E}" type="parTrans" cxnId="{2D06836D-D755-4D94-9DC1-CC6065130B1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5436840-F65E-4229-8B43-8DFC574A30A3}" type="sibTrans" cxnId="{2D06836D-D755-4D94-9DC1-CC6065130B1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7B98635-75F6-4FEA-BAE0-8A2F90352722}">
      <dgm:prSet custT="1"/>
      <dgm:spPr>
        <a:solidFill>
          <a:srgbClr val="FFFF0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</a:rPr>
            <a:t>AB-HWCs in Rural  </a:t>
          </a:r>
        </a:p>
        <a:p>
          <a:pPr>
            <a:spcAft>
              <a:spcPts val="0"/>
            </a:spcAft>
          </a:pPr>
          <a:r>
            <a:rPr lang="en-US" sz="1600" dirty="0">
              <a:solidFill>
                <a:sysClr val="windowText" lastClr="000000"/>
              </a:solidFill>
            </a:rPr>
            <a:t>17788 SHCs in 7 High Focus States + 3 NE States </a:t>
          </a:r>
        </a:p>
        <a:p>
          <a:pPr>
            <a:spcAft>
              <a:spcPts val="0"/>
            </a:spcAft>
          </a:pPr>
          <a:r>
            <a:rPr lang="en-US" sz="1600" dirty="0">
              <a:solidFill>
                <a:sysClr val="windowText" lastClr="000000"/>
              </a:solidFill>
            </a:rPr>
            <a:t> (</a:t>
          </a:r>
          <a:r>
            <a:rPr lang="en-US" sz="1600" b="1" u="sng" dirty="0">
              <a:solidFill>
                <a:schemeClr val="tx1"/>
              </a:solidFill>
            </a:rPr>
            <a:t>Rs. 9872.66 Cr)</a:t>
          </a:r>
          <a:endParaRPr lang="en-US" sz="1600" dirty="0">
            <a:solidFill>
              <a:schemeClr val="tx1"/>
            </a:solidFill>
          </a:endParaRPr>
        </a:p>
      </dgm:t>
    </dgm:pt>
    <dgm:pt modelId="{3308A0AC-9281-4289-B501-E9B6ACE78161}" type="parTrans" cxnId="{62399FC9-117A-449F-A966-ADA620DB635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82AF0AD-97CE-427F-AD15-C4F7F9C8189D}" type="sibTrans" cxnId="{62399FC9-117A-449F-A966-ADA620DB635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39F710C-E582-4E5B-A5DB-3E3E21CE6E21}">
      <dgm:prSet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</a:rPr>
            <a:t>AB-HWCs in Urban</a:t>
          </a:r>
        </a:p>
        <a:p>
          <a:pPr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</a:rPr>
            <a:t>11044 UHWCs in 11 HFS </a:t>
          </a:r>
        </a:p>
        <a:p>
          <a:pPr>
            <a:spcAft>
              <a:spcPts val="0"/>
            </a:spcAft>
          </a:pPr>
          <a:r>
            <a:rPr lang="en-US" sz="1600" dirty="0">
              <a:solidFill>
                <a:sysClr val="windowText" lastClr="000000"/>
              </a:solidFill>
            </a:rPr>
            <a:t>(</a:t>
          </a:r>
          <a:r>
            <a:rPr lang="en-US" sz="1600" b="1" u="sng" dirty="0">
              <a:solidFill>
                <a:schemeClr val="tx1"/>
              </a:solidFill>
            </a:rPr>
            <a:t>Rs. 19955 Cr) </a:t>
          </a:r>
          <a:endParaRPr lang="en-US" sz="1600" dirty="0">
            <a:solidFill>
              <a:schemeClr val="tx1"/>
            </a:solidFill>
          </a:endParaRPr>
        </a:p>
      </dgm:t>
    </dgm:pt>
    <dgm:pt modelId="{6A8026D4-4BFA-471D-8899-A32BC75DB5C9}" type="parTrans" cxnId="{9984AF60-2F3A-4736-A3C0-DE321273225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1F1A671-D3F9-4CB4-965B-97E7A1786C43}" type="sibTrans" cxnId="{9984AF60-2F3A-4736-A3C0-DE321273225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EBF434F2-F5DD-4359-94B4-B50BA0B3F32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</a:rPr>
            <a:t>IPHL in 730 Districts</a:t>
          </a:r>
        </a:p>
        <a:p>
          <a:pPr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</a:rPr>
            <a:t>(</a:t>
          </a:r>
          <a:r>
            <a:rPr lang="en-US" sz="1600" b="1" u="sng" dirty="0">
              <a:solidFill>
                <a:schemeClr val="tx1"/>
              </a:solidFill>
            </a:rPr>
            <a:t>Rs. 1482.6 Cr) </a:t>
          </a:r>
          <a:endParaRPr lang="en-US" sz="1600" b="1" dirty="0">
            <a:solidFill>
              <a:schemeClr val="tx1"/>
            </a:solidFill>
          </a:endParaRPr>
        </a:p>
      </dgm:t>
    </dgm:pt>
    <dgm:pt modelId="{9B1F363B-4C6D-413D-A2ED-B9F424664470}" type="parTrans" cxnId="{63318047-2FE3-4C68-A30F-DEECEF4E2D3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E443015-3622-4B8E-9399-99465AABF650}" type="sibTrans" cxnId="{63318047-2FE3-4C68-A30F-DEECEF4E2D3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B204CBE-09B6-484E-9074-6751F429922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</a:rPr>
            <a:t>3382 BPHUs in 11 High Focus States</a:t>
          </a:r>
        </a:p>
        <a:p>
          <a:pPr>
            <a:spcAft>
              <a:spcPts val="0"/>
            </a:spcAft>
          </a:pPr>
          <a:r>
            <a:rPr lang="en-US" sz="1600" dirty="0">
              <a:solidFill>
                <a:sysClr val="windowText" lastClr="000000"/>
              </a:solidFill>
            </a:rPr>
            <a:t>(</a:t>
          </a:r>
          <a:r>
            <a:rPr lang="en-US" sz="1600" b="1" u="sng" dirty="0">
              <a:solidFill>
                <a:schemeClr val="tx1"/>
              </a:solidFill>
            </a:rPr>
            <a:t>Rs. 3829.52 Cr) </a:t>
          </a:r>
          <a:endParaRPr lang="en-US" sz="1600" dirty="0">
            <a:solidFill>
              <a:schemeClr val="tx1"/>
            </a:solidFill>
          </a:endParaRPr>
        </a:p>
      </dgm:t>
    </dgm:pt>
    <dgm:pt modelId="{B978F266-F1AA-4C9A-B32B-0276C76C61BD}" type="parTrans" cxnId="{533FBA6F-DD61-4D8A-BFBD-5F515568BEE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0315C0F-6417-4C1C-A8DC-E9384AF8F0C9}" type="sibTrans" cxnId="{533FBA6F-DD61-4D8A-BFBD-5F515568BEE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17CDB1C-B01B-46A5-BCBA-A9B4CEAAABC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solidFill>
                <a:sysClr val="windowText" lastClr="000000"/>
              </a:solidFill>
            </a:rPr>
            <a:t>Critical Care Hospital </a:t>
          </a:r>
          <a:r>
            <a:rPr lang="en-US" sz="1600" b="1" dirty="0">
              <a:solidFill>
                <a:schemeClr val="tx1"/>
              </a:solidFill>
            </a:rPr>
            <a:t>Blocks Population &gt; 5 L  </a:t>
          </a:r>
        </a:p>
        <a:p>
          <a:pPr>
            <a:spcAft>
              <a:spcPts val="0"/>
            </a:spcAft>
          </a:pPr>
          <a:r>
            <a:rPr lang="en-US" sz="1600" b="0" u="sng" dirty="0">
              <a:solidFill>
                <a:schemeClr val="tx1"/>
              </a:solidFill>
            </a:rPr>
            <a:t>(</a:t>
          </a:r>
          <a:r>
            <a:rPr lang="en-US" sz="1600" b="1" u="sng" dirty="0">
              <a:solidFill>
                <a:schemeClr val="tx1"/>
              </a:solidFill>
            </a:rPr>
            <a:t>Rs. 19064.8 Cr) </a:t>
          </a:r>
          <a:endParaRPr lang="en-US" sz="1600" dirty="0">
            <a:solidFill>
              <a:schemeClr val="tx1"/>
            </a:solidFill>
          </a:endParaRPr>
        </a:p>
      </dgm:t>
    </dgm:pt>
    <dgm:pt modelId="{7EFA9B99-4D8D-4753-BB9D-E6F2E62B80E8}" type="parTrans" cxnId="{3EB7CCD4-F714-4527-B972-8ABF3DCD2B9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0216930-B418-4D9A-B6D1-243D7D4AAFC5}" type="sibTrans" cxnId="{3EB7CCD4-F714-4527-B972-8ABF3DCD2B9D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474D1D8-415D-443C-A8DB-F00B493ABF66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u="sng" dirty="0">
              <a:solidFill>
                <a:sysClr val="windowText" lastClr="000000"/>
              </a:solidFill>
            </a:rPr>
            <a:t>Central Sector (CS) Components</a:t>
          </a:r>
        </a:p>
      </dgm:t>
    </dgm:pt>
    <dgm:pt modelId="{F7D9708C-BC7E-4CA2-9342-D216B4517A6A}" type="parTrans" cxnId="{A3AF5769-E063-4252-ADD9-2F39F490111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6634273-49F5-409F-B7F6-BD37AA6492DE}" type="sibTrans" cxnId="{A3AF5769-E063-4252-ADD9-2F39F490111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477A10F-5A29-4015-A9FD-3E254A90B6D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ysClr val="windowText" lastClr="000000"/>
              </a:solidFill>
            </a:rPr>
            <a:t>Critical Care Hospital Blocks in 12 Central Institutions</a:t>
          </a:r>
        </a:p>
      </dgm:t>
    </dgm:pt>
    <dgm:pt modelId="{998690E7-9CE6-4027-9764-F1D99E92238E}" type="parTrans" cxnId="{1931995B-B4C5-42EF-8F4C-66FCE4A64CB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884DF5A7-27D2-40DA-9784-2C32B953DFFD}" type="sibTrans" cxnId="{1931995B-B4C5-42EF-8F4C-66FCE4A64CB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0D9E6CF-1F98-4AF5-8122-5A85C383A08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ysClr val="windowText" lastClr="000000"/>
              </a:solidFill>
            </a:rPr>
            <a:t>20 Metro Surveillance Units, 5 Regional NCDCs and implementation of IHIP</a:t>
          </a:r>
        </a:p>
      </dgm:t>
    </dgm:pt>
    <dgm:pt modelId="{CC89A61B-C5C3-43D9-ABF3-DEBE709B49DD}" type="parTrans" cxnId="{FA4A1376-9396-43F6-8FF4-3688F513231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20F3EB1-1B64-43FA-8F50-1E5FA8ECAA1B}" type="sibTrans" cxnId="{FA4A1376-9396-43F6-8FF4-3688F513231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966B90D-77F0-4585-BC04-46CC608F5F7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ysClr val="windowText" lastClr="000000"/>
              </a:solidFill>
            </a:rPr>
            <a:t>Strengthening surveillance capacities at 17 Points of Entr</a:t>
          </a:r>
          <a:r>
            <a:rPr lang="en-US" sz="1800" b="1" dirty="0">
              <a:solidFill>
                <a:sysClr val="windowText" lastClr="000000"/>
              </a:solidFill>
            </a:rPr>
            <a:t>y</a:t>
          </a:r>
        </a:p>
      </dgm:t>
    </dgm:pt>
    <dgm:pt modelId="{BD8E4D5A-75FA-4848-B182-88D74D7CB235}" type="parTrans" cxnId="{5283062E-4036-48E4-BECB-33A2B47E265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4361091-902B-4204-BB0A-85F95EFFF200}" type="sibTrans" cxnId="{5283062E-4036-48E4-BECB-33A2B47E265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9ED09AF-1EDF-4165-A683-39A904F2B57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400" b="1" dirty="0">
              <a:solidFill>
                <a:sysClr val="windowText" lastClr="000000"/>
              </a:solidFill>
            </a:rPr>
            <a:t>Strengthening Disaster and Epidemic Preparedness 15 EOC &amp; 2 Container based mobile hospitals</a:t>
          </a:r>
        </a:p>
      </dgm:t>
    </dgm:pt>
    <dgm:pt modelId="{E8653F1C-0BDF-4872-A72E-E9E30BC46B2E}" type="parTrans" cxnId="{7F8B8032-FD89-42A7-AD40-784D5362D24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D575001-3D10-480C-8A80-4FAC5821D16B}" type="sibTrans" cxnId="{7F8B8032-FD89-42A7-AD40-784D5362D24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4AFAEC5-EF96-4254-B2B7-E13AE2D6FA5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1" dirty="0">
              <a:solidFill>
                <a:sysClr val="windowText" lastClr="000000"/>
              </a:solidFill>
            </a:rPr>
            <a:t>Bio-security preparedness &amp; strengthening Pandemic Research, National Institution for One Health</a:t>
          </a:r>
        </a:p>
      </dgm:t>
    </dgm:pt>
    <dgm:pt modelId="{60C31844-4B1E-4113-A47B-12484AA4E6B2}" type="parTrans" cxnId="{9E4BED26-FA66-425D-B3FB-399DE967E3D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29B2F52-F079-42CD-98A1-E2B96F27F528}" type="sibTrans" cxnId="{9E4BED26-FA66-425D-B3FB-399DE967E3D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30E14E9-E414-4487-86F6-7FDB3374B45A}" type="pres">
      <dgm:prSet presAssocID="{8D006301-584A-48F5-893B-FEDBDB63AF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1A65D06-FCBC-4171-B96F-45E4536E57BE}" type="pres">
      <dgm:prSet presAssocID="{D8A3F7C6-3512-4F7D-904D-A3AC25DA054F}" presName="hierRoot1" presStyleCnt="0">
        <dgm:presLayoutVars>
          <dgm:hierBranch val="init"/>
        </dgm:presLayoutVars>
      </dgm:prSet>
      <dgm:spPr/>
    </dgm:pt>
    <dgm:pt modelId="{622E01C7-21FD-442F-B4BE-E55F044A063F}" type="pres">
      <dgm:prSet presAssocID="{D8A3F7C6-3512-4F7D-904D-A3AC25DA054F}" presName="rootComposite1" presStyleCnt="0"/>
      <dgm:spPr/>
    </dgm:pt>
    <dgm:pt modelId="{A4739045-81FE-4D17-8ED0-4D84F20E73DD}" type="pres">
      <dgm:prSet presAssocID="{D8A3F7C6-3512-4F7D-904D-A3AC25DA054F}" presName="rootText1" presStyleLbl="node0" presStyleIdx="0" presStyleCnt="1" custScaleX="457047" custScaleY="98492">
        <dgm:presLayoutVars>
          <dgm:chPref val="3"/>
        </dgm:presLayoutVars>
      </dgm:prSet>
      <dgm:spPr/>
    </dgm:pt>
    <dgm:pt modelId="{C8A68BE4-4EE7-499B-A98E-CB3C7FA0768D}" type="pres">
      <dgm:prSet presAssocID="{D8A3F7C6-3512-4F7D-904D-A3AC25DA054F}" presName="rootConnector1" presStyleLbl="node1" presStyleIdx="0" presStyleCnt="0"/>
      <dgm:spPr/>
    </dgm:pt>
    <dgm:pt modelId="{203C95A0-F704-4ACE-BF8A-363366014A1D}" type="pres">
      <dgm:prSet presAssocID="{D8A3F7C6-3512-4F7D-904D-A3AC25DA054F}" presName="hierChild2" presStyleCnt="0"/>
      <dgm:spPr/>
    </dgm:pt>
    <dgm:pt modelId="{E0D0E2AA-6851-4A6E-A208-FE3B9416DCF4}" type="pres">
      <dgm:prSet presAssocID="{392ABE44-5DF5-4B5C-987F-1206AB09244E}" presName="Name37" presStyleLbl="parChTrans1D2" presStyleIdx="0" presStyleCnt="2"/>
      <dgm:spPr/>
    </dgm:pt>
    <dgm:pt modelId="{7F0D678F-C5ED-4F19-BE99-C8F90DE26F7E}" type="pres">
      <dgm:prSet presAssocID="{25AEAE49-7BD2-42D1-B55E-625BE31A96BF}" presName="hierRoot2" presStyleCnt="0">
        <dgm:presLayoutVars>
          <dgm:hierBranch val="init"/>
        </dgm:presLayoutVars>
      </dgm:prSet>
      <dgm:spPr/>
    </dgm:pt>
    <dgm:pt modelId="{A1CB7A05-8D2B-4DF3-9ADF-315E68C2D753}" type="pres">
      <dgm:prSet presAssocID="{25AEAE49-7BD2-42D1-B55E-625BE31A96BF}" presName="rootComposite" presStyleCnt="0"/>
      <dgm:spPr/>
    </dgm:pt>
    <dgm:pt modelId="{1AE22AE0-F7B5-4A35-B6D4-45506ECFA962}" type="pres">
      <dgm:prSet presAssocID="{25AEAE49-7BD2-42D1-B55E-625BE31A96BF}" presName="rootText" presStyleLbl="node2" presStyleIdx="0" presStyleCnt="2" custScaleX="285311">
        <dgm:presLayoutVars>
          <dgm:chPref val="3"/>
        </dgm:presLayoutVars>
      </dgm:prSet>
      <dgm:spPr/>
    </dgm:pt>
    <dgm:pt modelId="{CCE092D5-3AAD-4810-8CB3-8DC538FD4E6A}" type="pres">
      <dgm:prSet presAssocID="{25AEAE49-7BD2-42D1-B55E-625BE31A96BF}" presName="rootConnector" presStyleLbl="node2" presStyleIdx="0" presStyleCnt="2"/>
      <dgm:spPr/>
    </dgm:pt>
    <dgm:pt modelId="{7A98D9B3-7F7B-4A48-B1CE-090DE1800D43}" type="pres">
      <dgm:prSet presAssocID="{25AEAE49-7BD2-42D1-B55E-625BE31A96BF}" presName="hierChild4" presStyleCnt="0"/>
      <dgm:spPr/>
    </dgm:pt>
    <dgm:pt modelId="{4979178E-E00C-4019-A6EC-1DB759B3415B}" type="pres">
      <dgm:prSet presAssocID="{3308A0AC-9281-4289-B501-E9B6ACE78161}" presName="Name37" presStyleLbl="parChTrans1D3" presStyleIdx="0" presStyleCnt="10"/>
      <dgm:spPr/>
    </dgm:pt>
    <dgm:pt modelId="{2575A058-F297-4CC2-9FD6-E08F15B15C78}" type="pres">
      <dgm:prSet presAssocID="{07B98635-75F6-4FEA-BAE0-8A2F90352722}" presName="hierRoot2" presStyleCnt="0">
        <dgm:presLayoutVars>
          <dgm:hierBranch val="init"/>
        </dgm:presLayoutVars>
      </dgm:prSet>
      <dgm:spPr/>
    </dgm:pt>
    <dgm:pt modelId="{83F728CA-9DE7-4060-82ED-D5838010371F}" type="pres">
      <dgm:prSet presAssocID="{07B98635-75F6-4FEA-BAE0-8A2F90352722}" presName="rootComposite" presStyleCnt="0"/>
      <dgm:spPr/>
    </dgm:pt>
    <dgm:pt modelId="{81B4F994-26AF-42D8-A24E-187A721C64BC}" type="pres">
      <dgm:prSet presAssocID="{07B98635-75F6-4FEA-BAE0-8A2F90352722}" presName="rootText" presStyleLbl="node3" presStyleIdx="0" presStyleCnt="10" custScaleX="252942" custScaleY="203696" custLinFactNeighborX="100">
        <dgm:presLayoutVars>
          <dgm:chPref val="3"/>
        </dgm:presLayoutVars>
      </dgm:prSet>
      <dgm:spPr/>
    </dgm:pt>
    <dgm:pt modelId="{24561C24-0060-4836-B53F-F1298B629E98}" type="pres">
      <dgm:prSet presAssocID="{07B98635-75F6-4FEA-BAE0-8A2F90352722}" presName="rootConnector" presStyleLbl="node3" presStyleIdx="0" presStyleCnt="10"/>
      <dgm:spPr/>
    </dgm:pt>
    <dgm:pt modelId="{8DAFF4DB-A344-47D7-86CB-2DB0102F827D}" type="pres">
      <dgm:prSet presAssocID="{07B98635-75F6-4FEA-BAE0-8A2F90352722}" presName="hierChild4" presStyleCnt="0"/>
      <dgm:spPr/>
    </dgm:pt>
    <dgm:pt modelId="{786731D6-A411-4A1D-903F-DDDD29FC8D4C}" type="pres">
      <dgm:prSet presAssocID="{07B98635-75F6-4FEA-BAE0-8A2F90352722}" presName="hierChild5" presStyleCnt="0"/>
      <dgm:spPr/>
    </dgm:pt>
    <dgm:pt modelId="{FC681A05-D09E-4C8E-A458-1A8B6D13E1B0}" type="pres">
      <dgm:prSet presAssocID="{6A8026D4-4BFA-471D-8899-A32BC75DB5C9}" presName="Name37" presStyleLbl="parChTrans1D3" presStyleIdx="1" presStyleCnt="10"/>
      <dgm:spPr/>
    </dgm:pt>
    <dgm:pt modelId="{C8115037-6EA4-4FE3-8980-35364C814B13}" type="pres">
      <dgm:prSet presAssocID="{439F710C-E582-4E5B-A5DB-3E3E21CE6E21}" presName="hierRoot2" presStyleCnt="0">
        <dgm:presLayoutVars>
          <dgm:hierBranch val="init"/>
        </dgm:presLayoutVars>
      </dgm:prSet>
      <dgm:spPr/>
    </dgm:pt>
    <dgm:pt modelId="{D2D28C85-4BE2-43C8-8C3C-93098447F5DA}" type="pres">
      <dgm:prSet presAssocID="{439F710C-E582-4E5B-A5DB-3E3E21CE6E21}" presName="rootComposite" presStyleCnt="0"/>
      <dgm:spPr/>
    </dgm:pt>
    <dgm:pt modelId="{0B66452C-239D-44FC-93CF-B77A0EE06284}" type="pres">
      <dgm:prSet presAssocID="{439F710C-E582-4E5B-A5DB-3E3E21CE6E21}" presName="rootText" presStyleLbl="node3" presStyleIdx="1" presStyleCnt="10" custScaleX="246284" custScaleY="162953" custLinFactNeighborX="100">
        <dgm:presLayoutVars>
          <dgm:chPref val="3"/>
        </dgm:presLayoutVars>
      </dgm:prSet>
      <dgm:spPr/>
    </dgm:pt>
    <dgm:pt modelId="{366F51C1-8B70-4444-8AD8-17850364A0F0}" type="pres">
      <dgm:prSet presAssocID="{439F710C-E582-4E5B-A5DB-3E3E21CE6E21}" presName="rootConnector" presStyleLbl="node3" presStyleIdx="1" presStyleCnt="10"/>
      <dgm:spPr/>
    </dgm:pt>
    <dgm:pt modelId="{07DC9495-7D48-478D-A831-4B86F98C7BAA}" type="pres">
      <dgm:prSet presAssocID="{439F710C-E582-4E5B-A5DB-3E3E21CE6E21}" presName="hierChild4" presStyleCnt="0"/>
      <dgm:spPr/>
    </dgm:pt>
    <dgm:pt modelId="{0292CD89-DD9E-41D5-99FE-761D2F76B33E}" type="pres">
      <dgm:prSet presAssocID="{439F710C-E582-4E5B-A5DB-3E3E21CE6E21}" presName="hierChild5" presStyleCnt="0"/>
      <dgm:spPr/>
    </dgm:pt>
    <dgm:pt modelId="{1D302651-1D94-43B7-B29E-3CD68F50CB92}" type="pres">
      <dgm:prSet presAssocID="{9B1F363B-4C6D-413D-A2ED-B9F424664470}" presName="Name37" presStyleLbl="parChTrans1D3" presStyleIdx="2" presStyleCnt="10"/>
      <dgm:spPr/>
    </dgm:pt>
    <dgm:pt modelId="{64C4FFD9-F9AF-4B3D-8FD1-B4813766E5CF}" type="pres">
      <dgm:prSet presAssocID="{EBF434F2-F5DD-4359-94B4-B50BA0B3F32C}" presName="hierRoot2" presStyleCnt="0">
        <dgm:presLayoutVars>
          <dgm:hierBranch val="init"/>
        </dgm:presLayoutVars>
      </dgm:prSet>
      <dgm:spPr/>
    </dgm:pt>
    <dgm:pt modelId="{CBA51454-AF7E-4F85-B20B-970ECC272090}" type="pres">
      <dgm:prSet presAssocID="{EBF434F2-F5DD-4359-94B4-B50BA0B3F32C}" presName="rootComposite" presStyleCnt="0"/>
      <dgm:spPr/>
    </dgm:pt>
    <dgm:pt modelId="{47536D3A-F01F-45C3-BC72-1C40F2B694A9}" type="pres">
      <dgm:prSet presAssocID="{EBF434F2-F5DD-4359-94B4-B50BA0B3F32C}" presName="rootText" presStyleLbl="node3" presStyleIdx="2" presStyleCnt="10" custScaleX="239481" custScaleY="121354" custLinFactNeighborX="-1703" custLinFactNeighborY="-5208">
        <dgm:presLayoutVars>
          <dgm:chPref val="3"/>
        </dgm:presLayoutVars>
      </dgm:prSet>
      <dgm:spPr/>
    </dgm:pt>
    <dgm:pt modelId="{73627365-9AC5-4D02-A1DD-B3D063119723}" type="pres">
      <dgm:prSet presAssocID="{EBF434F2-F5DD-4359-94B4-B50BA0B3F32C}" presName="rootConnector" presStyleLbl="node3" presStyleIdx="2" presStyleCnt="10"/>
      <dgm:spPr/>
    </dgm:pt>
    <dgm:pt modelId="{5937E4E4-3259-4EA8-9932-ED30D31F906A}" type="pres">
      <dgm:prSet presAssocID="{EBF434F2-F5DD-4359-94B4-B50BA0B3F32C}" presName="hierChild4" presStyleCnt="0"/>
      <dgm:spPr/>
    </dgm:pt>
    <dgm:pt modelId="{7966751C-788C-4954-994D-9C83EF9C8802}" type="pres">
      <dgm:prSet presAssocID="{EBF434F2-F5DD-4359-94B4-B50BA0B3F32C}" presName="hierChild5" presStyleCnt="0"/>
      <dgm:spPr/>
    </dgm:pt>
    <dgm:pt modelId="{A87D2BEE-A76D-46B5-ADB1-66E681E914DC}" type="pres">
      <dgm:prSet presAssocID="{B978F266-F1AA-4C9A-B32B-0276C76C61BD}" presName="Name37" presStyleLbl="parChTrans1D3" presStyleIdx="3" presStyleCnt="10"/>
      <dgm:spPr/>
    </dgm:pt>
    <dgm:pt modelId="{E3AA5C44-1DDD-4A6F-81B9-B1C8C39F1BF8}" type="pres">
      <dgm:prSet presAssocID="{CB204CBE-09B6-484E-9074-6751F4299229}" presName="hierRoot2" presStyleCnt="0">
        <dgm:presLayoutVars>
          <dgm:hierBranch val="init"/>
        </dgm:presLayoutVars>
      </dgm:prSet>
      <dgm:spPr/>
    </dgm:pt>
    <dgm:pt modelId="{F0CDDAF6-5C41-4118-A0A5-27290A057758}" type="pres">
      <dgm:prSet presAssocID="{CB204CBE-09B6-484E-9074-6751F4299229}" presName="rootComposite" presStyleCnt="0"/>
      <dgm:spPr/>
    </dgm:pt>
    <dgm:pt modelId="{2DA25EC5-BEAD-417A-8E02-C2262385B2A0}" type="pres">
      <dgm:prSet presAssocID="{CB204CBE-09B6-484E-9074-6751F4299229}" presName="rootText" presStyleLbl="node3" presStyleIdx="3" presStyleCnt="10" custScaleX="231727" custScaleY="144787" custLinFactNeighborX="100">
        <dgm:presLayoutVars>
          <dgm:chPref val="3"/>
        </dgm:presLayoutVars>
      </dgm:prSet>
      <dgm:spPr/>
    </dgm:pt>
    <dgm:pt modelId="{26195445-D6A6-40B1-919D-19AC748A6201}" type="pres">
      <dgm:prSet presAssocID="{CB204CBE-09B6-484E-9074-6751F4299229}" presName="rootConnector" presStyleLbl="node3" presStyleIdx="3" presStyleCnt="10"/>
      <dgm:spPr/>
    </dgm:pt>
    <dgm:pt modelId="{F4D51A0D-AB68-4C55-9DEA-71366F29F7F4}" type="pres">
      <dgm:prSet presAssocID="{CB204CBE-09B6-484E-9074-6751F4299229}" presName="hierChild4" presStyleCnt="0"/>
      <dgm:spPr/>
    </dgm:pt>
    <dgm:pt modelId="{BB306541-E749-48B9-93E5-B5E9151CE27D}" type="pres">
      <dgm:prSet presAssocID="{CB204CBE-09B6-484E-9074-6751F4299229}" presName="hierChild5" presStyleCnt="0"/>
      <dgm:spPr/>
    </dgm:pt>
    <dgm:pt modelId="{86361D9E-3B3C-4772-A934-75519387A12B}" type="pres">
      <dgm:prSet presAssocID="{7EFA9B99-4D8D-4753-BB9D-E6F2E62B80E8}" presName="Name37" presStyleLbl="parChTrans1D3" presStyleIdx="4" presStyleCnt="10"/>
      <dgm:spPr/>
    </dgm:pt>
    <dgm:pt modelId="{4F31E90A-322E-4F52-9A45-F06F58ABA9B3}" type="pres">
      <dgm:prSet presAssocID="{817CDB1C-B01B-46A5-BCBA-A9B4CEAAABC8}" presName="hierRoot2" presStyleCnt="0">
        <dgm:presLayoutVars>
          <dgm:hierBranch val="init"/>
        </dgm:presLayoutVars>
      </dgm:prSet>
      <dgm:spPr/>
    </dgm:pt>
    <dgm:pt modelId="{3543E715-1AFE-4E18-ABD5-3711CF0BAA7F}" type="pres">
      <dgm:prSet presAssocID="{817CDB1C-B01B-46A5-BCBA-A9B4CEAAABC8}" presName="rootComposite" presStyleCnt="0"/>
      <dgm:spPr/>
    </dgm:pt>
    <dgm:pt modelId="{471715EE-3ABB-45DE-B4AA-E45C5B3B3AFE}" type="pres">
      <dgm:prSet presAssocID="{817CDB1C-B01B-46A5-BCBA-A9B4CEAAABC8}" presName="rootText" presStyleLbl="node3" presStyleIdx="4" presStyleCnt="10" custScaleX="235574" custScaleY="139354" custLinFactNeighborX="100" custLinFactNeighborY="-5009">
        <dgm:presLayoutVars>
          <dgm:chPref val="3"/>
        </dgm:presLayoutVars>
      </dgm:prSet>
      <dgm:spPr/>
    </dgm:pt>
    <dgm:pt modelId="{CD476A7F-081D-4D57-83F5-A381DCE47893}" type="pres">
      <dgm:prSet presAssocID="{817CDB1C-B01B-46A5-BCBA-A9B4CEAAABC8}" presName="rootConnector" presStyleLbl="node3" presStyleIdx="4" presStyleCnt="10"/>
      <dgm:spPr/>
    </dgm:pt>
    <dgm:pt modelId="{85CA5683-250A-4868-BE0D-6F0172725FD5}" type="pres">
      <dgm:prSet presAssocID="{817CDB1C-B01B-46A5-BCBA-A9B4CEAAABC8}" presName="hierChild4" presStyleCnt="0"/>
      <dgm:spPr/>
    </dgm:pt>
    <dgm:pt modelId="{358BC435-F73E-4BCA-A383-DC02258409E2}" type="pres">
      <dgm:prSet presAssocID="{817CDB1C-B01B-46A5-BCBA-A9B4CEAAABC8}" presName="hierChild5" presStyleCnt="0"/>
      <dgm:spPr/>
    </dgm:pt>
    <dgm:pt modelId="{D7735872-16CC-40F9-9737-6D7F06810E6F}" type="pres">
      <dgm:prSet presAssocID="{25AEAE49-7BD2-42D1-B55E-625BE31A96BF}" presName="hierChild5" presStyleCnt="0"/>
      <dgm:spPr/>
    </dgm:pt>
    <dgm:pt modelId="{47354C85-8BFD-4B67-8B83-FE569D901D14}" type="pres">
      <dgm:prSet presAssocID="{F7D9708C-BC7E-4CA2-9342-D216B4517A6A}" presName="Name37" presStyleLbl="parChTrans1D2" presStyleIdx="1" presStyleCnt="2"/>
      <dgm:spPr/>
    </dgm:pt>
    <dgm:pt modelId="{A4A60D5E-0DD1-474A-833C-A1AD15380C02}" type="pres">
      <dgm:prSet presAssocID="{6474D1D8-415D-443C-A8DB-F00B493ABF66}" presName="hierRoot2" presStyleCnt="0">
        <dgm:presLayoutVars>
          <dgm:hierBranch val="init"/>
        </dgm:presLayoutVars>
      </dgm:prSet>
      <dgm:spPr/>
    </dgm:pt>
    <dgm:pt modelId="{D4460FD9-F0BC-4F8B-AF58-38DE2D41FE8A}" type="pres">
      <dgm:prSet presAssocID="{6474D1D8-415D-443C-A8DB-F00B493ABF66}" presName="rootComposite" presStyleCnt="0"/>
      <dgm:spPr/>
    </dgm:pt>
    <dgm:pt modelId="{439BC8A5-3C18-4D30-A49B-4E5D8A67DEFE}" type="pres">
      <dgm:prSet presAssocID="{6474D1D8-415D-443C-A8DB-F00B493ABF66}" presName="rootText" presStyleLbl="node2" presStyleIdx="1" presStyleCnt="2" custScaleX="285311" custLinFactNeighborX="-2247" custLinFactNeighborY="3051">
        <dgm:presLayoutVars>
          <dgm:chPref val="3"/>
        </dgm:presLayoutVars>
      </dgm:prSet>
      <dgm:spPr/>
    </dgm:pt>
    <dgm:pt modelId="{E8A6FFF8-B374-4B7A-88AF-9B5E79F0BB97}" type="pres">
      <dgm:prSet presAssocID="{6474D1D8-415D-443C-A8DB-F00B493ABF66}" presName="rootConnector" presStyleLbl="node2" presStyleIdx="1" presStyleCnt="2"/>
      <dgm:spPr/>
    </dgm:pt>
    <dgm:pt modelId="{C86D63A1-ECBA-4951-8E66-447F1E614C29}" type="pres">
      <dgm:prSet presAssocID="{6474D1D8-415D-443C-A8DB-F00B493ABF66}" presName="hierChild4" presStyleCnt="0"/>
      <dgm:spPr/>
    </dgm:pt>
    <dgm:pt modelId="{3B158C15-2F5A-48D6-BAEA-F466F1D27E49}" type="pres">
      <dgm:prSet presAssocID="{998690E7-9CE6-4027-9764-F1D99E92238E}" presName="Name37" presStyleLbl="parChTrans1D3" presStyleIdx="5" presStyleCnt="10"/>
      <dgm:spPr/>
    </dgm:pt>
    <dgm:pt modelId="{A44A3556-EF07-4C2E-A9D3-6078B3D3E648}" type="pres">
      <dgm:prSet presAssocID="{9477A10F-5A29-4015-A9FD-3E254A90B6D7}" presName="hierRoot2" presStyleCnt="0">
        <dgm:presLayoutVars>
          <dgm:hierBranch val="init"/>
        </dgm:presLayoutVars>
      </dgm:prSet>
      <dgm:spPr/>
    </dgm:pt>
    <dgm:pt modelId="{55A0F5D1-D490-481B-98E6-8C44615B308A}" type="pres">
      <dgm:prSet presAssocID="{9477A10F-5A29-4015-A9FD-3E254A90B6D7}" presName="rootComposite" presStyleCnt="0"/>
      <dgm:spPr/>
    </dgm:pt>
    <dgm:pt modelId="{A2B38100-64F8-4143-B293-46CD8513136F}" type="pres">
      <dgm:prSet presAssocID="{9477A10F-5A29-4015-A9FD-3E254A90B6D7}" presName="rootText" presStyleLbl="node3" presStyleIdx="5" presStyleCnt="10" custScaleX="308631" custScaleY="151895" custLinFactNeighborX="100">
        <dgm:presLayoutVars>
          <dgm:chPref val="3"/>
        </dgm:presLayoutVars>
      </dgm:prSet>
      <dgm:spPr/>
    </dgm:pt>
    <dgm:pt modelId="{4577A7EC-927A-46D3-9AAD-20E465CA1517}" type="pres">
      <dgm:prSet presAssocID="{9477A10F-5A29-4015-A9FD-3E254A90B6D7}" presName="rootConnector" presStyleLbl="node3" presStyleIdx="5" presStyleCnt="10"/>
      <dgm:spPr/>
    </dgm:pt>
    <dgm:pt modelId="{BD9D5255-368B-49A0-A0F7-ABCE8F407D70}" type="pres">
      <dgm:prSet presAssocID="{9477A10F-5A29-4015-A9FD-3E254A90B6D7}" presName="hierChild4" presStyleCnt="0"/>
      <dgm:spPr/>
    </dgm:pt>
    <dgm:pt modelId="{C4FA5D54-1AC5-43E8-B06E-6AB7A3DFD1BD}" type="pres">
      <dgm:prSet presAssocID="{9477A10F-5A29-4015-A9FD-3E254A90B6D7}" presName="hierChild5" presStyleCnt="0"/>
      <dgm:spPr/>
    </dgm:pt>
    <dgm:pt modelId="{5A45E509-E329-40CF-A1E7-679D046E6D25}" type="pres">
      <dgm:prSet presAssocID="{CC89A61B-C5C3-43D9-ABF3-DEBE709B49DD}" presName="Name37" presStyleLbl="parChTrans1D3" presStyleIdx="6" presStyleCnt="10"/>
      <dgm:spPr/>
    </dgm:pt>
    <dgm:pt modelId="{1AD07B35-5543-41DF-A31D-F7ACBA117F27}" type="pres">
      <dgm:prSet presAssocID="{F0D9E6CF-1F98-4AF5-8122-5A85C383A08D}" presName="hierRoot2" presStyleCnt="0">
        <dgm:presLayoutVars>
          <dgm:hierBranch val="init"/>
        </dgm:presLayoutVars>
      </dgm:prSet>
      <dgm:spPr/>
    </dgm:pt>
    <dgm:pt modelId="{10280651-B063-4761-8F90-44F8FE64F012}" type="pres">
      <dgm:prSet presAssocID="{F0D9E6CF-1F98-4AF5-8122-5A85C383A08D}" presName="rootComposite" presStyleCnt="0"/>
      <dgm:spPr/>
    </dgm:pt>
    <dgm:pt modelId="{632C7C13-A893-4F8C-932B-B6D2939F1F2B}" type="pres">
      <dgm:prSet presAssocID="{F0D9E6CF-1F98-4AF5-8122-5A85C383A08D}" presName="rootText" presStyleLbl="node3" presStyleIdx="6" presStyleCnt="10" custScaleX="299624" custScaleY="194811" custLinFactNeighborX="100">
        <dgm:presLayoutVars>
          <dgm:chPref val="3"/>
        </dgm:presLayoutVars>
      </dgm:prSet>
      <dgm:spPr/>
    </dgm:pt>
    <dgm:pt modelId="{82526A11-1E97-45A2-BCA9-36473BF6827D}" type="pres">
      <dgm:prSet presAssocID="{F0D9E6CF-1F98-4AF5-8122-5A85C383A08D}" presName="rootConnector" presStyleLbl="node3" presStyleIdx="6" presStyleCnt="10"/>
      <dgm:spPr/>
    </dgm:pt>
    <dgm:pt modelId="{6CFE610A-9C17-4DC2-B3F9-AA57F84D3DD8}" type="pres">
      <dgm:prSet presAssocID="{F0D9E6CF-1F98-4AF5-8122-5A85C383A08D}" presName="hierChild4" presStyleCnt="0"/>
      <dgm:spPr/>
    </dgm:pt>
    <dgm:pt modelId="{897AD237-5821-49FC-BA6A-59D8A76F7B40}" type="pres">
      <dgm:prSet presAssocID="{F0D9E6CF-1F98-4AF5-8122-5A85C383A08D}" presName="hierChild5" presStyleCnt="0"/>
      <dgm:spPr/>
    </dgm:pt>
    <dgm:pt modelId="{119AE8A4-2414-4370-A6CD-5FADC5DF844E}" type="pres">
      <dgm:prSet presAssocID="{BD8E4D5A-75FA-4848-B182-88D74D7CB235}" presName="Name37" presStyleLbl="parChTrans1D3" presStyleIdx="7" presStyleCnt="10"/>
      <dgm:spPr/>
    </dgm:pt>
    <dgm:pt modelId="{78090E2C-C966-4EE6-8857-B40E799E40AB}" type="pres">
      <dgm:prSet presAssocID="{0966B90D-77F0-4585-BC04-46CC608F5F76}" presName="hierRoot2" presStyleCnt="0">
        <dgm:presLayoutVars>
          <dgm:hierBranch val="init"/>
        </dgm:presLayoutVars>
      </dgm:prSet>
      <dgm:spPr/>
    </dgm:pt>
    <dgm:pt modelId="{92CAE42D-BC3E-4BA7-B2BB-800B92A0A7F7}" type="pres">
      <dgm:prSet presAssocID="{0966B90D-77F0-4585-BC04-46CC608F5F76}" presName="rootComposite" presStyleCnt="0"/>
      <dgm:spPr/>
    </dgm:pt>
    <dgm:pt modelId="{E7C36EB0-A838-4FB8-BC9E-5BB2287FD51C}" type="pres">
      <dgm:prSet presAssocID="{0966B90D-77F0-4585-BC04-46CC608F5F76}" presName="rootText" presStyleLbl="node3" presStyleIdx="7" presStyleCnt="10" custScaleX="306379" custScaleY="137655" custLinFactNeighborX="100">
        <dgm:presLayoutVars>
          <dgm:chPref val="3"/>
        </dgm:presLayoutVars>
      </dgm:prSet>
      <dgm:spPr/>
    </dgm:pt>
    <dgm:pt modelId="{617F3D02-7A88-4EFC-8ECB-FE6A8C113AE2}" type="pres">
      <dgm:prSet presAssocID="{0966B90D-77F0-4585-BC04-46CC608F5F76}" presName="rootConnector" presStyleLbl="node3" presStyleIdx="7" presStyleCnt="10"/>
      <dgm:spPr/>
    </dgm:pt>
    <dgm:pt modelId="{071CDE79-E84A-4195-9596-51E46CDD4CDB}" type="pres">
      <dgm:prSet presAssocID="{0966B90D-77F0-4585-BC04-46CC608F5F76}" presName="hierChild4" presStyleCnt="0"/>
      <dgm:spPr/>
    </dgm:pt>
    <dgm:pt modelId="{45C18AB8-A24D-44FF-9672-567B2AFA82EC}" type="pres">
      <dgm:prSet presAssocID="{0966B90D-77F0-4585-BC04-46CC608F5F76}" presName="hierChild5" presStyleCnt="0"/>
      <dgm:spPr/>
    </dgm:pt>
    <dgm:pt modelId="{B51666A0-E3B2-46ED-8412-986D37A796F6}" type="pres">
      <dgm:prSet presAssocID="{E8653F1C-0BDF-4872-A72E-E9E30BC46B2E}" presName="Name37" presStyleLbl="parChTrans1D3" presStyleIdx="8" presStyleCnt="10"/>
      <dgm:spPr/>
    </dgm:pt>
    <dgm:pt modelId="{4DEFE242-FD07-4BC3-B3DA-4B2C9C5539CA}" type="pres">
      <dgm:prSet presAssocID="{F9ED09AF-1EDF-4165-A683-39A904F2B572}" presName="hierRoot2" presStyleCnt="0">
        <dgm:presLayoutVars>
          <dgm:hierBranch val="init"/>
        </dgm:presLayoutVars>
      </dgm:prSet>
      <dgm:spPr/>
    </dgm:pt>
    <dgm:pt modelId="{9B0B1951-CAB2-42AA-8250-D7C28B5E7AAE}" type="pres">
      <dgm:prSet presAssocID="{F9ED09AF-1EDF-4165-A683-39A904F2B572}" presName="rootComposite" presStyleCnt="0"/>
      <dgm:spPr/>
    </dgm:pt>
    <dgm:pt modelId="{6C7B322D-BE93-4FE9-84E8-D894456597C7}" type="pres">
      <dgm:prSet presAssocID="{F9ED09AF-1EDF-4165-A683-39A904F2B572}" presName="rootText" presStyleLbl="node3" presStyleIdx="8" presStyleCnt="10" custScaleX="299624" custScaleY="153884" custLinFactNeighborX="100">
        <dgm:presLayoutVars>
          <dgm:chPref val="3"/>
        </dgm:presLayoutVars>
      </dgm:prSet>
      <dgm:spPr/>
    </dgm:pt>
    <dgm:pt modelId="{D129082B-75FD-4166-ABA2-598E35EFF734}" type="pres">
      <dgm:prSet presAssocID="{F9ED09AF-1EDF-4165-A683-39A904F2B572}" presName="rootConnector" presStyleLbl="node3" presStyleIdx="8" presStyleCnt="10"/>
      <dgm:spPr/>
    </dgm:pt>
    <dgm:pt modelId="{C4DE09E8-C499-40A8-B94E-FFA269EECECB}" type="pres">
      <dgm:prSet presAssocID="{F9ED09AF-1EDF-4165-A683-39A904F2B572}" presName="hierChild4" presStyleCnt="0"/>
      <dgm:spPr/>
    </dgm:pt>
    <dgm:pt modelId="{1BF548FC-AD4D-4CA1-AADD-D11165394ECD}" type="pres">
      <dgm:prSet presAssocID="{F9ED09AF-1EDF-4165-A683-39A904F2B572}" presName="hierChild5" presStyleCnt="0"/>
      <dgm:spPr/>
    </dgm:pt>
    <dgm:pt modelId="{E67DBEC3-13BB-48F8-A829-5EAE78FA6339}" type="pres">
      <dgm:prSet presAssocID="{60C31844-4B1E-4113-A47B-12484AA4E6B2}" presName="Name37" presStyleLbl="parChTrans1D3" presStyleIdx="9" presStyleCnt="10"/>
      <dgm:spPr/>
    </dgm:pt>
    <dgm:pt modelId="{6801BADC-027A-4332-A377-E6601181DE50}" type="pres">
      <dgm:prSet presAssocID="{C4AFAEC5-EF96-4254-B2B7-E13AE2D6FA55}" presName="hierRoot2" presStyleCnt="0">
        <dgm:presLayoutVars>
          <dgm:hierBranch val="init"/>
        </dgm:presLayoutVars>
      </dgm:prSet>
      <dgm:spPr/>
    </dgm:pt>
    <dgm:pt modelId="{500C4875-7741-49E0-9EE6-ABC7A86484F4}" type="pres">
      <dgm:prSet presAssocID="{C4AFAEC5-EF96-4254-B2B7-E13AE2D6FA55}" presName="rootComposite" presStyleCnt="0"/>
      <dgm:spPr/>
    </dgm:pt>
    <dgm:pt modelId="{80BB9155-BEE8-4A08-A1FB-29634C613D91}" type="pres">
      <dgm:prSet presAssocID="{C4AFAEC5-EF96-4254-B2B7-E13AE2D6FA55}" presName="rootText" presStyleLbl="node3" presStyleIdx="9" presStyleCnt="10" custScaleX="301876" custScaleY="190835" custLinFactNeighborX="100">
        <dgm:presLayoutVars>
          <dgm:chPref val="3"/>
        </dgm:presLayoutVars>
      </dgm:prSet>
      <dgm:spPr/>
    </dgm:pt>
    <dgm:pt modelId="{E2C456B5-FB3A-434F-9465-CD68AE139A18}" type="pres">
      <dgm:prSet presAssocID="{C4AFAEC5-EF96-4254-B2B7-E13AE2D6FA55}" presName="rootConnector" presStyleLbl="node3" presStyleIdx="9" presStyleCnt="10"/>
      <dgm:spPr/>
    </dgm:pt>
    <dgm:pt modelId="{E39FFF4A-9230-4C96-8FA2-43558C972419}" type="pres">
      <dgm:prSet presAssocID="{C4AFAEC5-EF96-4254-B2B7-E13AE2D6FA55}" presName="hierChild4" presStyleCnt="0"/>
      <dgm:spPr/>
    </dgm:pt>
    <dgm:pt modelId="{FF004C68-5EAB-471D-AB27-57E0440987A3}" type="pres">
      <dgm:prSet presAssocID="{C4AFAEC5-EF96-4254-B2B7-E13AE2D6FA55}" presName="hierChild5" presStyleCnt="0"/>
      <dgm:spPr/>
    </dgm:pt>
    <dgm:pt modelId="{149AAE81-FD29-4192-915D-09B0DE73E7D7}" type="pres">
      <dgm:prSet presAssocID="{6474D1D8-415D-443C-A8DB-F00B493ABF66}" presName="hierChild5" presStyleCnt="0"/>
      <dgm:spPr/>
    </dgm:pt>
    <dgm:pt modelId="{F3EB2493-B32E-4C05-B6FF-E37F6468382B}" type="pres">
      <dgm:prSet presAssocID="{D8A3F7C6-3512-4F7D-904D-A3AC25DA054F}" presName="hierChild3" presStyleCnt="0"/>
      <dgm:spPr/>
    </dgm:pt>
  </dgm:ptLst>
  <dgm:cxnLst>
    <dgm:cxn modelId="{4C8FB701-A206-4E63-949B-214069BEC641}" type="presOf" srcId="{439F710C-E582-4E5B-A5DB-3E3E21CE6E21}" destId="{0B66452C-239D-44FC-93CF-B77A0EE06284}" srcOrd="0" destOrd="0" presId="urn:microsoft.com/office/officeart/2005/8/layout/orgChart1"/>
    <dgm:cxn modelId="{B585AF08-FCA7-407A-B8C5-CCDFFFFBD213}" type="presOf" srcId="{CC89A61B-C5C3-43D9-ABF3-DEBE709B49DD}" destId="{5A45E509-E329-40CF-A1E7-679D046E6D25}" srcOrd="0" destOrd="0" presId="urn:microsoft.com/office/officeart/2005/8/layout/orgChart1"/>
    <dgm:cxn modelId="{5E83DF0C-FA0B-4A6A-BEAB-98CA68E84864}" type="presOf" srcId="{25AEAE49-7BD2-42D1-B55E-625BE31A96BF}" destId="{1AE22AE0-F7B5-4A35-B6D4-45506ECFA962}" srcOrd="0" destOrd="0" presId="urn:microsoft.com/office/officeart/2005/8/layout/orgChart1"/>
    <dgm:cxn modelId="{44736A11-05C2-4E28-8DCA-F2EB47BBA9FA}" type="presOf" srcId="{E8653F1C-0BDF-4872-A72E-E9E30BC46B2E}" destId="{B51666A0-E3B2-46ED-8412-986D37A796F6}" srcOrd="0" destOrd="0" presId="urn:microsoft.com/office/officeart/2005/8/layout/orgChart1"/>
    <dgm:cxn modelId="{10EA3718-2A02-45C0-A164-1D9C4C5A0E7E}" type="presOf" srcId="{D8A3F7C6-3512-4F7D-904D-A3AC25DA054F}" destId="{A4739045-81FE-4D17-8ED0-4D84F20E73DD}" srcOrd="0" destOrd="0" presId="urn:microsoft.com/office/officeart/2005/8/layout/orgChart1"/>
    <dgm:cxn modelId="{9160F521-FFDE-47E6-B07A-781EFA69288B}" type="presOf" srcId="{EBF434F2-F5DD-4359-94B4-B50BA0B3F32C}" destId="{73627365-9AC5-4D02-A1DD-B3D063119723}" srcOrd="1" destOrd="0" presId="urn:microsoft.com/office/officeart/2005/8/layout/orgChart1"/>
    <dgm:cxn modelId="{82DA1022-B2AC-40EE-ADAC-C5AE88E43578}" type="presOf" srcId="{F9ED09AF-1EDF-4165-A683-39A904F2B572}" destId="{6C7B322D-BE93-4FE9-84E8-D894456597C7}" srcOrd="0" destOrd="0" presId="urn:microsoft.com/office/officeart/2005/8/layout/orgChart1"/>
    <dgm:cxn modelId="{95B78F26-8435-4191-8876-B85DD966B649}" type="presOf" srcId="{F0D9E6CF-1F98-4AF5-8122-5A85C383A08D}" destId="{632C7C13-A893-4F8C-932B-B6D2939F1F2B}" srcOrd="0" destOrd="0" presId="urn:microsoft.com/office/officeart/2005/8/layout/orgChart1"/>
    <dgm:cxn modelId="{9E4BED26-FA66-425D-B3FB-399DE967E3DB}" srcId="{6474D1D8-415D-443C-A8DB-F00B493ABF66}" destId="{C4AFAEC5-EF96-4254-B2B7-E13AE2D6FA55}" srcOrd="4" destOrd="0" parTransId="{60C31844-4B1E-4113-A47B-12484AA4E6B2}" sibTransId="{B29B2F52-F079-42CD-98A1-E2B96F27F528}"/>
    <dgm:cxn modelId="{F0B2D829-571C-4B36-B2C4-BF92405723A6}" type="presOf" srcId="{25AEAE49-7BD2-42D1-B55E-625BE31A96BF}" destId="{CCE092D5-3AAD-4810-8CB3-8DC538FD4E6A}" srcOrd="1" destOrd="0" presId="urn:microsoft.com/office/officeart/2005/8/layout/orgChart1"/>
    <dgm:cxn modelId="{5283062E-4036-48E4-BECB-33A2B47E2654}" srcId="{6474D1D8-415D-443C-A8DB-F00B493ABF66}" destId="{0966B90D-77F0-4585-BC04-46CC608F5F76}" srcOrd="2" destOrd="0" parTransId="{BD8E4D5A-75FA-4848-B182-88D74D7CB235}" sibTransId="{94361091-902B-4204-BB0A-85F95EFFF200}"/>
    <dgm:cxn modelId="{7F8B8032-FD89-42A7-AD40-784D5362D24B}" srcId="{6474D1D8-415D-443C-A8DB-F00B493ABF66}" destId="{F9ED09AF-1EDF-4165-A683-39A904F2B572}" srcOrd="3" destOrd="0" parTransId="{E8653F1C-0BDF-4872-A72E-E9E30BC46B2E}" sibTransId="{4D575001-3D10-480C-8A80-4FAC5821D16B}"/>
    <dgm:cxn modelId="{1931995B-B4C5-42EF-8F4C-66FCE4A64CB4}" srcId="{6474D1D8-415D-443C-A8DB-F00B493ABF66}" destId="{9477A10F-5A29-4015-A9FD-3E254A90B6D7}" srcOrd="0" destOrd="0" parTransId="{998690E7-9CE6-4027-9764-F1D99E92238E}" sibTransId="{884DF5A7-27D2-40DA-9784-2C32B953DFFD}"/>
    <dgm:cxn modelId="{6968F15F-7FE0-4077-BFF2-3D4B37C9D868}" type="presOf" srcId="{9477A10F-5A29-4015-A9FD-3E254A90B6D7}" destId="{4577A7EC-927A-46D3-9AAD-20E465CA1517}" srcOrd="1" destOrd="0" presId="urn:microsoft.com/office/officeart/2005/8/layout/orgChart1"/>
    <dgm:cxn modelId="{9984AF60-2F3A-4736-A3C0-DE321273225B}" srcId="{25AEAE49-7BD2-42D1-B55E-625BE31A96BF}" destId="{439F710C-E582-4E5B-A5DB-3E3E21CE6E21}" srcOrd="1" destOrd="0" parTransId="{6A8026D4-4BFA-471D-8899-A32BC75DB5C9}" sibTransId="{C1F1A671-D3F9-4CB4-965B-97E7A1786C43}"/>
    <dgm:cxn modelId="{63318047-2FE3-4C68-A30F-DEECEF4E2D34}" srcId="{25AEAE49-7BD2-42D1-B55E-625BE31A96BF}" destId="{EBF434F2-F5DD-4359-94B4-B50BA0B3F32C}" srcOrd="2" destOrd="0" parTransId="{9B1F363B-4C6D-413D-A2ED-B9F424664470}" sibTransId="{BE443015-3622-4B8E-9399-99465AABF650}"/>
    <dgm:cxn modelId="{BF782649-2A26-4DC2-94AE-990C17522289}" type="presOf" srcId="{392ABE44-5DF5-4B5C-987F-1206AB09244E}" destId="{E0D0E2AA-6851-4A6E-A208-FE3B9416DCF4}" srcOrd="0" destOrd="0" presId="urn:microsoft.com/office/officeart/2005/8/layout/orgChart1"/>
    <dgm:cxn modelId="{A3AF5769-E063-4252-ADD9-2F39F4901116}" srcId="{D8A3F7C6-3512-4F7D-904D-A3AC25DA054F}" destId="{6474D1D8-415D-443C-A8DB-F00B493ABF66}" srcOrd="1" destOrd="0" parTransId="{F7D9708C-BC7E-4CA2-9342-D216B4517A6A}" sibTransId="{56634273-49F5-409F-B7F6-BD37AA6492DE}"/>
    <dgm:cxn modelId="{E339A94B-6624-45B6-8506-048E5E73DC89}" type="presOf" srcId="{439F710C-E582-4E5B-A5DB-3E3E21CE6E21}" destId="{366F51C1-8B70-4444-8AD8-17850364A0F0}" srcOrd="1" destOrd="0" presId="urn:microsoft.com/office/officeart/2005/8/layout/orgChart1"/>
    <dgm:cxn modelId="{081BC04B-65D6-4D61-B54E-4E2AC004AF57}" type="presOf" srcId="{F0D9E6CF-1F98-4AF5-8122-5A85C383A08D}" destId="{82526A11-1E97-45A2-BCA9-36473BF6827D}" srcOrd="1" destOrd="0" presId="urn:microsoft.com/office/officeart/2005/8/layout/orgChart1"/>
    <dgm:cxn modelId="{1CB5664C-F461-4016-A081-2E803CC6EB18}" type="presOf" srcId="{998690E7-9CE6-4027-9764-F1D99E92238E}" destId="{3B158C15-2F5A-48D6-BAEA-F466F1D27E49}" srcOrd="0" destOrd="0" presId="urn:microsoft.com/office/officeart/2005/8/layout/orgChart1"/>
    <dgm:cxn modelId="{2D06836D-D755-4D94-9DC1-CC6065130B11}" srcId="{D8A3F7C6-3512-4F7D-904D-A3AC25DA054F}" destId="{25AEAE49-7BD2-42D1-B55E-625BE31A96BF}" srcOrd="0" destOrd="0" parTransId="{392ABE44-5DF5-4B5C-987F-1206AB09244E}" sibTransId="{45436840-F65E-4229-8B43-8DFC574A30A3}"/>
    <dgm:cxn modelId="{357DA24D-1F1E-4E10-9AB2-7C7BC6932170}" type="presOf" srcId="{C4AFAEC5-EF96-4254-B2B7-E13AE2D6FA55}" destId="{E2C456B5-FB3A-434F-9465-CD68AE139A18}" srcOrd="1" destOrd="0" presId="urn:microsoft.com/office/officeart/2005/8/layout/orgChart1"/>
    <dgm:cxn modelId="{533FBA6F-DD61-4D8A-BFBD-5F515568BEED}" srcId="{25AEAE49-7BD2-42D1-B55E-625BE31A96BF}" destId="{CB204CBE-09B6-484E-9074-6751F4299229}" srcOrd="3" destOrd="0" parTransId="{B978F266-F1AA-4C9A-B32B-0276C76C61BD}" sibTransId="{90315C0F-6417-4C1C-A8DC-E9384AF8F0C9}"/>
    <dgm:cxn modelId="{36326B52-8FF4-49A6-B58F-FFD6BEAD4687}" type="presOf" srcId="{B978F266-F1AA-4C9A-B32B-0276C76C61BD}" destId="{A87D2BEE-A76D-46B5-ADB1-66E681E914DC}" srcOrd="0" destOrd="0" presId="urn:microsoft.com/office/officeart/2005/8/layout/orgChart1"/>
    <dgm:cxn modelId="{FA4A1376-9396-43F6-8FF4-3688F5132317}" srcId="{6474D1D8-415D-443C-A8DB-F00B493ABF66}" destId="{F0D9E6CF-1F98-4AF5-8122-5A85C383A08D}" srcOrd="1" destOrd="0" parTransId="{CC89A61B-C5C3-43D9-ABF3-DEBE709B49DD}" sibTransId="{A20F3EB1-1B64-43FA-8F50-1E5FA8ECAA1B}"/>
    <dgm:cxn modelId="{2C4A3256-C5A2-4E0D-8087-0C7DA0E07C5E}" type="presOf" srcId="{0966B90D-77F0-4585-BC04-46CC608F5F76}" destId="{617F3D02-7A88-4EFC-8ECB-FE6A8C113AE2}" srcOrd="1" destOrd="0" presId="urn:microsoft.com/office/officeart/2005/8/layout/orgChart1"/>
    <dgm:cxn modelId="{B50F8A76-F681-49D1-86BE-7128C5FAC5BD}" type="presOf" srcId="{07B98635-75F6-4FEA-BAE0-8A2F90352722}" destId="{24561C24-0060-4836-B53F-F1298B629E98}" srcOrd="1" destOrd="0" presId="urn:microsoft.com/office/officeart/2005/8/layout/orgChart1"/>
    <dgm:cxn modelId="{8C5D7584-C00A-4C7A-A7CD-A7AA18D156A0}" type="presOf" srcId="{EBF434F2-F5DD-4359-94B4-B50BA0B3F32C}" destId="{47536D3A-F01F-45C3-BC72-1C40F2B694A9}" srcOrd="0" destOrd="0" presId="urn:microsoft.com/office/officeart/2005/8/layout/orgChart1"/>
    <dgm:cxn modelId="{C7A78F85-B605-4285-9E9A-776A96391757}" srcId="{8D006301-584A-48F5-893B-FEDBDB63AFD6}" destId="{D8A3F7C6-3512-4F7D-904D-A3AC25DA054F}" srcOrd="0" destOrd="0" parTransId="{C23BF4C9-77EA-4B0B-BE4E-6BA10C8FB7EA}" sibTransId="{5355D017-2F9C-4A2F-8F8A-583DCD1486D4}"/>
    <dgm:cxn modelId="{02A30C88-A060-412B-ADC0-3725C76F51E1}" type="presOf" srcId="{9477A10F-5A29-4015-A9FD-3E254A90B6D7}" destId="{A2B38100-64F8-4143-B293-46CD8513136F}" srcOrd="0" destOrd="0" presId="urn:microsoft.com/office/officeart/2005/8/layout/orgChart1"/>
    <dgm:cxn modelId="{B2625895-BAF8-4CCB-ADD5-A8D3FBE8CD56}" type="presOf" srcId="{F7D9708C-BC7E-4CA2-9342-D216B4517A6A}" destId="{47354C85-8BFD-4B67-8B83-FE569D901D14}" srcOrd="0" destOrd="0" presId="urn:microsoft.com/office/officeart/2005/8/layout/orgChart1"/>
    <dgm:cxn modelId="{EEC4289F-FA60-4349-ABE5-4DB9010DB7C6}" type="presOf" srcId="{07B98635-75F6-4FEA-BAE0-8A2F90352722}" destId="{81B4F994-26AF-42D8-A24E-187A721C64BC}" srcOrd="0" destOrd="0" presId="urn:microsoft.com/office/officeart/2005/8/layout/orgChart1"/>
    <dgm:cxn modelId="{BE798EA3-062C-4618-A768-EFD1581859DF}" type="presOf" srcId="{6474D1D8-415D-443C-A8DB-F00B493ABF66}" destId="{E8A6FFF8-B374-4B7A-88AF-9B5E79F0BB97}" srcOrd="1" destOrd="0" presId="urn:microsoft.com/office/officeart/2005/8/layout/orgChart1"/>
    <dgm:cxn modelId="{940F9AA3-A478-4E5B-8345-B2FCE998B3A9}" type="presOf" srcId="{60C31844-4B1E-4113-A47B-12484AA4E6B2}" destId="{E67DBEC3-13BB-48F8-A829-5EAE78FA6339}" srcOrd="0" destOrd="0" presId="urn:microsoft.com/office/officeart/2005/8/layout/orgChart1"/>
    <dgm:cxn modelId="{66CCF7A3-706C-4F01-88FB-F6CEE84561EA}" type="presOf" srcId="{8D006301-584A-48F5-893B-FEDBDB63AFD6}" destId="{930E14E9-E414-4487-86F6-7FDB3374B45A}" srcOrd="0" destOrd="0" presId="urn:microsoft.com/office/officeart/2005/8/layout/orgChart1"/>
    <dgm:cxn modelId="{170313AB-541A-45F8-AB81-4BDBF811C519}" type="presOf" srcId="{BD8E4D5A-75FA-4848-B182-88D74D7CB235}" destId="{119AE8A4-2414-4370-A6CD-5FADC5DF844E}" srcOrd="0" destOrd="0" presId="urn:microsoft.com/office/officeart/2005/8/layout/orgChart1"/>
    <dgm:cxn modelId="{39F66AB3-B4C9-4E6E-97EA-86588877D99A}" type="presOf" srcId="{3308A0AC-9281-4289-B501-E9B6ACE78161}" destId="{4979178E-E00C-4019-A6EC-1DB759B3415B}" srcOrd="0" destOrd="0" presId="urn:microsoft.com/office/officeart/2005/8/layout/orgChart1"/>
    <dgm:cxn modelId="{E50180B5-D181-4E42-9E82-DB1B1826340D}" type="presOf" srcId="{CB204CBE-09B6-484E-9074-6751F4299229}" destId="{2DA25EC5-BEAD-417A-8E02-C2262385B2A0}" srcOrd="0" destOrd="0" presId="urn:microsoft.com/office/officeart/2005/8/layout/orgChart1"/>
    <dgm:cxn modelId="{1F48D4BB-199C-4559-A11C-097C174CFE1B}" type="presOf" srcId="{7EFA9B99-4D8D-4753-BB9D-E6F2E62B80E8}" destId="{86361D9E-3B3C-4772-A934-75519387A12B}" srcOrd="0" destOrd="0" presId="urn:microsoft.com/office/officeart/2005/8/layout/orgChart1"/>
    <dgm:cxn modelId="{62399FC9-117A-449F-A966-ADA620DB6351}" srcId="{25AEAE49-7BD2-42D1-B55E-625BE31A96BF}" destId="{07B98635-75F6-4FEA-BAE0-8A2F90352722}" srcOrd="0" destOrd="0" parTransId="{3308A0AC-9281-4289-B501-E9B6ACE78161}" sibTransId="{982AF0AD-97CE-427F-AD15-C4F7F9C8189D}"/>
    <dgm:cxn modelId="{645BD4CB-2E77-4CC6-B67C-20297AC385F9}" type="presOf" srcId="{C4AFAEC5-EF96-4254-B2B7-E13AE2D6FA55}" destId="{80BB9155-BEE8-4A08-A1FB-29634C613D91}" srcOrd="0" destOrd="0" presId="urn:microsoft.com/office/officeart/2005/8/layout/orgChart1"/>
    <dgm:cxn modelId="{3EB7CCD4-F714-4527-B972-8ABF3DCD2B9D}" srcId="{25AEAE49-7BD2-42D1-B55E-625BE31A96BF}" destId="{817CDB1C-B01B-46A5-BCBA-A9B4CEAAABC8}" srcOrd="4" destOrd="0" parTransId="{7EFA9B99-4D8D-4753-BB9D-E6F2E62B80E8}" sibTransId="{60216930-B418-4D9A-B6D1-243D7D4AAFC5}"/>
    <dgm:cxn modelId="{07A8B2D9-2662-4CA9-9807-18373AD3DC1D}" type="presOf" srcId="{817CDB1C-B01B-46A5-BCBA-A9B4CEAAABC8}" destId="{CD476A7F-081D-4D57-83F5-A381DCE47893}" srcOrd="1" destOrd="0" presId="urn:microsoft.com/office/officeart/2005/8/layout/orgChart1"/>
    <dgm:cxn modelId="{3DB4CCDB-AD45-4B40-B0E5-85EDECE22E84}" type="presOf" srcId="{6A8026D4-4BFA-471D-8899-A32BC75DB5C9}" destId="{FC681A05-D09E-4C8E-A458-1A8B6D13E1B0}" srcOrd="0" destOrd="0" presId="urn:microsoft.com/office/officeart/2005/8/layout/orgChart1"/>
    <dgm:cxn modelId="{1C0689E3-56EC-48F6-9550-BB378DFB3359}" type="presOf" srcId="{CB204CBE-09B6-484E-9074-6751F4299229}" destId="{26195445-D6A6-40B1-919D-19AC748A6201}" srcOrd="1" destOrd="0" presId="urn:microsoft.com/office/officeart/2005/8/layout/orgChart1"/>
    <dgm:cxn modelId="{99EE62E8-384E-4088-B090-79633FFEC3AA}" type="presOf" srcId="{9B1F363B-4C6D-413D-A2ED-B9F424664470}" destId="{1D302651-1D94-43B7-B29E-3CD68F50CB92}" srcOrd="0" destOrd="0" presId="urn:microsoft.com/office/officeart/2005/8/layout/orgChart1"/>
    <dgm:cxn modelId="{B675A0E9-DB01-418A-8D8B-0DBB3FF1B564}" type="presOf" srcId="{0966B90D-77F0-4585-BC04-46CC608F5F76}" destId="{E7C36EB0-A838-4FB8-BC9E-5BB2287FD51C}" srcOrd="0" destOrd="0" presId="urn:microsoft.com/office/officeart/2005/8/layout/orgChart1"/>
    <dgm:cxn modelId="{650CF4E9-25C4-430E-BA50-BD259294E575}" type="presOf" srcId="{F9ED09AF-1EDF-4165-A683-39A904F2B572}" destId="{D129082B-75FD-4166-ABA2-598E35EFF734}" srcOrd="1" destOrd="0" presId="urn:microsoft.com/office/officeart/2005/8/layout/orgChart1"/>
    <dgm:cxn modelId="{EA74D7EB-FFD2-44CA-AD69-0518BBD0B633}" type="presOf" srcId="{6474D1D8-415D-443C-A8DB-F00B493ABF66}" destId="{439BC8A5-3C18-4D30-A49B-4E5D8A67DEFE}" srcOrd="0" destOrd="0" presId="urn:microsoft.com/office/officeart/2005/8/layout/orgChart1"/>
    <dgm:cxn modelId="{01D382EE-97D6-4D75-8115-BE4BA9CC662C}" type="presOf" srcId="{817CDB1C-B01B-46A5-BCBA-A9B4CEAAABC8}" destId="{471715EE-3ABB-45DE-B4AA-E45C5B3B3AFE}" srcOrd="0" destOrd="0" presId="urn:microsoft.com/office/officeart/2005/8/layout/orgChart1"/>
    <dgm:cxn modelId="{054FD1FC-BED7-4D3B-B21B-73BF3A2F756D}" type="presOf" srcId="{D8A3F7C6-3512-4F7D-904D-A3AC25DA054F}" destId="{C8A68BE4-4EE7-499B-A98E-CB3C7FA0768D}" srcOrd="1" destOrd="0" presId="urn:microsoft.com/office/officeart/2005/8/layout/orgChart1"/>
    <dgm:cxn modelId="{7F379792-DC60-4AE7-B932-1AEAEBE4C4D6}" type="presParOf" srcId="{930E14E9-E414-4487-86F6-7FDB3374B45A}" destId="{91A65D06-FCBC-4171-B96F-45E4536E57BE}" srcOrd="0" destOrd="0" presId="urn:microsoft.com/office/officeart/2005/8/layout/orgChart1"/>
    <dgm:cxn modelId="{73DCAF4D-A2F3-4324-9CAE-B966EF5333FE}" type="presParOf" srcId="{91A65D06-FCBC-4171-B96F-45E4536E57BE}" destId="{622E01C7-21FD-442F-B4BE-E55F044A063F}" srcOrd="0" destOrd="0" presId="urn:microsoft.com/office/officeart/2005/8/layout/orgChart1"/>
    <dgm:cxn modelId="{E6CD4B56-5B02-4989-A60F-A01F11C76BCE}" type="presParOf" srcId="{622E01C7-21FD-442F-B4BE-E55F044A063F}" destId="{A4739045-81FE-4D17-8ED0-4D84F20E73DD}" srcOrd="0" destOrd="0" presId="urn:microsoft.com/office/officeart/2005/8/layout/orgChart1"/>
    <dgm:cxn modelId="{089944E2-3CCE-424E-B1D9-7BF59A8AC87F}" type="presParOf" srcId="{622E01C7-21FD-442F-B4BE-E55F044A063F}" destId="{C8A68BE4-4EE7-499B-A98E-CB3C7FA0768D}" srcOrd="1" destOrd="0" presId="urn:microsoft.com/office/officeart/2005/8/layout/orgChart1"/>
    <dgm:cxn modelId="{EFA531E1-B0E0-48F4-89E2-918ACB2B495F}" type="presParOf" srcId="{91A65D06-FCBC-4171-B96F-45E4536E57BE}" destId="{203C95A0-F704-4ACE-BF8A-363366014A1D}" srcOrd="1" destOrd="0" presId="urn:microsoft.com/office/officeart/2005/8/layout/orgChart1"/>
    <dgm:cxn modelId="{B65A77BD-3FD8-45BA-B739-9CF29EB37308}" type="presParOf" srcId="{203C95A0-F704-4ACE-BF8A-363366014A1D}" destId="{E0D0E2AA-6851-4A6E-A208-FE3B9416DCF4}" srcOrd="0" destOrd="0" presId="urn:microsoft.com/office/officeart/2005/8/layout/orgChart1"/>
    <dgm:cxn modelId="{32A3C616-712B-4DBB-B9A4-13CB873052D8}" type="presParOf" srcId="{203C95A0-F704-4ACE-BF8A-363366014A1D}" destId="{7F0D678F-C5ED-4F19-BE99-C8F90DE26F7E}" srcOrd="1" destOrd="0" presId="urn:microsoft.com/office/officeart/2005/8/layout/orgChart1"/>
    <dgm:cxn modelId="{F7BBA848-8B78-4D65-93BF-3678D968AFD2}" type="presParOf" srcId="{7F0D678F-C5ED-4F19-BE99-C8F90DE26F7E}" destId="{A1CB7A05-8D2B-4DF3-9ADF-315E68C2D753}" srcOrd="0" destOrd="0" presId="urn:microsoft.com/office/officeart/2005/8/layout/orgChart1"/>
    <dgm:cxn modelId="{6BBE3EB1-790E-48D7-9614-5CA0CA2DE256}" type="presParOf" srcId="{A1CB7A05-8D2B-4DF3-9ADF-315E68C2D753}" destId="{1AE22AE0-F7B5-4A35-B6D4-45506ECFA962}" srcOrd="0" destOrd="0" presId="urn:microsoft.com/office/officeart/2005/8/layout/orgChart1"/>
    <dgm:cxn modelId="{879D32A6-D1AE-4F6D-A067-97CA995330A8}" type="presParOf" srcId="{A1CB7A05-8D2B-4DF3-9ADF-315E68C2D753}" destId="{CCE092D5-3AAD-4810-8CB3-8DC538FD4E6A}" srcOrd="1" destOrd="0" presId="urn:microsoft.com/office/officeart/2005/8/layout/orgChart1"/>
    <dgm:cxn modelId="{8FF7F42C-0D4D-496A-982D-85FAB00C77C8}" type="presParOf" srcId="{7F0D678F-C5ED-4F19-BE99-C8F90DE26F7E}" destId="{7A98D9B3-7F7B-4A48-B1CE-090DE1800D43}" srcOrd="1" destOrd="0" presId="urn:microsoft.com/office/officeart/2005/8/layout/orgChart1"/>
    <dgm:cxn modelId="{83B8E356-D9C7-4DA1-A5BC-C73636FD7B3D}" type="presParOf" srcId="{7A98D9B3-7F7B-4A48-B1CE-090DE1800D43}" destId="{4979178E-E00C-4019-A6EC-1DB759B3415B}" srcOrd="0" destOrd="0" presId="urn:microsoft.com/office/officeart/2005/8/layout/orgChart1"/>
    <dgm:cxn modelId="{EE8B7E04-915C-4AF9-BAE9-8328C0EB309C}" type="presParOf" srcId="{7A98D9B3-7F7B-4A48-B1CE-090DE1800D43}" destId="{2575A058-F297-4CC2-9FD6-E08F15B15C78}" srcOrd="1" destOrd="0" presId="urn:microsoft.com/office/officeart/2005/8/layout/orgChart1"/>
    <dgm:cxn modelId="{432B22DF-649A-409C-B473-060E82B5DBCE}" type="presParOf" srcId="{2575A058-F297-4CC2-9FD6-E08F15B15C78}" destId="{83F728CA-9DE7-4060-82ED-D5838010371F}" srcOrd="0" destOrd="0" presId="urn:microsoft.com/office/officeart/2005/8/layout/orgChart1"/>
    <dgm:cxn modelId="{E549015B-4050-4021-A2B8-772EA0AFA6FC}" type="presParOf" srcId="{83F728CA-9DE7-4060-82ED-D5838010371F}" destId="{81B4F994-26AF-42D8-A24E-187A721C64BC}" srcOrd="0" destOrd="0" presId="urn:microsoft.com/office/officeart/2005/8/layout/orgChart1"/>
    <dgm:cxn modelId="{F407DC0B-AB90-4250-B39E-E592E34E2DAC}" type="presParOf" srcId="{83F728CA-9DE7-4060-82ED-D5838010371F}" destId="{24561C24-0060-4836-B53F-F1298B629E98}" srcOrd="1" destOrd="0" presId="urn:microsoft.com/office/officeart/2005/8/layout/orgChart1"/>
    <dgm:cxn modelId="{AFC2757B-6FA3-411D-971B-1EC68EEF4F60}" type="presParOf" srcId="{2575A058-F297-4CC2-9FD6-E08F15B15C78}" destId="{8DAFF4DB-A344-47D7-86CB-2DB0102F827D}" srcOrd="1" destOrd="0" presId="urn:microsoft.com/office/officeart/2005/8/layout/orgChart1"/>
    <dgm:cxn modelId="{3047C9CC-9473-4A0C-8CE6-2E6B375D27A3}" type="presParOf" srcId="{2575A058-F297-4CC2-9FD6-E08F15B15C78}" destId="{786731D6-A411-4A1D-903F-DDDD29FC8D4C}" srcOrd="2" destOrd="0" presId="urn:microsoft.com/office/officeart/2005/8/layout/orgChart1"/>
    <dgm:cxn modelId="{F262A7F6-19E9-45FA-945A-16CE105AE055}" type="presParOf" srcId="{7A98D9B3-7F7B-4A48-B1CE-090DE1800D43}" destId="{FC681A05-D09E-4C8E-A458-1A8B6D13E1B0}" srcOrd="2" destOrd="0" presId="urn:microsoft.com/office/officeart/2005/8/layout/orgChart1"/>
    <dgm:cxn modelId="{1758A274-065C-4BBF-9528-3A570CE08977}" type="presParOf" srcId="{7A98D9B3-7F7B-4A48-B1CE-090DE1800D43}" destId="{C8115037-6EA4-4FE3-8980-35364C814B13}" srcOrd="3" destOrd="0" presId="urn:microsoft.com/office/officeart/2005/8/layout/orgChart1"/>
    <dgm:cxn modelId="{2D4370BE-DC6E-4270-A6B9-AA14E51B608B}" type="presParOf" srcId="{C8115037-6EA4-4FE3-8980-35364C814B13}" destId="{D2D28C85-4BE2-43C8-8C3C-93098447F5DA}" srcOrd="0" destOrd="0" presId="urn:microsoft.com/office/officeart/2005/8/layout/orgChart1"/>
    <dgm:cxn modelId="{5CF17A05-DD4C-4EBC-B096-FC2A1F29ACE1}" type="presParOf" srcId="{D2D28C85-4BE2-43C8-8C3C-93098447F5DA}" destId="{0B66452C-239D-44FC-93CF-B77A0EE06284}" srcOrd="0" destOrd="0" presId="urn:microsoft.com/office/officeart/2005/8/layout/orgChart1"/>
    <dgm:cxn modelId="{AA77EDA7-5F2C-41A7-A849-B30EF6AE6821}" type="presParOf" srcId="{D2D28C85-4BE2-43C8-8C3C-93098447F5DA}" destId="{366F51C1-8B70-4444-8AD8-17850364A0F0}" srcOrd="1" destOrd="0" presId="urn:microsoft.com/office/officeart/2005/8/layout/orgChart1"/>
    <dgm:cxn modelId="{BFD5CDE9-523F-4349-A0DC-5FFD2CA794E5}" type="presParOf" srcId="{C8115037-6EA4-4FE3-8980-35364C814B13}" destId="{07DC9495-7D48-478D-A831-4B86F98C7BAA}" srcOrd="1" destOrd="0" presId="urn:microsoft.com/office/officeart/2005/8/layout/orgChart1"/>
    <dgm:cxn modelId="{00F2A5F1-A153-4759-8635-054B3B2BA176}" type="presParOf" srcId="{C8115037-6EA4-4FE3-8980-35364C814B13}" destId="{0292CD89-DD9E-41D5-99FE-761D2F76B33E}" srcOrd="2" destOrd="0" presId="urn:microsoft.com/office/officeart/2005/8/layout/orgChart1"/>
    <dgm:cxn modelId="{83B55E08-97F9-4D5C-8FF9-FD9973A9DFBB}" type="presParOf" srcId="{7A98D9B3-7F7B-4A48-B1CE-090DE1800D43}" destId="{1D302651-1D94-43B7-B29E-3CD68F50CB92}" srcOrd="4" destOrd="0" presId="urn:microsoft.com/office/officeart/2005/8/layout/orgChart1"/>
    <dgm:cxn modelId="{1A7FACD9-E23A-4546-B67A-C7C69BD61B16}" type="presParOf" srcId="{7A98D9B3-7F7B-4A48-B1CE-090DE1800D43}" destId="{64C4FFD9-F9AF-4B3D-8FD1-B4813766E5CF}" srcOrd="5" destOrd="0" presId="urn:microsoft.com/office/officeart/2005/8/layout/orgChart1"/>
    <dgm:cxn modelId="{A517237A-402F-48D0-BFD6-5434BC842429}" type="presParOf" srcId="{64C4FFD9-F9AF-4B3D-8FD1-B4813766E5CF}" destId="{CBA51454-AF7E-4F85-B20B-970ECC272090}" srcOrd="0" destOrd="0" presId="urn:microsoft.com/office/officeart/2005/8/layout/orgChart1"/>
    <dgm:cxn modelId="{6AA789F4-1741-4F53-96AA-92593294720E}" type="presParOf" srcId="{CBA51454-AF7E-4F85-B20B-970ECC272090}" destId="{47536D3A-F01F-45C3-BC72-1C40F2B694A9}" srcOrd="0" destOrd="0" presId="urn:microsoft.com/office/officeart/2005/8/layout/orgChart1"/>
    <dgm:cxn modelId="{E25D14D6-88B9-43FB-9EEA-0ADE92BFD557}" type="presParOf" srcId="{CBA51454-AF7E-4F85-B20B-970ECC272090}" destId="{73627365-9AC5-4D02-A1DD-B3D063119723}" srcOrd="1" destOrd="0" presId="urn:microsoft.com/office/officeart/2005/8/layout/orgChart1"/>
    <dgm:cxn modelId="{581479CB-0019-462D-AAFD-5E50FFC4E9FA}" type="presParOf" srcId="{64C4FFD9-F9AF-4B3D-8FD1-B4813766E5CF}" destId="{5937E4E4-3259-4EA8-9932-ED30D31F906A}" srcOrd="1" destOrd="0" presId="urn:microsoft.com/office/officeart/2005/8/layout/orgChart1"/>
    <dgm:cxn modelId="{EC334C10-5FDE-40CB-98FE-1B412C4A8C2E}" type="presParOf" srcId="{64C4FFD9-F9AF-4B3D-8FD1-B4813766E5CF}" destId="{7966751C-788C-4954-994D-9C83EF9C8802}" srcOrd="2" destOrd="0" presId="urn:microsoft.com/office/officeart/2005/8/layout/orgChart1"/>
    <dgm:cxn modelId="{2C57840B-4E55-4C30-8F75-1B8760B074B3}" type="presParOf" srcId="{7A98D9B3-7F7B-4A48-B1CE-090DE1800D43}" destId="{A87D2BEE-A76D-46B5-ADB1-66E681E914DC}" srcOrd="6" destOrd="0" presId="urn:microsoft.com/office/officeart/2005/8/layout/orgChart1"/>
    <dgm:cxn modelId="{3ABE9347-8393-4177-BF0E-8BF0B73EED0C}" type="presParOf" srcId="{7A98D9B3-7F7B-4A48-B1CE-090DE1800D43}" destId="{E3AA5C44-1DDD-4A6F-81B9-B1C8C39F1BF8}" srcOrd="7" destOrd="0" presId="urn:microsoft.com/office/officeart/2005/8/layout/orgChart1"/>
    <dgm:cxn modelId="{62E711D1-9BCD-4087-A7EE-6F1320B0A47D}" type="presParOf" srcId="{E3AA5C44-1DDD-4A6F-81B9-B1C8C39F1BF8}" destId="{F0CDDAF6-5C41-4118-A0A5-27290A057758}" srcOrd="0" destOrd="0" presId="urn:microsoft.com/office/officeart/2005/8/layout/orgChart1"/>
    <dgm:cxn modelId="{9C80A660-D915-47B3-BB3A-B7D82730CFBA}" type="presParOf" srcId="{F0CDDAF6-5C41-4118-A0A5-27290A057758}" destId="{2DA25EC5-BEAD-417A-8E02-C2262385B2A0}" srcOrd="0" destOrd="0" presId="urn:microsoft.com/office/officeart/2005/8/layout/orgChart1"/>
    <dgm:cxn modelId="{CE138292-CCB1-4603-9BAF-40B862AB3F63}" type="presParOf" srcId="{F0CDDAF6-5C41-4118-A0A5-27290A057758}" destId="{26195445-D6A6-40B1-919D-19AC748A6201}" srcOrd="1" destOrd="0" presId="urn:microsoft.com/office/officeart/2005/8/layout/orgChart1"/>
    <dgm:cxn modelId="{7B45DF9A-D3D8-486E-BB06-A7D8C6730728}" type="presParOf" srcId="{E3AA5C44-1DDD-4A6F-81B9-B1C8C39F1BF8}" destId="{F4D51A0D-AB68-4C55-9DEA-71366F29F7F4}" srcOrd="1" destOrd="0" presId="urn:microsoft.com/office/officeart/2005/8/layout/orgChart1"/>
    <dgm:cxn modelId="{2780A545-6FA7-4306-A834-042FDE78998E}" type="presParOf" srcId="{E3AA5C44-1DDD-4A6F-81B9-B1C8C39F1BF8}" destId="{BB306541-E749-48B9-93E5-B5E9151CE27D}" srcOrd="2" destOrd="0" presId="urn:microsoft.com/office/officeart/2005/8/layout/orgChart1"/>
    <dgm:cxn modelId="{860137DA-E2AC-405F-81FE-CBFB3474B87F}" type="presParOf" srcId="{7A98D9B3-7F7B-4A48-B1CE-090DE1800D43}" destId="{86361D9E-3B3C-4772-A934-75519387A12B}" srcOrd="8" destOrd="0" presId="urn:microsoft.com/office/officeart/2005/8/layout/orgChart1"/>
    <dgm:cxn modelId="{FD960B0B-F144-4278-95A5-230873555B34}" type="presParOf" srcId="{7A98D9B3-7F7B-4A48-B1CE-090DE1800D43}" destId="{4F31E90A-322E-4F52-9A45-F06F58ABA9B3}" srcOrd="9" destOrd="0" presId="urn:microsoft.com/office/officeart/2005/8/layout/orgChart1"/>
    <dgm:cxn modelId="{DEDD324F-6D5A-452B-879A-7E3FE3C6611E}" type="presParOf" srcId="{4F31E90A-322E-4F52-9A45-F06F58ABA9B3}" destId="{3543E715-1AFE-4E18-ABD5-3711CF0BAA7F}" srcOrd="0" destOrd="0" presId="urn:microsoft.com/office/officeart/2005/8/layout/orgChart1"/>
    <dgm:cxn modelId="{2BD80155-6052-41FB-BF53-6C013F43CD00}" type="presParOf" srcId="{3543E715-1AFE-4E18-ABD5-3711CF0BAA7F}" destId="{471715EE-3ABB-45DE-B4AA-E45C5B3B3AFE}" srcOrd="0" destOrd="0" presId="urn:microsoft.com/office/officeart/2005/8/layout/orgChart1"/>
    <dgm:cxn modelId="{234CCC85-C447-4B51-8589-AD9A2AC0F926}" type="presParOf" srcId="{3543E715-1AFE-4E18-ABD5-3711CF0BAA7F}" destId="{CD476A7F-081D-4D57-83F5-A381DCE47893}" srcOrd="1" destOrd="0" presId="urn:microsoft.com/office/officeart/2005/8/layout/orgChart1"/>
    <dgm:cxn modelId="{276C6F2A-2319-44E9-A7BD-6DF06719C6BB}" type="presParOf" srcId="{4F31E90A-322E-4F52-9A45-F06F58ABA9B3}" destId="{85CA5683-250A-4868-BE0D-6F0172725FD5}" srcOrd="1" destOrd="0" presId="urn:microsoft.com/office/officeart/2005/8/layout/orgChart1"/>
    <dgm:cxn modelId="{6203552C-F9AD-4E47-AAEC-A65B7B037C90}" type="presParOf" srcId="{4F31E90A-322E-4F52-9A45-F06F58ABA9B3}" destId="{358BC435-F73E-4BCA-A383-DC02258409E2}" srcOrd="2" destOrd="0" presId="urn:microsoft.com/office/officeart/2005/8/layout/orgChart1"/>
    <dgm:cxn modelId="{AAD2022A-BE7A-468A-AE35-4B2B92F352E9}" type="presParOf" srcId="{7F0D678F-C5ED-4F19-BE99-C8F90DE26F7E}" destId="{D7735872-16CC-40F9-9737-6D7F06810E6F}" srcOrd="2" destOrd="0" presId="urn:microsoft.com/office/officeart/2005/8/layout/orgChart1"/>
    <dgm:cxn modelId="{FA6853F1-0374-4612-AFD6-3378FC9C407E}" type="presParOf" srcId="{203C95A0-F704-4ACE-BF8A-363366014A1D}" destId="{47354C85-8BFD-4B67-8B83-FE569D901D14}" srcOrd="2" destOrd="0" presId="urn:microsoft.com/office/officeart/2005/8/layout/orgChart1"/>
    <dgm:cxn modelId="{BF250AE0-E723-4B6F-BF72-DBAC97BD074D}" type="presParOf" srcId="{203C95A0-F704-4ACE-BF8A-363366014A1D}" destId="{A4A60D5E-0DD1-474A-833C-A1AD15380C02}" srcOrd="3" destOrd="0" presId="urn:microsoft.com/office/officeart/2005/8/layout/orgChart1"/>
    <dgm:cxn modelId="{69087903-4F43-47AC-BB1E-41367F35B42C}" type="presParOf" srcId="{A4A60D5E-0DD1-474A-833C-A1AD15380C02}" destId="{D4460FD9-F0BC-4F8B-AF58-38DE2D41FE8A}" srcOrd="0" destOrd="0" presId="urn:microsoft.com/office/officeart/2005/8/layout/orgChart1"/>
    <dgm:cxn modelId="{9743C1B4-8139-4211-8452-0954BEFD18E4}" type="presParOf" srcId="{D4460FD9-F0BC-4F8B-AF58-38DE2D41FE8A}" destId="{439BC8A5-3C18-4D30-A49B-4E5D8A67DEFE}" srcOrd="0" destOrd="0" presId="urn:microsoft.com/office/officeart/2005/8/layout/orgChart1"/>
    <dgm:cxn modelId="{9694C80C-E2D3-4E0C-854F-C52D5266CEDC}" type="presParOf" srcId="{D4460FD9-F0BC-4F8B-AF58-38DE2D41FE8A}" destId="{E8A6FFF8-B374-4B7A-88AF-9B5E79F0BB97}" srcOrd="1" destOrd="0" presId="urn:microsoft.com/office/officeart/2005/8/layout/orgChart1"/>
    <dgm:cxn modelId="{EF6C6D2B-45E2-4CA2-B0CA-E447EF6B527E}" type="presParOf" srcId="{A4A60D5E-0DD1-474A-833C-A1AD15380C02}" destId="{C86D63A1-ECBA-4951-8E66-447F1E614C29}" srcOrd="1" destOrd="0" presId="urn:microsoft.com/office/officeart/2005/8/layout/orgChart1"/>
    <dgm:cxn modelId="{38D21B44-FEF7-48A0-8C62-04E35ED19A0F}" type="presParOf" srcId="{C86D63A1-ECBA-4951-8E66-447F1E614C29}" destId="{3B158C15-2F5A-48D6-BAEA-F466F1D27E49}" srcOrd="0" destOrd="0" presId="urn:microsoft.com/office/officeart/2005/8/layout/orgChart1"/>
    <dgm:cxn modelId="{0B392575-B4D0-4CF7-A4AB-6CE6EC971E58}" type="presParOf" srcId="{C86D63A1-ECBA-4951-8E66-447F1E614C29}" destId="{A44A3556-EF07-4C2E-A9D3-6078B3D3E648}" srcOrd="1" destOrd="0" presId="urn:microsoft.com/office/officeart/2005/8/layout/orgChart1"/>
    <dgm:cxn modelId="{6727898F-F7B8-43D9-B1CB-8FFD94AE7353}" type="presParOf" srcId="{A44A3556-EF07-4C2E-A9D3-6078B3D3E648}" destId="{55A0F5D1-D490-481B-98E6-8C44615B308A}" srcOrd="0" destOrd="0" presId="urn:microsoft.com/office/officeart/2005/8/layout/orgChart1"/>
    <dgm:cxn modelId="{0CDAF451-59DB-4E3F-8404-528B5195B1D7}" type="presParOf" srcId="{55A0F5D1-D490-481B-98E6-8C44615B308A}" destId="{A2B38100-64F8-4143-B293-46CD8513136F}" srcOrd="0" destOrd="0" presId="urn:microsoft.com/office/officeart/2005/8/layout/orgChart1"/>
    <dgm:cxn modelId="{D40F8D68-83FF-413E-AF5C-6605B2D29800}" type="presParOf" srcId="{55A0F5D1-D490-481B-98E6-8C44615B308A}" destId="{4577A7EC-927A-46D3-9AAD-20E465CA1517}" srcOrd="1" destOrd="0" presId="urn:microsoft.com/office/officeart/2005/8/layout/orgChart1"/>
    <dgm:cxn modelId="{2948FC99-65A8-4E2A-BB3E-4621B45995C6}" type="presParOf" srcId="{A44A3556-EF07-4C2E-A9D3-6078B3D3E648}" destId="{BD9D5255-368B-49A0-A0F7-ABCE8F407D70}" srcOrd="1" destOrd="0" presId="urn:microsoft.com/office/officeart/2005/8/layout/orgChart1"/>
    <dgm:cxn modelId="{02DBD969-D313-4971-85E8-2CF6C7524169}" type="presParOf" srcId="{A44A3556-EF07-4C2E-A9D3-6078B3D3E648}" destId="{C4FA5D54-1AC5-43E8-B06E-6AB7A3DFD1BD}" srcOrd="2" destOrd="0" presId="urn:microsoft.com/office/officeart/2005/8/layout/orgChart1"/>
    <dgm:cxn modelId="{7B83D9C3-7F15-467D-83B5-15FE622A531A}" type="presParOf" srcId="{C86D63A1-ECBA-4951-8E66-447F1E614C29}" destId="{5A45E509-E329-40CF-A1E7-679D046E6D25}" srcOrd="2" destOrd="0" presId="urn:microsoft.com/office/officeart/2005/8/layout/orgChart1"/>
    <dgm:cxn modelId="{FF0BAFA6-D434-4061-8DD8-D0051672CEB0}" type="presParOf" srcId="{C86D63A1-ECBA-4951-8E66-447F1E614C29}" destId="{1AD07B35-5543-41DF-A31D-F7ACBA117F27}" srcOrd="3" destOrd="0" presId="urn:microsoft.com/office/officeart/2005/8/layout/orgChart1"/>
    <dgm:cxn modelId="{999C9786-90A9-4ECB-A784-9368295B63CA}" type="presParOf" srcId="{1AD07B35-5543-41DF-A31D-F7ACBA117F27}" destId="{10280651-B063-4761-8F90-44F8FE64F012}" srcOrd="0" destOrd="0" presId="urn:microsoft.com/office/officeart/2005/8/layout/orgChart1"/>
    <dgm:cxn modelId="{8024D099-6184-4BD6-A402-7C700E201C78}" type="presParOf" srcId="{10280651-B063-4761-8F90-44F8FE64F012}" destId="{632C7C13-A893-4F8C-932B-B6D2939F1F2B}" srcOrd="0" destOrd="0" presId="urn:microsoft.com/office/officeart/2005/8/layout/orgChart1"/>
    <dgm:cxn modelId="{CE4DE24B-6556-4BCC-B311-36D83B94142F}" type="presParOf" srcId="{10280651-B063-4761-8F90-44F8FE64F012}" destId="{82526A11-1E97-45A2-BCA9-36473BF6827D}" srcOrd="1" destOrd="0" presId="urn:microsoft.com/office/officeart/2005/8/layout/orgChart1"/>
    <dgm:cxn modelId="{43229625-4E49-4824-82B2-DFBDB65CAC5F}" type="presParOf" srcId="{1AD07B35-5543-41DF-A31D-F7ACBA117F27}" destId="{6CFE610A-9C17-4DC2-B3F9-AA57F84D3DD8}" srcOrd="1" destOrd="0" presId="urn:microsoft.com/office/officeart/2005/8/layout/orgChart1"/>
    <dgm:cxn modelId="{B2EEB913-0B0C-4053-B006-898329A588A4}" type="presParOf" srcId="{1AD07B35-5543-41DF-A31D-F7ACBA117F27}" destId="{897AD237-5821-49FC-BA6A-59D8A76F7B40}" srcOrd="2" destOrd="0" presId="urn:microsoft.com/office/officeart/2005/8/layout/orgChart1"/>
    <dgm:cxn modelId="{DECE5ADD-5E8D-4ADC-9A7D-7E2F9685BB0D}" type="presParOf" srcId="{C86D63A1-ECBA-4951-8E66-447F1E614C29}" destId="{119AE8A4-2414-4370-A6CD-5FADC5DF844E}" srcOrd="4" destOrd="0" presId="urn:microsoft.com/office/officeart/2005/8/layout/orgChart1"/>
    <dgm:cxn modelId="{0801D0CF-062C-42E7-9792-37409E7B0C9D}" type="presParOf" srcId="{C86D63A1-ECBA-4951-8E66-447F1E614C29}" destId="{78090E2C-C966-4EE6-8857-B40E799E40AB}" srcOrd="5" destOrd="0" presId="urn:microsoft.com/office/officeart/2005/8/layout/orgChart1"/>
    <dgm:cxn modelId="{6B03E3EA-DFA8-4231-B94E-0C67437F640A}" type="presParOf" srcId="{78090E2C-C966-4EE6-8857-B40E799E40AB}" destId="{92CAE42D-BC3E-4BA7-B2BB-800B92A0A7F7}" srcOrd="0" destOrd="0" presId="urn:microsoft.com/office/officeart/2005/8/layout/orgChart1"/>
    <dgm:cxn modelId="{010BD395-9C67-4C69-B005-8506D1579C45}" type="presParOf" srcId="{92CAE42D-BC3E-4BA7-B2BB-800B92A0A7F7}" destId="{E7C36EB0-A838-4FB8-BC9E-5BB2287FD51C}" srcOrd="0" destOrd="0" presId="urn:microsoft.com/office/officeart/2005/8/layout/orgChart1"/>
    <dgm:cxn modelId="{A7A1D575-49A5-49BB-901E-B51525414776}" type="presParOf" srcId="{92CAE42D-BC3E-4BA7-B2BB-800B92A0A7F7}" destId="{617F3D02-7A88-4EFC-8ECB-FE6A8C113AE2}" srcOrd="1" destOrd="0" presId="urn:microsoft.com/office/officeart/2005/8/layout/orgChart1"/>
    <dgm:cxn modelId="{3E81C440-45DE-42A8-B308-007893B8E0BA}" type="presParOf" srcId="{78090E2C-C966-4EE6-8857-B40E799E40AB}" destId="{071CDE79-E84A-4195-9596-51E46CDD4CDB}" srcOrd="1" destOrd="0" presId="urn:microsoft.com/office/officeart/2005/8/layout/orgChart1"/>
    <dgm:cxn modelId="{3D73478B-66D3-436F-8353-F8291E28B91F}" type="presParOf" srcId="{78090E2C-C966-4EE6-8857-B40E799E40AB}" destId="{45C18AB8-A24D-44FF-9672-567B2AFA82EC}" srcOrd="2" destOrd="0" presId="urn:microsoft.com/office/officeart/2005/8/layout/orgChart1"/>
    <dgm:cxn modelId="{2E8687C7-E4C2-4769-8E93-72D30AF4E0D2}" type="presParOf" srcId="{C86D63A1-ECBA-4951-8E66-447F1E614C29}" destId="{B51666A0-E3B2-46ED-8412-986D37A796F6}" srcOrd="6" destOrd="0" presId="urn:microsoft.com/office/officeart/2005/8/layout/orgChart1"/>
    <dgm:cxn modelId="{80D342CC-20BC-4391-93A2-EE0267846298}" type="presParOf" srcId="{C86D63A1-ECBA-4951-8E66-447F1E614C29}" destId="{4DEFE242-FD07-4BC3-B3DA-4B2C9C5539CA}" srcOrd="7" destOrd="0" presId="urn:microsoft.com/office/officeart/2005/8/layout/orgChart1"/>
    <dgm:cxn modelId="{C113A49F-B629-45CB-AD83-5E31A1BA0958}" type="presParOf" srcId="{4DEFE242-FD07-4BC3-B3DA-4B2C9C5539CA}" destId="{9B0B1951-CAB2-42AA-8250-D7C28B5E7AAE}" srcOrd="0" destOrd="0" presId="urn:microsoft.com/office/officeart/2005/8/layout/orgChart1"/>
    <dgm:cxn modelId="{36A62CD4-91D8-410C-90D1-02F4AF67D9FA}" type="presParOf" srcId="{9B0B1951-CAB2-42AA-8250-D7C28B5E7AAE}" destId="{6C7B322D-BE93-4FE9-84E8-D894456597C7}" srcOrd="0" destOrd="0" presId="urn:microsoft.com/office/officeart/2005/8/layout/orgChart1"/>
    <dgm:cxn modelId="{1ABF2D07-F48E-43CB-AB62-BA72E8F29B45}" type="presParOf" srcId="{9B0B1951-CAB2-42AA-8250-D7C28B5E7AAE}" destId="{D129082B-75FD-4166-ABA2-598E35EFF734}" srcOrd="1" destOrd="0" presId="urn:microsoft.com/office/officeart/2005/8/layout/orgChart1"/>
    <dgm:cxn modelId="{D7A163A3-D423-45E0-AAF1-F76491B1C510}" type="presParOf" srcId="{4DEFE242-FD07-4BC3-B3DA-4B2C9C5539CA}" destId="{C4DE09E8-C499-40A8-B94E-FFA269EECECB}" srcOrd="1" destOrd="0" presId="urn:microsoft.com/office/officeart/2005/8/layout/orgChart1"/>
    <dgm:cxn modelId="{74B7076E-BDF0-4A0D-9F4F-80B3D18045D2}" type="presParOf" srcId="{4DEFE242-FD07-4BC3-B3DA-4B2C9C5539CA}" destId="{1BF548FC-AD4D-4CA1-AADD-D11165394ECD}" srcOrd="2" destOrd="0" presId="urn:microsoft.com/office/officeart/2005/8/layout/orgChart1"/>
    <dgm:cxn modelId="{AFC0AF69-1025-4539-B041-3C97970DD9E0}" type="presParOf" srcId="{C86D63A1-ECBA-4951-8E66-447F1E614C29}" destId="{E67DBEC3-13BB-48F8-A829-5EAE78FA6339}" srcOrd="8" destOrd="0" presId="urn:microsoft.com/office/officeart/2005/8/layout/orgChart1"/>
    <dgm:cxn modelId="{BC7CCE13-F5AA-4E32-BA76-3507E6204B3E}" type="presParOf" srcId="{C86D63A1-ECBA-4951-8E66-447F1E614C29}" destId="{6801BADC-027A-4332-A377-E6601181DE50}" srcOrd="9" destOrd="0" presId="urn:microsoft.com/office/officeart/2005/8/layout/orgChart1"/>
    <dgm:cxn modelId="{9FD6C100-5E8F-4786-81CA-681F5828E693}" type="presParOf" srcId="{6801BADC-027A-4332-A377-E6601181DE50}" destId="{500C4875-7741-49E0-9EE6-ABC7A86484F4}" srcOrd="0" destOrd="0" presId="urn:microsoft.com/office/officeart/2005/8/layout/orgChart1"/>
    <dgm:cxn modelId="{98D6CCA5-6764-4918-AC27-715B91202A8D}" type="presParOf" srcId="{500C4875-7741-49E0-9EE6-ABC7A86484F4}" destId="{80BB9155-BEE8-4A08-A1FB-29634C613D91}" srcOrd="0" destOrd="0" presId="urn:microsoft.com/office/officeart/2005/8/layout/orgChart1"/>
    <dgm:cxn modelId="{242FC66C-C320-4AAB-A079-236421743418}" type="presParOf" srcId="{500C4875-7741-49E0-9EE6-ABC7A86484F4}" destId="{E2C456B5-FB3A-434F-9465-CD68AE139A18}" srcOrd="1" destOrd="0" presId="urn:microsoft.com/office/officeart/2005/8/layout/orgChart1"/>
    <dgm:cxn modelId="{83EECDD6-C7C8-4521-AA6D-5ED4D52700FE}" type="presParOf" srcId="{6801BADC-027A-4332-A377-E6601181DE50}" destId="{E39FFF4A-9230-4C96-8FA2-43558C972419}" srcOrd="1" destOrd="0" presId="urn:microsoft.com/office/officeart/2005/8/layout/orgChart1"/>
    <dgm:cxn modelId="{0F79309B-C018-41AC-9A6A-1704ADA3581C}" type="presParOf" srcId="{6801BADC-027A-4332-A377-E6601181DE50}" destId="{FF004C68-5EAB-471D-AB27-57E0440987A3}" srcOrd="2" destOrd="0" presId="urn:microsoft.com/office/officeart/2005/8/layout/orgChart1"/>
    <dgm:cxn modelId="{8C6AD7E0-3BD2-48D3-9EAA-8425F8DED65B}" type="presParOf" srcId="{A4A60D5E-0DD1-474A-833C-A1AD15380C02}" destId="{149AAE81-FD29-4192-915D-09B0DE73E7D7}" srcOrd="2" destOrd="0" presId="urn:microsoft.com/office/officeart/2005/8/layout/orgChart1"/>
    <dgm:cxn modelId="{2CDBEEAB-A708-47DC-9C31-34866ABDDA87}" type="presParOf" srcId="{91A65D06-FCBC-4171-B96F-45E4536E57BE}" destId="{F3EB2493-B32E-4C05-B6FF-E37F646838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F516D9-1BB1-4C27-8432-C53ECB97826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C08E49F-12FE-4A0D-BFF0-2BE2814B707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2000" b="1" dirty="0"/>
            <a:t>XV-FC</a:t>
          </a:r>
        </a:p>
        <a:p>
          <a:pPr algn="l"/>
          <a:r>
            <a:rPr lang="en-US" sz="1400" b="1" dirty="0"/>
            <a:t>1)Availability of min. set of diagnostics.</a:t>
          </a:r>
        </a:p>
        <a:p>
          <a:pPr algn="l"/>
          <a:r>
            <a:rPr lang="en-US" sz="1400" b="1" dirty="0"/>
            <a:t>2)Availability &amp; Training of HR</a:t>
          </a:r>
        </a:p>
        <a:p>
          <a:pPr algn="l"/>
          <a:r>
            <a:rPr lang="en-US" sz="1400" b="1" dirty="0"/>
            <a:t>3) Early detection, prevention &amp; containment of infectious disease.</a:t>
          </a:r>
        </a:p>
        <a:p>
          <a:pPr algn="l"/>
          <a:r>
            <a:rPr lang="en-US" sz="1400" b="1" dirty="0"/>
            <a:t>4) Strengthening disease surveillance</a:t>
          </a:r>
        </a:p>
        <a:p>
          <a:pPr algn="l"/>
          <a:r>
            <a:rPr lang="en-US" sz="1400" b="1" dirty="0"/>
            <a:t>5)Leverage technology for use of POC diagnostics</a:t>
          </a:r>
        </a:p>
        <a:p>
          <a:pPr algn="l"/>
          <a:r>
            <a:rPr lang="en-US" sz="1400" b="1" dirty="0"/>
            <a:t>6)Universal health coverage</a:t>
          </a:r>
        </a:p>
        <a:p>
          <a:pPr algn="l"/>
          <a:r>
            <a:rPr lang="en-US" sz="1400" b="1" dirty="0"/>
            <a:t>7) Reduce OOPE</a:t>
          </a:r>
        </a:p>
      </dgm:t>
    </dgm:pt>
    <dgm:pt modelId="{9C0A2C0F-5B8C-4F0D-9EDF-EDADDE9B053A}" type="parTrans" cxnId="{783C9FA0-F547-4A08-9604-B914FABA2518}">
      <dgm:prSet/>
      <dgm:spPr/>
      <dgm:t>
        <a:bodyPr/>
        <a:lstStyle/>
        <a:p>
          <a:endParaRPr lang="en-US"/>
        </a:p>
      </dgm:t>
    </dgm:pt>
    <dgm:pt modelId="{CF9C1671-9A26-4C34-98AB-099A3350079C}" type="sibTrans" cxnId="{783C9FA0-F547-4A08-9604-B914FABA2518}">
      <dgm:prSet/>
      <dgm:spPr/>
      <dgm:t>
        <a:bodyPr/>
        <a:lstStyle/>
        <a:p>
          <a:endParaRPr lang="en-US"/>
        </a:p>
      </dgm:t>
    </dgm:pt>
    <dgm:pt modelId="{4FB2630F-537A-4EBE-BDD0-35D62294F9CF}">
      <dgm:prSet phldrT="[Text]" custT="1"/>
      <dgm:spPr>
        <a:solidFill>
          <a:srgbClr val="FFFF00">
            <a:alpha val="50000"/>
          </a:srgbClr>
        </a:solidFill>
      </dgm:spPr>
      <dgm:t>
        <a:bodyPr/>
        <a:lstStyle/>
        <a:p>
          <a:pPr algn="ctr"/>
          <a:r>
            <a:rPr lang="en-US" sz="2000" b="1" dirty="0"/>
            <a:t>BPHU</a:t>
          </a:r>
        </a:p>
        <a:p>
          <a:pPr algn="l"/>
          <a:r>
            <a:rPr lang="en-US" sz="1400" b="1" dirty="0"/>
            <a:t>1) Strengthening disease surveillance</a:t>
          </a:r>
        </a:p>
        <a:p>
          <a:pPr algn="l"/>
          <a:r>
            <a:rPr lang="en-US" sz="1400" b="1" dirty="0"/>
            <a:t>2)Act as hub in case of disaster &amp; public health emergency</a:t>
          </a:r>
        </a:p>
        <a:p>
          <a:pPr algn="l"/>
          <a:r>
            <a:rPr lang="en-US" sz="1400" b="1" dirty="0"/>
            <a:t>3) Integration and strengthening of    comprehensive diagnostic facilities</a:t>
          </a:r>
          <a:endParaRPr lang="en-US" sz="1400" dirty="0"/>
        </a:p>
      </dgm:t>
    </dgm:pt>
    <dgm:pt modelId="{F2CC5CA6-3498-48B5-9CEB-B66B4B40CD92}" type="parTrans" cxnId="{8AFDBD25-73C8-49AF-AE09-213DE2A14591}">
      <dgm:prSet/>
      <dgm:spPr/>
      <dgm:t>
        <a:bodyPr/>
        <a:lstStyle/>
        <a:p>
          <a:endParaRPr lang="en-US"/>
        </a:p>
      </dgm:t>
    </dgm:pt>
    <dgm:pt modelId="{EC86DCC0-A366-4321-8938-A207E0584F32}" type="sibTrans" cxnId="{8AFDBD25-73C8-49AF-AE09-213DE2A14591}">
      <dgm:prSet/>
      <dgm:spPr/>
      <dgm:t>
        <a:bodyPr/>
        <a:lstStyle/>
        <a:p>
          <a:endParaRPr lang="en-US"/>
        </a:p>
      </dgm:t>
    </dgm:pt>
    <dgm:pt modelId="{4E931B0D-136B-4BEA-B04C-0B2DADFDF5DF}">
      <dgm:prSet phldrT="[Text]" custT="1"/>
      <dgm:spPr/>
      <dgm:t>
        <a:bodyPr/>
        <a:lstStyle/>
        <a:p>
          <a:pPr algn="ctr"/>
          <a:r>
            <a:rPr lang="en-US" sz="2000" b="1" dirty="0"/>
            <a:t>            IPHL</a:t>
          </a:r>
        </a:p>
        <a:p>
          <a:pPr algn="l"/>
          <a:r>
            <a:rPr lang="en-US" sz="1400" b="0" dirty="0"/>
            <a:t>1</a:t>
          </a:r>
          <a:r>
            <a:rPr lang="en-US" sz="1400" b="1" dirty="0"/>
            <a:t>) Build &amp; expand IT enable disease surveillance system</a:t>
          </a:r>
        </a:p>
        <a:p>
          <a:pPr algn="l"/>
          <a:r>
            <a:rPr lang="en-US" sz="1400" b="1" dirty="0"/>
            <a:t>2) Integration and strengthening of    comprehensive diagnostic facilities at public health laboratories at district and sub-district level </a:t>
          </a:r>
        </a:p>
      </dgm:t>
    </dgm:pt>
    <dgm:pt modelId="{F7CB1E67-44ED-4FF0-8216-9FE9657181CD}" type="parTrans" cxnId="{FCC59CBE-35DB-449C-8395-7260687F5E2E}">
      <dgm:prSet/>
      <dgm:spPr/>
      <dgm:t>
        <a:bodyPr/>
        <a:lstStyle/>
        <a:p>
          <a:endParaRPr lang="en-US"/>
        </a:p>
      </dgm:t>
    </dgm:pt>
    <dgm:pt modelId="{D7D177BF-CC49-4C2A-9C8D-EDBDE7AF054F}" type="sibTrans" cxnId="{FCC59CBE-35DB-449C-8395-7260687F5E2E}">
      <dgm:prSet/>
      <dgm:spPr/>
      <dgm:t>
        <a:bodyPr/>
        <a:lstStyle/>
        <a:p>
          <a:endParaRPr lang="en-US"/>
        </a:p>
      </dgm:t>
    </dgm:pt>
    <dgm:pt modelId="{C2E1F3BC-2EE9-4DB0-BB62-98147BFC8856}" type="pres">
      <dgm:prSet presAssocID="{83F516D9-1BB1-4C27-8432-C53ECB978268}" presName="compositeShape" presStyleCnt="0">
        <dgm:presLayoutVars>
          <dgm:chMax val="7"/>
          <dgm:dir/>
          <dgm:resizeHandles val="exact"/>
        </dgm:presLayoutVars>
      </dgm:prSet>
      <dgm:spPr/>
    </dgm:pt>
    <dgm:pt modelId="{F132297D-21A2-4428-80D3-7BA1ED811251}" type="pres">
      <dgm:prSet presAssocID="{4C08E49F-12FE-4A0D-BFF0-2BE2814B7077}" presName="circ1" presStyleLbl="vennNode1" presStyleIdx="0" presStyleCnt="3" custScaleX="154437" custScaleY="140874" custLinFactNeighborX="-413" custLinFactNeighborY="-4350"/>
      <dgm:spPr/>
    </dgm:pt>
    <dgm:pt modelId="{E27B0F81-386E-44A8-AF99-FAFCC807986B}" type="pres">
      <dgm:prSet presAssocID="{4C08E49F-12FE-4A0D-BFF0-2BE2814B70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9B4EEB-DB3B-4B5F-9D64-F3539915925D}" type="pres">
      <dgm:prSet presAssocID="{4FB2630F-537A-4EBE-BDD0-35D62294F9CF}" presName="circ2" presStyleLbl="vennNode1" presStyleIdx="1" presStyleCnt="3" custScaleX="150064" custScaleY="143454" custLinFactNeighborX="39086" custLinFactNeighborY="-930"/>
      <dgm:spPr/>
    </dgm:pt>
    <dgm:pt modelId="{8169C417-3CAC-4F4A-9F4D-69CC62E832F7}" type="pres">
      <dgm:prSet presAssocID="{4FB2630F-537A-4EBE-BDD0-35D62294F9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003B79-F440-44E7-A267-C902AB158B10}" type="pres">
      <dgm:prSet presAssocID="{4E931B0D-136B-4BEA-B04C-0B2DADFDF5DF}" presName="circ3" presStyleLbl="vennNode1" presStyleIdx="2" presStyleCnt="3" custScaleX="148967" custScaleY="144301" custLinFactNeighborX="-30511" custLinFactNeighborY="-1354"/>
      <dgm:spPr/>
    </dgm:pt>
    <dgm:pt modelId="{C286F276-9375-4EB1-9848-E59880F530FE}" type="pres">
      <dgm:prSet presAssocID="{4E931B0D-136B-4BEA-B04C-0B2DADFDF5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6B4A01C-E7D7-46FB-AB58-7E9E303AF982}" type="presOf" srcId="{4FB2630F-537A-4EBE-BDD0-35D62294F9CF}" destId="{8169C417-3CAC-4F4A-9F4D-69CC62E832F7}" srcOrd="1" destOrd="0" presId="urn:microsoft.com/office/officeart/2005/8/layout/venn1"/>
    <dgm:cxn modelId="{462B2122-677A-4D0F-8B50-83E76437C147}" type="presOf" srcId="{4FB2630F-537A-4EBE-BDD0-35D62294F9CF}" destId="{209B4EEB-DB3B-4B5F-9D64-F3539915925D}" srcOrd="0" destOrd="0" presId="urn:microsoft.com/office/officeart/2005/8/layout/venn1"/>
    <dgm:cxn modelId="{8AFDBD25-73C8-49AF-AE09-213DE2A14591}" srcId="{83F516D9-1BB1-4C27-8432-C53ECB978268}" destId="{4FB2630F-537A-4EBE-BDD0-35D62294F9CF}" srcOrd="1" destOrd="0" parTransId="{F2CC5CA6-3498-48B5-9CEB-B66B4B40CD92}" sibTransId="{EC86DCC0-A366-4321-8938-A207E0584F32}"/>
    <dgm:cxn modelId="{C422F125-1FBE-470D-8322-BBA1F98D6C7F}" type="presOf" srcId="{4E931B0D-136B-4BEA-B04C-0B2DADFDF5DF}" destId="{C286F276-9375-4EB1-9848-E59880F530FE}" srcOrd="1" destOrd="0" presId="urn:microsoft.com/office/officeart/2005/8/layout/venn1"/>
    <dgm:cxn modelId="{2E4F4928-8147-462E-9A15-BD23A955BDB8}" type="presOf" srcId="{4E931B0D-136B-4BEA-B04C-0B2DADFDF5DF}" destId="{6F003B79-F440-44E7-A267-C902AB158B10}" srcOrd="0" destOrd="0" presId="urn:microsoft.com/office/officeart/2005/8/layout/venn1"/>
    <dgm:cxn modelId="{4EF0FC33-B32F-4F46-8D78-B2C3CC9E7CD7}" type="presOf" srcId="{83F516D9-1BB1-4C27-8432-C53ECB978268}" destId="{C2E1F3BC-2EE9-4DB0-BB62-98147BFC8856}" srcOrd="0" destOrd="0" presId="urn:microsoft.com/office/officeart/2005/8/layout/venn1"/>
    <dgm:cxn modelId="{A05E8572-4CA7-418C-9180-014B455C3FDE}" type="presOf" srcId="{4C08E49F-12FE-4A0D-BFF0-2BE2814B7077}" destId="{F132297D-21A2-4428-80D3-7BA1ED811251}" srcOrd="0" destOrd="0" presId="urn:microsoft.com/office/officeart/2005/8/layout/venn1"/>
    <dgm:cxn modelId="{783C9FA0-F547-4A08-9604-B914FABA2518}" srcId="{83F516D9-1BB1-4C27-8432-C53ECB978268}" destId="{4C08E49F-12FE-4A0D-BFF0-2BE2814B7077}" srcOrd="0" destOrd="0" parTransId="{9C0A2C0F-5B8C-4F0D-9EDF-EDADDE9B053A}" sibTransId="{CF9C1671-9A26-4C34-98AB-099A3350079C}"/>
    <dgm:cxn modelId="{FCC59CBE-35DB-449C-8395-7260687F5E2E}" srcId="{83F516D9-1BB1-4C27-8432-C53ECB978268}" destId="{4E931B0D-136B-4BEA-B04C-0B2DADFDF5DF}" srcOrd="2" destOrd="0" parTransId="{F7CB1E67-44ED-4FF0-8216-9FE9657181CD}" sibTransId="{D7D177BF-CC49-4C2A-9C8D-EDBDE7AF054F}"/>
    <dgm:cxn modelId="{37B215E7-0EB5-4258-8238-6F510A0D325C}" type="presOf" srcId="{4C08E49F-12FE-4A0D-BFF0-2BE2814B7077}" destId="{E27B0F81-386E-44A8-AF99-FAFCC807986B}" srcOrd="1" destOrd="0" presId="urn:microsoft.com/office/officeart/2005/8/layout/venn1"/>
    <dgm:cxn modelId="{0C246901-3E4D-4492-BBAD-A60F03B68657}" type="presParOf" srcId="{C2E1F3BC-2EE9-4DB0-BB62-98147BFC8856}" destId="{F132297D-21A2-4428-80D3-7BA1ED811251}" srcOrd="0" destOrd="0" presId="urn:microsoft.com/office/officeart/2005/8/layout/venn1"/>
    <dgm:cxn modelId="{F2FE9FA1-F13B-4E9D-9F03-2138137FE6F6}" type="presParOf" srcId="{C2E1F3BC-2EE9-4DB0-BB62-98147BFC8856}" destId="{E27B0F81-386E-44A8-AF99-FAFCC807986B}" srcOrd="1" destOrd="0" presId="urn:microsoft.com/office/officeart/2005/8/layout/venn1"/>
    <dgm:cxn modelId="{D1C17281-1661-4565-9E62-098A5F1D5705}" type="presParOf" srcId="{C2E1F3BC-2EE9-4DB0-BB62-98147BFC8856}" destId="{209B4EEB-DB3B-4B5F-9D64-F3539915925D}" srcOrd="2" destOrd="0" presId="urn:microsoft.com/office/officeart/2005/8/layout/venn1"/>
    <dgm:cxn modelId="{6AA290A6-5B97-466A-9EDC-DBDD1CE4EBF6}" type="presParOf" srcId="{C2E1F3BC-2EE9-4DB0-BB62-98147BFC8856}" destId="{8169C417-3CAC-4F4A-9F4D-69CC62E832F7}" srcOrd="3" destOrd="0" presId="urn:microsoft.com/office/officeart/2005/8/layout/venn1"/>
    <dgm:cxn modelId="{02F306CB-BF6C-4637-866C-1C50614A1D59}" type="presParOf" srcId="{C2E1F3BC-2EE9-4DB0-BB62-98147BFC8856}" destId="{6F003B79-F440-44E7-A267-C902AB158B10}" srcOrd="4" destOrd="0" presId="urn:microsoft.com/office/officeart/2005/8/layout/venn1"/>
    <dgm:cxn modelId="{1C2991EB-E4A6-4E0E-98A0-357D38139E84}" type="presParOf" srcId="{C2E1F3BC-2EE9-4DB0-BB62-98147BFC8856}" destId="{C286F276-9375-4EB1-9848-E59880F530F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23FAD8-AAF6-4555-8088-DB7BABA83A8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0630B-DF34-496E-B149-2644559ACACE}">
      <dgm:prSet custT="1"/>
      <dgm:spPr/>
      <dgm:t>
        <a:bodyPr/>
        <a:lstStyle/>
        <a:p>
          <a:r>
            <a:rPr lang="en-US" sz="3200" b="1" dirty="0"/>
            <a:t>Physical</a:t>
          </a:r>
        </a:p>
      </dgm:t>
    </dgm:pt>
    <dgm:pt modelId="{0FA1C8BD-1749-4995-B220-9C539D75197C}" type="parTrans" cxnId="{28DE0032-64AA-47F6-979D-35D208854B35}">
      <dgm:prSet/>
      <dgm:spPr/>
      <dgm:t>
        <a:bodyPr/>
        <a:lstStyle/>
        <a:p>
          <a:endParaRPr lang="en-US" sz="2400"/>
        </a:p>
      </dgm:t>
    </dgm:pt>
    <dgm:pt modelId="{0FFF7EBB-8A0A-41F3-9F46-855137C5900F}" type="sibTrans" cxnId="{28DE0032-64AA-47F6-979D-35D208854B35}">
      <dgm:prSet/>
      <dgm:spPr/>
      <dgm:t>
        <a:bodyPr/>
        <a:lstStyle/>
        <a:p>
          <a:endParaRPr lang="en-US" sz="2400"/>
        </a:p>
      </dgm:t>
    </dgm:pt>
    <dgm:pt modelId="{469DAE2C-366C-4E10-A48A-88FEC93F8B54}">
      <dgm:prSet custT="1"/>
      <dgm:spPr/>
      <dgm:t>
        <a:bodyPr/>
        <a:lstStyle/>
        <a:p>
          <a:r>
            <a:rPr lang="en-US" sz="1800" dirty="0"/>
            <a:t>Establishing a central sample collection facility in a patient friendly location</a:t>
          </a:r>
        </a:p>
      </dgm:t>
    </dgm:pt>
    <dgm:pt modelId="{F09D01DF-3E2E-4A87-9101-A4E7EA3104C9}" type="parTrans" cxnId="{FCB54EA2-5BA1-4857-881A-40AF6567A365}">
      <dgm:prSet/>
      <dgm:spPr/>
      <dgm:t>
        <a:bodyPr/>
        <a:lstStyle/>
        <a:p>
          <a:endParaRPr lang="en-US" sz="2400"/>
        </a:p>
      </dgm:t>
    </dgm:pt>
    <dgm:pt modelId="{3915E090-9F0B-4E42-8CCD-0DC0126730BF}" type="sibTrans" cxnId="{FCB54EA2-5BA1-4857-881A-40AF6567A365}">
      <dgm:prSet/>
      <dgm:spPr/>
      <dgm:t>
        <a:bodyPr/>
        <a:lstStyle/>
        <a:p>
          <a:endParaRPr lang="en-US" sz="2400"/>
        </a:p>
      </dgm:t>
    </dgm:pt>
    <dgm:pt modelId="{14551DD7-CCFD-468B-A878-FCBF40C9CBF8}">
      <dgm:prSet custT="1"/>
      <dgm:spPr/>
      <dgm:t>
        <a:bodyPr/>
        <a:lstStyle/>
        <a:p>
          <a:r>
            <a:rPr lang="en-US" sz="3200" b="1" dirty="0"/>
            <a:t>Data</a:t>
          </a:r>
        </a:p>
      </dgm:t>
    </dgm:pt>
    <dgm:pt modelId="{4296A7C0-56A1-451B-9A41-CB52871BEA8A}" type="parTrans" cxnId="{FE0E8271-7005-4C1E-A020-3A63645FEC0C}">
      <dgm:prSet/>
      <dgm:spPr/>
      <dgm:t>
        <a:bodyPr/>
        <a:lstStyle/>
        <a:p>
          <a:endParaRPr lang="en-US" sz="2400"/>
        </a:p>
      </dgm:t>
    </dgm:pt>
    <dgm:pt modelId="{AE7E833D-2762-48DE-9126-6D2C3A12ED2E}" type="sibTrans" cxnId="{FE0E8271-7005-4C1E-A020-3A63645FEC0C}">
      <dgm:prSet/>
      <dgm:spPr/>
      <dgm:t>
        <a:bodyPr/>
        <a:lstStyle/>
        <a:p>
          <a:endParaRPr lang="en-US" sz="2400"/>
        </a:p>
      </dgm:t>
    </dgm:pt>
    <dgm:pt modelId="{0CEFDA45-E68B-4506-B999-66836AEFC871}">
      <dgm:prSet custT="1"/>
      <dgm:spPr/>
      <dgm:t>
        <a:bodyPr/>
        <a:lstStyle/>
        <a:p>
          <a:r>
            <a:rPr lang="en-US" sz="2000" dirty="0"/>
            <a:t>Establish Laboratory Information management system</a:t>
          </a:r>
        </a:p>
      </dgm:t>
    </dgm:pt>
    <dgm:pt modelId="{529A9B46-6554-40AF-8F19-D7AFD5966B9A}" type="parTrans" cxnId="{C83D95AE-0B5D-43B4-B681-793A3C8F718C}">
      <dgm:prSet/>
      <dgm:spPr/>
      <dgm:t>
        <a:bodyPr/>
        <a:lstStyle/>
        <a:p>
          <a:endParaRPr lang="en-US" sz="2400"/>
        </a:p>
      </dgm:t>
    </dgm:pt>
    <dgm:pt modelId="{4B711807-C9C3-47B7-8E1A-4F277742998E}" type="sibTrans" cxnId="{C83D95AE-0B5D-43B4-B681-793A3C8F718C}">
      <dgm:prSet/>
      <dgm:spPr/>
      <dgm:t>
        <a:bodyPr/>
        <a:lstStyle/>
        <a:p>
          <a:endParaRPr lang="en-US" sz="2400"/>
        </a:p>
      </dgm:t>
    </dgm:pt>
    <dgm:pt modelId="{592D65BB-137E-4E2E-B5AA-31BF719D0DC2}">
      <dgm:prSet custT="1"/>
      <dgm:spPr/>
      <dgm:t>
        <a:bodyPr/>
        <a:lstStyle/>
        <a:p>
          <a:r>
            <a:rPr lang="en-US" sz="3200" b="1" dirty="0"/>
            <a:t>Functional</a:t>
          </a:r>
        </a:p>
      </dgm:t>
    </dgm:pt>
    <dgm:pt modelId="{9CAB2426-0D87-44B2-8D4E-ECB2B86AA9EA}" type="parTrans" cxnId="{D3621FB5-AF3F-4005-B29B-D0AF42365266}">
      <dgm:prSet/>
      <dgm:spPr/>
      <dgm:t>
        <a:bodyPr/>
        <a:lstStyle/>
        <a:p>
          <a:endParaRPr lang="en-US" sz="2400"/>
        </a:p>
      </dgm:t>
    </dgm:pt>
    <dgm:pt modelId="{42E25F30-1EF2-41A7-97A0-235666AAEF4C}" type="sibTrans" cxnId="{D3621FB5-AF3F-4005-B29B-D0AF42365266}">
      <dgm:prSet/>
      <dgm:spPr/>
      <dgm:t>
        <a:bodyPr/>
        <a:lstStyle/>
        <a:p>
          <a:endParaRPr lang="en-US" sz="2400"/>
        </a:p>
      </dgm:t>
    </dgm:pt>
    <dgm:pt modelId="{969FACC6-DFBF-41E1-B907-C6223897FF7E}">
      <dgm:prSet custT="1"/>
      <dgm:spPr/>
      <dgm:t>
        <a:bodyPr/>
        <a:lstStyle/>
        <a:p>
          <a:r>
            <a:rPr lang="en-US" sz="2000" dirty="0"/>
            <a:t>Merging the lab components of various vertical programs</a:t>
          </a:r>
        </a:p>
      </dgm:t>
    </dgm:pt>
    <dgm:pt modelId="{23019FE7-B60C-4ADB-B304-79D6F46DAF3C}" type="parTrans" cxnId="{2E6BFCCD-E89C-4597-9307-5143D52468D6}">
      <dgm:prSet/>
      <dgm:spPr/>
      <dgm:t>
        <a:bodyPr/>
        <a:lstStyle/>
        <a:p>
          <a:endParaRPr lang="en-US" sz="2400"/>
        </a:p>
      </dgm:t>
    </dgm:pt>
    <dgm:pt modelId="{8C5BBD73-4C86-4E36-B832-CB75613E5022}" type="sibTrans" cxnId="{2E6BFCCD-E89C-4597-9307-5143D52468D6}">
      <dgm:prSet/>
      <dgm:spPr/>
      <dgm:t>
        <a:bodyPr/>
        <a:lstStyle/>
        <a:p>
          <a:endParaRPr lang="en-US" sz="2400"/>
        </a:p>
      </dgm:t>
    </dgm:pt>
    <dgm:pt modelId="{2A3942ED-4204-4D92-81C9-B1361D611D6C}" type="pres">
      <dgm:prSet presAssocID="{9F23FAD8-AAF6-4555-8088-DB7BABA83A89}" presName="Name0" presStyleCnt="0">
        <dgm:presLayoutVars>
          <dgm:chMax/>
          <dgm:chPref/>
          <dgm:dir/>
        </dgm:presLayoutVars>
      </dgm:prSet>
      <dgm:spPr/>
    </dgm:pt>
    <dgm:pt modelId="{2FB4606F-6511-4C07-9694-D3D1C9FA8F0A}" type="pres">
      <dgm:prSet presAssocID="{B0E0630B-DF34-496E-B149-2644559ACACE}" presName="composite" presStyleCnt="0">
        <dgm:presLayoutVars>
          <dgm:chMax val="1"/>
          <dgm:chPref val="1"/>
        </dgm:presLayoutVars>
      </dgm:prSet>
      <dgm:spPr/>
    </dgm:pt>
    <dgm:pt modelId="{C3EFC2CE-A9A0-465C-8388-BFDFE2B19086}" type="pres">
      <dgm:prSet presAssocID="{B0E0630B-DF34-496E-B149-2644559ACACE}" presName="Accent" presStyleLbl="trAlignAcc1" presStyleIdx="0" presStyleCnt="3">
        <dgm:presLayoutVars>
          <dgm:chMax val="0"/>
          <dgm:chPref val="0"/>
        </dgm:presLayoutVars>
      </dgm:prSet>
      <dgm:spPr/>
    </dgm:pt>
    <dgm:pt modelId="{3241106F-B1B3-4D7F-8545-5326451B98B6}" type="pres">
      <dgm:prSet presAssocID="{B0E0630B-DF34-496E-B149-2644559ACACE}" presName="Image" presStyleLbl="alignImgPlace1" presStyleIdx="0" presStyleCnt="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16667" b="16667"/>
          </a:stretch>
        </a:blipFill>
      </dgm:spPr>
      <dgm:extLst>
        <a:ext uri="{E40237B7-FDA0-4F09-8148-C483321AD2D9}">
          <dgm14:cNvPr xmlns:dgm14="http://schemas.microsoft.com/office/drawing/2010/diagram" id="0" name="" descr="City outline"/>
        </a:ext>
      </dgm:extLst>
    </dgm:pt>
    <dgm:pt modelId="{0DB4B7CB-A475-420E-BDF9-46FDB3BCCAC2}" type="pres">
      <dgm:prSet presAssocID="{B0E0630B-DF34-496E-B149-2644559ACACE}" presName="ChildComposite" presStyleCnt="0"/>
      <dgm:spPr/>
    </dgm:pt>
    <dgm:pt modelId="{6B7B032F-A157-469B-8B86-C1B4100C71EC}" type="pres">
      <dgm:prSet presAssocID="{B0E0630B-DF34-496E-B149-2644559ACACE}" presName="Child" presStyleLbl="node1" presStyleIdx="0" presStyleCnt="3" custScaleX="110000" custScaleY="161051" custLinFactNeighborY="-4875">
        <dgm:presLayoutVars>
          <dgm:chMax val="0"/>
          <dgm:chPref val="0"/>
          <dgm:bulletEnabled val="1"/>
        </dgm:presLayoutVars>
      </dgm:prSet>
      <dgm:spPr/>
    </dgm:pt>
    <dgm:pt modelId="{984556BC-C2FB-47F2-B4D4-E3181B8F6C7B}" type="pres">
      <dgm:prSet presAssocID="{B0E0630B-DF34-496E-B149-2644559ACACE}" presName="Parent" presStyleLbl="revTx" presStyleIdx="0" presStyleCnt="3" custScaleY="177156" custLinFactNeighborY="-82830">
        <dgm:presLayoutVars>
          <dgm:chMax val="1"/>
          <dgm:chPref val="0"/>
          <dgm:bulletEnabled val="1"/>
        </dgm:presLayoutVars>
      </dgm:prSet>
      <dgm:spPr/>
    </dgm:pt>
    <dgm:pt modelId="{16EFF2FD-0283-4FFE-A457-AAE256E5D6B4}" type="pres">
      <dgm:prSet presAssocID="{0FFF7EBB-8A0A-41F3-9F46-855137C5900F}" presName="sibTrans" presStyleCnt="0"/>
      <dgm:spPr/>
    </dgm:pt>
    <dgm:pt modelId="{264FD3DC-6179-44DC-9611-086744DF6A93}" type="pres">
      <dgm:prSet presAssocID="{592D65BB-137E-4E2E-B5AA-31BF719D0DC2}" presName="composite" presStyleCnt="0">
        <dgm:presLayoutVars>
          <dgm:chMax val="1"/>
          <dgm:chPref val="1"/>
        </dgm:presLayoutVars>
      </dgm:prSet>
      <dgm:spPr/>
    </dgm:pt>
    <dgm:pt modelId="{316C618B-8D3A-4AE2-BBD4-9A530F9D4675}" type="pres">
      <dgm:prSet presAssocID="{592D65BB-137E-4E2E-B5AA-31BF719D0DC2}" presName="Accent" presStyleLbl="trAlignAcc1" presStyleIdx="1" presStyleCnt="3">
        <dgm:presLayoutVars>
          <dgm:chMax val="0"/>
          <dgm:chPref val="0"/>
        </dgm:presLayoutVars>
      </dgm:prSet>
      <dgm:spPr/>
    </dgm:pt>
    <dgm:pt modelId="{6BB702F9-BA90-4BBC-8684-20976A3188D1}" type="pres">
      <dgm:prSet presAssocID="{592D65BB-137E-4E2E-B5AA-31BF719D0DC2}" presName="Image" presStyleLbl="alignImgPlace1" presStyleIdx="1" presStyleCnt="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16667" b="16667"/>
          </a:stretch>
        </a:blipFill>
      </dgm:spPr>
      <dgm:extLst>
        <a:ext uri="{E40237B7-FDA0-4F09-8148-C483321AD2D9}">
          <dgm14:cNvPr xmlns:dgm14="http://schemas.microsoft.com/office/drawing/2010/diagram" id="0" name="" descr="Meeting outline"/>
        </a:ext>
      </dgm:extLst>
    </dgm:pt>
    <dgm:pt modelId="{0E97CE8C-863E-4E87-91FD-3AFC07AAC553}" type="pres">
      <dgm:prSet presAssocID="{592D65BB-137E-4E2E-B5AA-31BF719D0DC2}" presName="ChildComposite" presStyleCnt="0"/>
      <dgm:spPr/>
    </dgm:pt>
    <dgm:pt modelId="{6EE5D380-A5E7-4CB6-ABA9-5ED11AF0833E}" type="pres">
      <dgm:prSet presAssocID="{592D65BB-137E-4E2E-B5AA-31BF719D0DC2}" presName="Child" presStyleLbl="node1" presStyleIdx="1" presStyleCnt="3" custScaleX="110000" custScaleY="161051" custLinFactNeighborY="-4875">
        <dgm:presLayoutVars>
          <dgm:chMax val="0"/>
          <dgm:chPref val="0"/>
          <dgm:bulletEnabled val="1"/>
        </dgm:presLayoutVars>
      </dgm:prSet>
      <dgm:spPr/>
    </dgm:pt>
    <dgm:pt modelId="{56A7C3A3-2175-4A37-A021-5C5D749C2ADC}" type="pres">
      <dgm:prSet presAssocID="{592D65BB-137E-4E2E-B5AA-31BF719D0DC2}" presName="Parent" presStyleLbl="revTx" presStyleIdx="1" presStyleCnt="3" custScaleY="177156" custLinFactNeighborY="-82830">
        <dgm:presLayoutVars>
          <dgm:chMax val="1"/>
          <dgm:chPref val="0"/>
          <dgm:bulletEnabled val="1"/>
        </dgm:presLayoutVars>
      </dgm:prSet>
      <dgm:spPr/>
    </dgm:pt>
    <dgm:pt modelId="{08FB97D6-EFA5-4BE5-99DD-75C79B6F5B2C}" type="pres">
      <dgm:prSet presAssocID="{42E25F30-1EF2-41A7-97A0-235666AAEF4C}" presName="sibTrans" presStyleCnt="0"/>
      <dgm:spPr/>
    </dgm:pt>
    <dgm:pt modelId="{105AFA02-7AF1-4115-8549-D7B3B700345B}" type="pres">
      <dgm:prSet presAssocID="{14551DD7-CCFD-468B-A878-FCBF40C9CBF8}" presName="composite" presStyleCnt="0">
        <dgm:presLayoutVars>
          <dgm:chMax val="1"/>
          <dgm:chPref val="1"/>
        </dgm:presLayoutVars>
      </dgm:prSet>
      <dgm:spPr/>
    </dgm:pt>
    <dgm:pt modelId="{53264A75-9B0B-465E-9199-1A3B2029DF21}" type="pres">
      <dgm:prSet presAssocID="{14551DD7-CCFD-468B-A878-FCBF40C9CBF8}" presName="Accent" presStyleLbl="trAlignAcc1" presStyleIdx="2" presStyleCnt="3">
        <dgm:presLayoutVars>
          <dgm:chMax val="0"/>
          <dgm:chPref val="0"/>
        </dgm:presLayoutVars>
      </dgm:prSet>
      <dgm:spPr/>
    </dgm:pt>
    <dgm:pt modelId="{588DE7DA-AF18-47F0-A475-19FB602A64AA}" type="pres">
      <dgm:prSet presAssocID="{14551DD7-CCFD-468B-A878-FCBF40C9CBF8}" presName="Image" presStyleLbl="alignImgPlace1" presStyleIdx="2" presStyleCnt="3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16667" b="16667"/>
          </a:stretch>
        </a:blipFill>
      </dgm:spPr>
      <dgm:extLst>
        <a:ext uri="{E40237B7-FDA0-4F09-8148-C483321AD2D9}">
          <dgm14:cNvPr xmlns:dgm14="http://schemas.microsoft.com/office/drawing/2010/diagram" id="0" name="" descr="Social network outline"/>
        </a:ext>
      </dgm:extLst>
    </dgm:pt>
    <dgm:pt modelId="{CDE2947B-AA9B-4AA4-88EE-4810F5424CDC}" type="pres">
      <dgm:prSet presAssocID="{14551DD7-CCFD-468B-A878-FCBF40C9CBF8}" presName="ChildComposite" presStyleCnt="0"/>
      <dgm:spPr/>
    </dgm:pt>
    <dgm:pt modelId="{2ECAB2CA-CCF2-44F5-A0AC-915DFEE8F2A9}" type="pres">
      <dgm:prSet presAssocID="{14551DD7-CCFD-468B-A878-FCBF40C9CBF8}" presName="Child" presStyleLbl="node1" presStyleIdx="2" presStyleCnt="3" custScaleX="110000" custScaleY="161051" custLinFactNeighborY="-4875">
        <dgm:presLayoutVars>
          <dgm:chMax val="0"/>
          <dgm:chPref val="0"/>
          <dgm:bulletEnabled val="1"/>
        </dgm:presLayoutVars>
      </dgm:prSet>
      <dgm:spPr/>
    </dgm:pt>
    <dgm:pt modelId="{6C4887BE-DDC9-440B-AEDE-AB5743A98DA8}" type="pres">
      <dgm:prSet presAssocID="{14551DD7-CCFD-468B-A878-FCBF40C9CBF8}" presName="Parent" presStyleLbl="revTx" presStyleIdx="2" presStyleCnt="3" custScaleY="177156" custLinFactNeighborY="-82830">
        <dgm:presLayoutVars>
          <dgm:chMax val="1"/>
          <dgm:chPref val="0"/>
          <dgm:bulletEnabled val="1"/>
        </dgm:presLayoutVars>
      </dgm:prSet>
      <dgm:spPr/>
    </dgm:pt>
  </dgm:ptLst>
  <dgm:cxnLst>
    <dgm:cxn modelId="{28DE0032-64AA-47F6-979D-35D208854B35}" srcId="{9F23FAD8-AAF6-4555-8088-DB7BABA83A89}" destId="{B0E0630B-DF34-496E-B149-2644559ACACE}" srcOrd="0" destOrd="0" parTransId="{0FA1C8BD-1749-4995-B220-9C539D75197C}" sibTransId="{0FFF7EBB-8A0A-41F3-9F46-855137C5900F}"/>
    <dgm:cxn modelId="{A41A7D64-2888-4D55-9A74-6202CA4A8AEC}" type="presOf" srcId="{592D65BB-137E-4E2E-B5AA-31BF719D0DC2}" destId="{56A7C3A3-2175-4A37-A021-5C5D749C2ADC}" srcOrd="0" destOrd="0" presId="urn:microsoft.com/office/officeart/2008/layout/CaptionedPictures"/>
    <dgm:cxn modelId="{FE0E8271-7005-4C1E-A020-3A63645FEC0C}" srcId="{9F23FAD8-AAF6-4555-8088-DB7BABA83A89}" destId="{14551DD7-CCFD-468B-A878-FCBF40C9CBF8}" srcOrd="2" destOrd="0" parTransId="{4296A7C0-56A1-451B-9A41-CB52871BEA8A}" sibTransId="{AE7E833D-2762-48DE-9126-6D2C3A12ED2E}"/>
    <dgm:cxn modelId="{7D216182-308D-4081-B02A-4612FA840A24}" type="presOf" srcId="{469DAE2C-366C-4E10-A48A-88FEC93F8B54}" destId="{6B7B032F-A157-469B-8B86-C1B4100C71EC}" srcOrd="0" destOrd="0" presId="urn:microsoft.com/office/officeart/2008/layout/CaptionedPictures"/>
    <dgm:cxn modelId="{FF050692-2371-42AD-B6DC-9E6500A1729E}" type="presOf" srcId="{14551DD7-CCFD-468B-A878-FCBF40C9CBF8}" destId="{6C4887BE-DDC9-440B-AEDE-AB5743A98DA8}" srcOrd="0" destOrd="0" presId="urn:microsoft.com/office/officeart/2008/layout/CaptionedPictures"/>
    <dgm:cxn modelId="{FCB54EA2-5BA1-4857-881A-40AF6567A365}" srcId="{B0E0630B-DF34-496E-B149-2644559ACACE}" destId="{469DAE2C-366C-4E10-A48A-88FEC93F8B54}" srcOrd="0" destOrd="0" parTransId="{F09D01DF-3E2E-4A87-9101-A4E7EA3104C9}" sibTransId="{3915E090-9F0B-4E42-8CCD-0DC0126730BF}"/>
    <dgm:cxn modelId="{3BB6CBAC-6037-4853-AB92-7585A551D399}" type="presOf" srcId="{0CEFDA45-E68B-4506-B999-66836AEFC871}" destId="{2ECAB2CA-CCF2-44F5-A0AC-915DFEE8F2A9}" srcOrd="0" destOrd="0" presId="urn:microsoft.com/office/officeart/2008/layout/CaptionedPictures"/>
    <dgm:cxn modelId="{375790AE-BE26-488D-90A9-F7140B8DEF89}" type="presOf" srcId="{9F23FAD8-AAF6-4555-8088-DB7BABA83A89}" destId="{2A3942ED-4204-4D92-81C9-B1361D611D6C}" srcOrd="0" destOrd="0" presId="urn:microsoft.com/office/officeart/2008/layout/CaptionedPictures"/>
    <dgm:cxn modelId="{C83D95AE-0B5D-43B4-B681-793A3C8F718C}" srcId="{14551DD7-CCFD-468B-A878-FCBF40C9CBF8}" destId="{0CEFDA45-E68B-4506-B999-66836AEFC871}" srcOrd="0" destOrd="0" parTransId="{529A9B46-6554-40AF-8F19-D7AFD5966B9A}" sibTransId="{4B711807-C9C3-47B7-8E1A-4F277742998E}"/>
    <dgm:cxn modelId="{D3621FB5-AF3F-4005-B29B-D0AF42365266}" srcId="{9F23FAD8-AAF6-4555-8088-DB7BABA83A89}" destId="{592D65BB-137E-4E2E-B5AA-31BF719D0DC2}" srcOrd="1" destOrd="0" parTransId="{9CAB2426-0D87-44B2-8D4E-ECB2B86AA9EA}" sibTransId="{42E25F30-1EF2-41A7-97A0-235666AAEF4C}"/>
    <dgm:cxn modelId="{1107D4C5-3824-422C-88A9-62807DAE6B36}" type="presOf" srcId="{B0E0630B-DF34-496E-B149-2644559ACACE}" destId="{984556BC-C2FB-47F2-B4D4-E3181B8F6C7B}" srcOrd="0" destOrd="0" presId="urn:microsoft.com/office/officeart/2008/layout/CaptionedPictures"/>
    <dgm:cxn modelId="{2E6BFCCD-E89C-4597-9307-5143D52468D6}" srcId="{592D65BB-137E-4E2E-B5AA-31BF719D0DC2}" destId="{969FACC6-DFBF-41E1-B907-C6223897FF7E}" srcOrd="0" destOrd="0" parTransId="{23019FE7-B60C-4ADB-B304-79D6F46DAF3C}" sibTransId="{8C5BBD73-4C86-4E36-B832-CB75613E5022}"/>
    <dgm:cxn modelId="{80C48DF9-4287-4AA8-8A38-E67CCBA29A54}" type="presOf" srcId="{969FACC6-DFBF-41E1-B907-C6223897FF7E}" destId="{6EE5D380-A5E7-4CB6-ABA9-5ED11AF0833E}" srcOrd="0" destOrd="0" presId="urn:microsoft.com/office/officeart/2008/layout/CaptionedPictures"/>
    <dgm:cxn modelId="{732DA013-3E2C-47D4-B10B-A392E24FE8DE}" type="presParOf" srcId="{2A3942ED-4204-4D92-81C9-B1361D611D6C}" destId="{2FB4606F-6511-4C07-9694-D3D1C9FA8F0A}" srcOrd="0" destOrd="0" presId="urn:microsoft.com/office/officeart/2008/layout/CaptionedPictures"/>
    <dgm:cxn modelId="{CF40494D-BD8D-4776-BE81-8CE10666AA51}" type="presParOf" srcId="{2FB4606F-6511-4C07-9694-D3D1C9FA8F0A}" destId="{C3EFC2CE-A9A0-465C-8388-BFDFE2B19086}" srcOrd="0" destOrd="0" presId="urn:microsoft.com/office/officeart/2008/layout/CaptionedPictures"/>
    <dgm:cxn modelId="{09939664-4A57-4502-B7D5-C5C1A3CB6823}" type="presParOf" srcId="{2FB4606F-6511-4C07-9694-D3D1C9FA8F0A}" destId="{3241106F-B1B3-4D7F-8545-5326451B98B6}" srcOrd="1" destOrd="0" presId="urn:microsoft.com/office/officeart/2008/layout/CaptionedPictures"/>
    <dgm:cxn modelId="{89490F1E-92B0-4875-9FC2-DC3ABCFF5542}" type="presParOf" srcId="{2FB4606F-6511-4C07-9694-D3D1C9FA8F0A}" destId="{0DB4B7CB-A475-420E-BDF9-46FDB3BCCAC2}" srcOrd="2" destOrd="0" presId="urn:microsoft.com/office/officeart/2008/layout/CaptionedPictures"/>
    <dgm:cxn modelId="{7692743D-959B-4111-9965-2602EF31D30C}" type="presParOf" srcId="{0DB4B7CB-A475-420E-BDF9-46FDB3BCCAC2}" destId="{6B7B032F-A157-469B-8B86-C1B4100C71EC}" srcOrd="0" destOrd="0" presId="urn:microsoft.com/office/officeart/2008/layout/CaptionedPictures"/>
    <dgm:cxn modelId="{F58EB62A-698B-4F9E-BC73-150FA4573188}" type="presParOf" srcId="{0DB4B7CB-A475-420E-BDF9-46FDB3BCCAC2}" destId="{984556BC-C2FB-47F2-B4D4-E3181B8F6C7B}" srcOrd="1" destOrd="0" presId="urn:microsoft.com/office/officeart/2008/layout/CaptionedPictures"/>
    <dgm:cxn modelId="{8E7BA1EA-4DB1-447E-920E-6D4B38892324}" type="presParOf" srcId="{2A3942ED-4204-4D92-81C9-B1361D611D6C}" destId="{16EFF2FD-0283-4FFE-A457-AAE256E5D6B4}" srcOrd="1" destOrd="0" presId="urn:microsoft.com/office/officeart/2008/layout/CaptionedPictures"/>
    <dgm:cxn modelId="{C96FB22B-3F9D-4609-B2BB-435A1DE1414D}" type="presParOf" srcId="{2A3942ED-4204-4D92-81C9-B1361D611D6C}" destId="{264FD3DC-6179-44DC-9611-086744DF6A93}" srcOrd="2" destOrd="0" presId="urn:microsoft.com/office/officeart/2008/layout/CaptionedPictures"/>
    <dgm:cxn modelId="{1091A5CD-36A4-4EBE-90CE-80F660324362}" type="presParOf" srcId="{264FD3DC-6179-44DC-9611-086744DF6A93}" destId="{316C618B-8D3A-4AE2-BBD4-9A530F9D4675}" srcOrd="0" destOrd="0" presId="urn:microsoft.com/office/officeart/2008/layout/CaptionedPictures"/>
    <dgm:cxn modelId="{B926ECDD-99E8-4BF0-A932-3C0CDBFD152A}" type="presParOf" srcId="{264FD3DC-6179-44DC-9611-086744DF6A93}" destId="{6BB702F9-BA90-4BBC-8684-20976A3188D1}" srcOrd="1" destOrd="0" presId="urn:microsoft.com/office/officeart/2008/layout/CaptionedPictures"/>
    <dgm:cxn modelId="{CA7EF3A5-0C1D-4348-9ADF-46EE687ED342}" type="presParOf" srcId="{264FD3DC-6179-44DC-9611-086744DF6A93}" destId="{0E97CE8C-863E-4E87-91FD-3AFC07AAC553}" srcOrd="2" destOrd="0" presId="urn:microsoft.com/office/officeart/2008/layout/CaptionedPictures"/>
    <dgm:cxn modelId="{1282050E-610A-4CEC-9D0C-8CC0177E15B8}" type="presParOf" srcId="{0E97CE8C-863E-4E87-91FD-3AFC07AAC553}" destId="{6EE5D380-A5E7-4CB6-ABA9-5ED11AF0833E}" srcOrd="0" destOrd="0" presId="urn:microsoft.com/office/officeart/2008/layout/CaptionedPictures"/>
    <dgm:cxn modelId="{1335617F-5949-4416-BCFE-5BEC1067ACA0}" type="presParOf" srcId="{0E97CE8C-863E-4E87-91FD-3AFC07AAC553}" destId="{56A7C3A3-2175-4A37-A021-5C5D749C2ADC}" srcOrd="1" destOrd="0" presId="urn:microsoft.com/office/officeart/2008/layout/CaptionedPictures"/>
    <dgm:cxn modelId="{85932800-3E9B-4233-8AC2-D502C28C96B4}" type="presParOf" srcId="{2A3942ED-4204-4D92-81C9-B1361D611D6C}" destId="{08FB97D6-EFA5-4BE5-99DD-75C79B6F5B2C}" srcOrd="3" destOrd="0" presId="urn:microsoft.com/office/officeart/2008/layout/CaptionedPictures"/>
    <dgm:cxn modelId="{10DE415A-839A-48BA-B57B-D7397BA7767B}" type="presParOf" srcId="{2A3942ED-4204-4D92-81C9-B1361D611D6C}" destId="{105AFA02-7AF1-4115-8549-D7B3B700345B}" srcOrd="4" destOrd="0" presId="urn:microsoft.com/office/officeart/2008/layout/CaptionedPictures"/>
    <dgm:cxn modelId="{FD5AA284-D4FB-45F5-8AA2-BCE38C7BC194}" type="presParOf" srcId="{105AFA02-7AF1-4115-8549-D7B3B700345B}" destId="{53264A75-9B0B-465E-9199-1A3B2029DF21}" srcOrd="0" destOrd="0" presId="urn:microsoft.com/office/officeart/2008/layout/CaptionedPictures"/>
    <dgm:cxn modelId="{A3078E97-19E7-4BAB-A15C-505E425C9B54}" type="presParOf" srcId="{105AFA02-7AF1-4115-8549-D7B3B700345B}" destId="{588DE7DA-AF18-47F0-A475-19FB602A64AA}" srcOrd="1" destOrd="0" presId="urn:microsoft.com/office/officeart/2008/layout/CaptionedPictures"/>
    <dgm:cxn modelId="{3951828A-C555-4819-9936-DDCC0FC18CCF}" type="presParOf" srcId="{105AFA02-7AF1-4115-8549-D7B3B700345B}" destId="{CDE2947B-AA9B-4AA4-88EE-4810F5424CDC}" srcOrd="2" destOrd="0" presId="urn:microsoft.com/office/officeart/2008/layout/CaptionedPictures"/>
    <dgm:cxn modelId="{89054F2B-EA3C-43DE-B725-898833E45649}" type="presParOf" srcId="{CDE2947B-AA9B-4AA4-88EE-4810F5424CDC}" destId="{2ECAB2CA-CCF2-44F5-A0AC-915DFEE8F2A9}" srcOrd="0" destOrd="0" presId="urn:microsoft.com/office/officeart/2008/layout/CaptionedPictures"/>
    <dgm:cxn modelId="{AAA91F22-6E9E-4E8C-96D4-140C1C7E659E}" type="presParOf" srcId="{CDE2947B-AA9B-4AA4-88EE-4810F5424CDC}" destId="{6C4887BE-DDC9-440B-AEDE-AB5743A98DA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35825E-CD6C-46F5-9315-4B773394976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83A09F-162F-474B-BFB5-1FDFC836F62F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Identifying &amp; Mapping  High  Caseload  Health Facilities</a:t>
          </a:r>
        </a:p>
      </dgm:t>
    </dgm:pt>
    <dgm:pt modelId="{C63FB5E3-CCD6-4AD8-9712-927816B25531}" type="parTrans" cxnId="{D8AD75B7-0B11-424B-89C1-1F43CD5DE4C4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DFFE1DE4-AEA8-493C-9F24-ADF2D86EC716}" type="sibTrans" cxnId="{D8AD75B7-0B11-424B-89C1-1F43CD5DE4C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E8ECAD0-6476-42A0-904D-AD4E6477892D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Availability of Infrastructure for providing diagnostic services as per IPHS</a:t>
          </a:r>
        </a:p>
      </dgm:t>
    </dgm:pt>
    <dgm:pt modelId="{90965558-BDEA-4B58-BB0B-11D7DD7CF222}" type="parTrans" cxnId="{478A338E-FE9E-4D5F-8908-099F6827675B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1E10AF5-1D32-4829-A1C8-C02619933E37}" type="sibTrans" cxnId="{478A338E-FE9E-4D5F-8908-099F6827675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4654C51-99FF-4BD4-810A-E5FCEC766CD0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Availability of Human Resource for providing services as per IPHS </a:t>
          </a:r>
        </a:p>
      </dgm:t>
    </dgm:pt>
    <dgm:pt modelId="{84BDCCA4-B119-4C80-9A0E-6922FE3A3386}" type="parTrans" cxnId="{84AC1D58-5513-49DD-B845-8DC97ABAF679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ECCA9046-8316-434B-AAE8-1B99C620A442}" type="sibTrans" cxnId="{84AC1D58-5513-49DD-B845-8DC97ABAF67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B171D52-F302-41C4-AE27-DAA217BA6A82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Diagnostic</a:t>
          </a:r>
          <a:r>
            <a:rPr lang="en-US" b="1" spc="-2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and</a:t>
          </a:r>
          <a:r>
            <a:rPr lang="en-US" b="1" spc="-1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Laboratory</a:t>
          </a:r>
          <a:r>
            <a:rPr lang="en-US" b="1" spc="-1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Equipment</a:t>
          </a:r>
          <a:r>
            <a:rPr lang="en-US" b="1" spc="-1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including</a:t>
          </a:r>
          <a:r>
            <a:rPr lang="en-US" b="1" spc="-1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storage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D7733B09-22D2-41FE-B05B-862875D4DE75}" type="parTrans" cxnId="{B60676DE-AB49-4FB6-A7BA-796B37883FB4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5343CB41-2460-4F22-AF62-9C132CB138FE}" type="sibTrans" cxnId="{B60676DE-AB49-4FB6-A7BA-796B37883F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BC39A9C-A0E6-476C-A2DB-390149E845ED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Reagents &amp; Consumables Inventory Management </a:t>
          </a:r>
        </a:p>
      </dgm:t>
    </dgm:pt>
    <dgm:pt modelId="{D0E0AD35-DCE5-44FD-9C1E-E5285337DD1D}" type="parTrans" cxnId="{ABB4B377-C83E-45D6-9B20-FA3ABA9B1B3E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EC722C56-E9E2-4A30-AB84-E2BDBF7C5C00}" type="sibTrans" cxnId="{ABB4B377-C83E-45D6-9B20-FA3ABA9B1B3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4A206FB-AB33-463F-988C-D704481F4DA0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Supply Chain management</a:t>
          </a:r>
        </a:p>
      </dgm:t>
    </dgm:pt>
    <dgm:pt modelId="{2729A257-17CA-4FF2-9B6A-C0555DA91C6B}" type="parTrans" cxnId="{C80F710E-9DE3-4926-9946-BA1266A855FA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D3841FDA-6AF0-4B53-8388-2C42B60F0A8D}" type="sibTrans" cxnId="{C80F710E-9DE3-4926-9946-BA1266A855F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E6C7B4D-6B36-4DB5-AB20-AAB0449F172D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Equipment maintenance mechanism </a:t>
          </a:r>
        </a:p>
      </dgm:t>
    </dgm:pt>
    <dgm:pt modelId="{57D86DCC-DBD0-4093-95E8-8B932B97E567}" type="parTrans" cxnId="{9E53AE2B-6A2E-4F94-B380-CB94DAF59E7E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FC4113FA-ACAC-491C-93DB-2EF9F343D30A}" type="sibTrans" cxnId="{9E53AE2B-6A2E-4F94-B380-CB94DAF59E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6A67092-C0EE-42D7-8844-B6D102320BC7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Sample</a:t>
          </a:r>
          <a:r>
            <a:rPr lang="en-US" b="1" spc="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Transportation</a:t>
          </a:r>
          <a:r>
            <a:rPr lang="en-US" b="1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(Cost</a:t>
          </a:r>
          <a:r>
            <a:rPr lang="en-US" b="1" spc="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and</a:t>
          </a:r>
          <a:r>
            <a:rPr lang="en-US" b="1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Mode</a:t>
          </a:r>
          <a:r>
            <a:rPr lang="en-US" b="1" spc="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of</a:t>
          </a:r>
          <a:r>
            <a:rPr lang="en-US" b="1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sample</a:t>
          </a:r>
          <a:r>
            <a:rPr lang="en-US" b="1" spc="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transportation</a:t>
          </a:r>
          <a:r>
            <a:rPr lang="en-US" b="1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to</a:t>
          </a:r>
          <a:r>
            <a:rPr lang="en-US" b="1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hub</a:t>
          </a:r>
          <a:r>
            <a:rPr lang="en-US" b="1" spc="1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–</a:t>
          </a:r>
          <a:r>
            <a:rPr lang="en-US" b="1" spc="-2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reducing</a:t>
          </a:r>
          <a:r>
            <a:rPr lang="en-US" b="1" spc="-2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the</a:t>
          </a:r>
          <a:r>
            <a:rPr lang="en-US" b="1" spc="-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Turn</a:t>
          </a:r>
          <a:r>
            <a:rPr lang="en-US" b="1" spc="-2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Around</a:t>
          </a:r>
          <a:r>
            <a:rPr lang="en-US" b="1" spc="-2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b="1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Time)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5331D2DF-46EB-419A-88D2-053BC60E86D5}" type="parTrans" cxnId="{A3B0193E-36C2-4B28-A604-D0F9A6BAC895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2DBCD489-8E6D-43D6-9EC2-55BB6DE40617}" type="sibTrans" cxnId="{A3B0193E-36C2-4B28-A604-D0F9A6BAC89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F11C28E-B05D-49F8-98E8-C665B594751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IT Infrastructure (LIMS) Report generation</a:t>
          </a:r>
        </a:p>
      </dgm:t>
    </dgm:pt>
    <dgm:pt modelId="{066D96DB-6BF6-44CD-A040-7ABD190D3493}" type="parTrans" cxnId="{E57425C7-6B95-414A-83F8-DF9F4D1B61CD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45A0FBE5-52D5-47E9-BD51-89A6996B97B9}" type="sibTrans" cxnId="{E57425C7-6B95-414A-83F8-DF9F4D1B61C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A4B28F8-50CA-4A96-A020-AD9E267580C1}" type="pres">
      <dgm:prSet presAssocID="{A635825E-CD6C-46F5-9315-4B773394976E}" presName="diagram" presStyleCnt="0">
        <dgm:presLayoutVars>
          <dgm:dir/>
          <dgm:resizeHandles val="exact"/>
        </dgm:presLayoutVars>
      </dgm:prSet>
      <dgm:spPr/>
    </dgm:pt>
    <dgm:pt modelId="{C880E0C8-F68A-4B0B-9F74-B20A50821631}" type="pres">
      <dgm:prSet presAssocID="{1683A09F-162F-474B-BFB5-1FDFC836F62F}" presName="node" presStyleLbl="node1" presStyleIdx="0" presStyleCnt="9">
        <dgm:presLayoutVars>
          <dgm:bulletEnabled val="1"/>
        </dgm:presLayoutVars>
      </dgm:prSet>
      <dgm:spPr/>
    </dgm:pt>
    <dgm:pt modelId="{BE333A32-CD42-4813-9B9E-683215FD90A3}" type="pres">
      <dgm:prSet presAssocID="{DFFE1DE4-AEA8-493C-9F24-ADF2D86EC716}" presName="sibTrans" presStyleCnt="0"/>
      <dgm:spPr/>
    </dgm:pt>
    <dgm:pt modelId="{CB32A2C7-9D8A-4EB4-AF9D-4F6EAE0E7B47}" type="pres">
      <dgm:prSet presAssocID="{4E8ECAD0-6476-42A0-904D-AD4E6477892D}" presName="node" presStyleLbl="node1" presStyleIdx="1" presStyleCnt="9">
        <dgm:presLayoutVars>
          <dgm:bulletEnabled val="1"/>
        </dgm:presLayoutVars>
      </dgm:prSet>
      <dgm:spPr/>
    </dgm:pt>
    <dgm:pt modelId="{4FE3ECF5-C094-46A8-AB8E-DFA4B878F4A1}" type="pres">
      <dgm:prSet presAssocID="{21E10AF5-1D32-4829-A1C8-C02619933E37}" presName="sibTrans" presStyleCnt="0"/>
      <dgm:spPr/>
    </dgm:pt>
    <dgm:pt modelId="{8E817A1E-3D8B-43E9-A4B0-A26EA0C25608}" type="pres">
      <dgm:prSet presAssocID="{C4654C51-99FF-4BD4-810A-E5FCEC766CD0}" presName="node" presStyleLbl="node1" presStyleIdx="2" presStyleCnt="9">
        <dgm:presLayoutVars>
          <dgm:bulletEnabled val="1"/>
        </dgm:presLayoutVars>
      </dgm:prSet>
      <dgm:spPr/>
    </dgm:pt>
    <dgm:pt modelId="{A072666A-A718-4629-9F75-8002014C863B}" type="pres">
      <dgm:prSet presAssocID="{ECCA9046-8316-434B-AAE8-1B99C620A442}" presName="sibTrans" presStyleCnt="0"/>
      <dgm:spPr/>
    </dgm:pt>
    <dgm:pt modelId="{07B730FA-A310-498E-AE64-6A997F6E378F}" type="pres">
      <dgm:prSet presAssocID="{0B171D52-F302-41C4-AE27-DAA217BA6A82}" presName="node" presStyleLbl="node1" presStyleIdx="3" presStyleCnt="9">
        <dgm:presLayoutVars>
          <dgm:bulletEnabled val="1"/>
        </dgm:presLayoutVars>
      </dgm:prSet>
      <dgm:spPr/>
    </dgm:pt>
    <dgm:pt modelId="{4C4BE3CD-2E3D-4153-AE55-2E7BD33E6E6C}" type="pres">
      <dgm:prSet presAssocID="{5343CB41-2460-4F22-AF62-9C132CB138FE}" presName="sibTrans" presStyleCnt="0"/>
      <dgm:spPr/>
    </dgm:pt>
    <dgm:pt modelId="{D26695A4-4961-4FFF-85E6-9B4851E2395D}" type="pres">
      <dgm:prSet presAssocID="{EBC39A9C-A0E6-476C-A2DB-390149E845ED}" presName="node" presStyleLbl="node1" presStyleIdx="4" presStyleCnt="9">
        <dgm:presLayoutVars>
          <dgm:bulletEnabled val="1"/>
        </dgm:presLayoutVars>
      </dgm:prSet>
      <dgm:spPr/>
    </dgm:pt>
    <dgm:pt modelId="{CE3E1909-9A4C-4B1B-BDDD-5FB1D8652872}" type="pres">
      <dgm:prSet presAssocID="{EC722C56-E9E2-4A30-AB84-E2BDBF7C5C00}" presName="sibTrans" presStyleCnt="0"/>
      <dgm:spPr/>
    </dgm:pt>
    <dgm:pt modelId="{80C4B088-CDA6-42A3-816E-BD839967D98F}" type="pres">
      <dgm:prSet presAssocID="{74A206FB-AB33-463F-988C-D704481F4DA0}" presName="node" presStyleLbl="node1" presStyleIdx="5" presStyleCnt="9" custLinFactNeighborX="-1741" custLinFactNeighborY="-4672">
        <dgm:presLayoutVars>
          <dgm:bulletEnabled val="1"/>
        </dgm:presLayoutVars>
      </dgm:prSet>
      <dgm:spPr/>
    </dgm:pt>
    <dgm:pt modelId="{50985940-A81A-4D56-9127-38D5B04D7999}" type="pres">
      <dgm:prSet presAssocID="{D3841FDA-6AF0-4B53-8388-2C42B60F0A8D}" presName="sibTrans" presStyleCnt="0"/>
      <dgm:spPr/>
    </dgm:pt>
    <dgm:pt modelId="{DE26C6A1-71CA-450D-9044-D893DCCC72DF}" type="pres">
      <dgm:prSet presAssocID="{0E6C7B4D-6B36-4DB5-AB20-AAB0449F172D}" presName="node" presStyleLbl="node1" presStyleIdx="6" presStyleCnt="9">
        <dgm:presLayoutVars>
          <dgm:bulletEnabled val="1"/>
        </dgm:presLayoutVars>
      </dgm:prSet>
      <dgm:spPr/>
    </dgm:pt>
    <dgm:pt modelId="{4B5F4331-39F5-4C98-BCD5-3100058199FA}" type="pres">
      <dgm:prSet presAssocID="{FC4113FA-ACAC-491C-93DB-2EF9F343D30A}" presName="sibTrans" presStyleCnt="0"/>
      <dgm:spPr/>
    </dgm:pt>
    <dgm:pt modelId="{4547F40C-C148-4F39-BB2A-8EECA8B745C5}" type="pres">
      <dgm:prSet presAssocID="{06A67092-C0EE-42D7-8844-B6D102320BC7}" presName="node" presStyleLbl="node1" presStyleIdx="7" presStyleCnt="9">
        <dgm:presLayoutVars>
          <dgm:bulletEnabled val="1"/>
        </dgm:presLayoutVars>
      </dgm:prSet>
      <dgm:spPr/>
    </dgm:pt>
    <dgm:pt modelId="{3A0A66B7-F568-4390-A6C5-6A25989D4763}" type="pres">
      <dgm:prSet presAssocID="{2DBCD489-8E6D-43D6-9EC2-55BB6DE40617}" presName="sibTrans" presStyleCnt="0"/>
      <dgm:spPr/>
    </dgm:pt>
    <dgm:pt modelId="{0D3A9ADD-A79A-4F33-AF9C-26FE036CCFB4}" type="pres">
      <dgm:prSet presAssocID="{9F11C28E-B05D-49F8-98E8-C665B594751C}" presName="node" presStyleLbl="node1" presStyleIdx="8" presStyleCnt="9" custLinFactNeighborX="0" custLinFactNeighborY="-12460">
        <dgm:presLayoutVars>
          <dgm:bulletEnabled val="1"/>
        </dgm:presLayoutVars>
      </dgm:prSet>
      <dgm:spPr/>
    </dgm:pt>
  </dgm:ptLst>
  <dgm:cxnLst>
    <dgm:cxn modelId="{DCEACC07-EFFC-4B44-9140-8130298425B8}" type="presOf" srcId="{EBC39A9C-A0E6-476C-A2DB-390149E845ED}" destId="{D26695A4-4961-4FFF-85E6-9B4851E2395D}" srcOrd="0" destOrd="0" presId="urn:microsoft.com/office/officeart/2005/8/layout/default"/>
    <dgm:cxn modelId="{C80F710E-9DE3-4926-9946-BA1266A855FA}" srcId="{A635825E-CD6C-46F5-9315-4B773394976E}" destId="{74A206FB-AB33-463F-988C-D704481F4DA0}" srcOrd="5" destOrd="0" parTransId="{2729A257-17CA-4FF2-9B6A-C0555DA91C6B}" sibTransId="{D3841FDA-6AF0-4B53-8388-2C42B60F0A8D}"/>
    <dgm:cxn modelId="{583CE412-C6D8-4F40-A400-DC4B971EF3E9}" type="presOf" srcId="{A635825E-CD6C-46F5-9315-4B773394976E}" destId="{4A4B28F8-50CA-4A96-A020-AD9E267580C1}" srcOrd="0" destOrd="0" presId="urn:microsoft.com/office/officeart/2005/8/layout/default"/>
    <dgm:cxn modelId="{9E53AE2B-6A2E-4F94-B380-CB94DAF59E7E}" srcId="{A635825E-CD6C-46F5-9315-4B773394976E}" destId="{0E6C7B4D-6B36-4DB5-AB20-AAB0449F172D}" srcOrd="6" destOrd="0" parTransId="{57D86DCC-DBD0-4093-95E8-8B932B97E567}" sibTransId="{FC4113FA-ACAC-491C-93DB-2EF9F343D30A}"/>
    <dgm:cxn modelId="{A3B0193E-36C2-4B28-A604-D0F9A6BAC895}" srcId="{A635825E-CD6C-46F5-9315-4B773394976E}" destId="{06A67092-C0EE-42D7-8844-B6D102320BC7}" srcOrd="7" destOrd="0" parTransId="{5331D2DF-46EB-419A-88D2-053BC60E86D5}" sibTransId="{2DBCD489-8E6D-43D6-9EC2-55BB6DE40617}"/>
    <dgm:cxn modelId="{46CE3463-B0CC-4BA1-AF22-C9CE5DA7C9D8}" type="presOf" srcId="{4E8ECAD0-6476-42A0-904D-AD4E6477892D}" destId="{CB32A2C7-9D8A-4EB4-AF9D-4F6EAE0E7B47}" srcOrd="0" destOrd="0" presId="urn:microsoft.com/office/officeart/2005/8/layout/default"/>
    <dgm:cxn modelId="{FBEEBB45-C3BD-4460-B40E-9220C3A5BE6A}" type="presOf" srcId="{74A206FB-AB33-463F-988C-D704481F4DA0}" destId="{80C4B088-CDA6-42A3-816E-BD839967D98F}" srcOrd="0" destOrd="0" presId="urn:microsoft.com/office/officeart/2005/8/layout/default"/>
    <dgm:cxn modelId="{89D6E773-8187-48A7-874E-6ECC1B4C6603}" type="presOf" srcId="{C4654C51-99FF-4BD4-810A-E5FCEC766CD0}" destId="{8E817A1E-3D8B-43E9-A4B0-A26EA0C25608}" srcOrd="0" destOrd="0" presId="urn:microsoft.com/office/officeart/2005/8/layout/default"/>
    <dgm:cxn modelId="{ABB4B377-C83E-45D6-9B20-FA3ABA9B1B3E}" srcId="{A635825E-CD6C-46F5-9315-4B773394976E}" destId="{EBC39A9C-A0E6-476C-A2DB-390149E845ED}" srcOrd="4" destOrd="0" parTransId="{D0E0AD35-DCE5-44FD-9C1E-E5285337DD1D}" sibTransId="{EC722C56-E9E2-4A30-AB84-E2BDBF7C5C00}"/>
    <dgm:cxn modelId="{84AC1D58-5513-49DD-B845-8DC97ABAF679}" srcId="{A635825E-CD6C-46F5-9315-4B773394976E}" destId="{C4654C51-99FF-4BD4-810A-E5FCEC766CD0}" srcOrd="2" destOrd="0" parTransId="{84BDCCA4-B119-4C80-9A0E-6922FE3A3386}" sibTransId="{ECCA9046-8316-434B-AAE8-1B99C620A442}"/>
    <dgm:cxn modelId="{8AD48285-6D18-4852-AF26-2A4EBFC305B4}" type="presOf" srcId="{0E6C7B4D-6B36-4DB5-AB20-AAB0449F172D}" destId="{DE26C6A1-71CA-450D-9044-D893DCCC72DF}" srcOrd="0" destOrd="0" presId="urn:microsoft.com/office/officeart/2005/8/layout/default"/>
    <dgm:cxn modelId="{3383E78C-C650-4C8C-AFC2-6B442DF720CD}" type="presOf" srcId="{06A67092-C0EE-42D7-8844-B6D102320BC7}" destId="{4547F40C-C148-4F39-BB2A-8EECA8B745C5}" srcOrd="0" destOrd="0" presId="urn:microsoft.com/office/officeart/2005/8/layout/default"/>
    <dgm:cxn modelId="{478A338E-FE9E-4D5F-8908-099F6827675B}" srcId="{A635825E-CD6C-46F5-9315-4B773394976E}" destId="{4E8ECAD0-6476-42A0-904D-AD4E6477892D}" srcOrd="1" destOrd="0" parTransId="{90965558-BDEA-4B58-BB0B-11D7DD7CF222}" sibTransId="{21E10AF5-1D32-4829-A1C8-C02619933E37}"/>
    <dgm:cxn modelId="{D8AD75B7-0B11-424B-89C1-1F43CD5DE4C4}" srcId="{A635825E-CD6C-46F5-9315-4B773394976E}" destId="{1683A09F-162F-474B-BFB5-1FDFC836F62F}" srcOrd="0" destOrd="0" parTransId="{C63FB5E3-CCD6-4AD8-9712-927816B25531}" sibTransId="{DFFE1DE4-AEA8-493C-9F24-ADF2D86EC716}"/>
    <dgm:cxn modelId="{E57425C7-6B95-414A-83F8-DF9F4D1B61CD}" srcId="{A635825E-CD6C-46F5-9315-4B773394976E}" destId="{9F11C28E-B05D-49F8-98E8-C665B594751C}" srcOrd="8" destOrd="0" parTransId="{066D96DB-6BF6-44CD-A040-7ABD190D3493}" sibTransId="{45A0FBE5-52D5-47E9-BD51-89A6996B97B9}"/>
    <dgm:cxn modelId="{51940CD4-65BB-4B6F-A3CD-55ACCE8DE756}" type="presOf" srcId="{9F11C28E-B05D-49F8-98E8-C665B594751C}" destId="{0D3A9ADD-A79A-4F33-AF9C-26FE036CCFB4}" srcOrd="0" destOrd="0" presId="urn:microsoft.com/office/officeart/2005/8/layout/default"/>
    <dgm:cxn modelId="{B60676DE-AB49-4FB6-A7BA-796B37883FB4}" srcId="{A635825E-CD6C-46F5-9315-4B773394976E}" destId="{0B171D52-F302-41C4-AE27-DAA217BA6A82}" srcOrd="3" destOrd="0" parTransId="{D7733B09-22D2-41FE-B05B-862875D4DE75}" sibTransId="{5343CB41-2460-4F22-AF62-9C132CB138FE}"/>
    <dgm:cxn modelId="{6E3CCEE7-015A-49FC-B52C-7AEB89C0242C}" type="presOf" srcId="{1683A09F-162F-474B-BFB5-1FDFC836F62F}" destId="{C880E0C8-F68A-4B0B-9F74-B20A50821631}" srcOrd="0" destOrd="0" presId="urn:microsoft.com/office/officeart/2005/8/layout/default"/>
    <dgm:cxn modelId="{641C54FC-D14E-442F-9991-1287FD7E9673}" type="presOf" srcId="{0B171D52-F302-41C4-AE27-DAA217BA6A82}" destId="{07B730FA-A310-498E-AE64-6A997F6E378F}" srcOrd="0" destOrd="0" presId="urn:microsoft.com/office/officeart/2005/8/layout/default"/>
    <dgm:cxn modelId="{C4D6DF7B-530F-443D-8464-867796BB897F}" type="presParOf" srcId="{4A4B28F8-50CA-4A96-A020-AD9E267580C1}" destId="{C880E0C8-F68A-4B0B-9F74-B20A50821631}" srcOrd="0" destOrd="0" presId="urn:microsoft.com/office/officeart/2005/8/layout/default"/>
    <dgm:cxn modelId="{3FA9710A-036D-44D4-8891-4FC500046015}" type="presParOf" srcId="{4A4B28F8-50CA-4A96-A020-AD9E267580C1}" destId="{BE333A32-CD42-4813-9B9E-683215FD90A3}" srcOrd="1" destOrd="0" presId="urn:microsoft.com/office/officeart/2005/8/layout/default"/>
    <dgm:cxn modelId="{9B63B969-15A9-4A39-9D1E-8860AAB96C18}" type="presParOf" srcId="{4A4B28F8-50CA-4A96-A020-AD9E267580C1}" destId="{CB32A2C7-9D8A-4EB4-AF9D-4F6EAE0E7B47}" srcOrd="2" destOrd="0" presId="urn:microsoft.com/office/officeart/2005/8/layout/default"/>
    <dgm:cxn modelId="{0C4CF7E3-1172-4318-A72F-7AF540DB7919}" type="presParOf" srcId="{4A4B28F8-50CA-4A96-A020-AD9E267580C1}" destId="{4FE3ECF5-C094-46A8-AB8E-DFA4B878F4A1}" srcOrd="3" destOrd="0" presId="urn:microsoft.com/office/officeart/2005/8/layout/default"/>
    <dgm:cxn modelId="{6AB304E8-88C9-4512-998B-85BB603DC042}" type="presParOf" srcId="{4A4B28F8-50CA-4A96-A020-AD9E267580C1}" destId="{8E817A1E-3D8B-43E9-A4B0-A26EA0C25608}" srcOrd="4" destOrd="0" presId="urn:microsoft.com/office/officeart/2005/8/layout/default"/>
    <dgm:cxn modelId="{34353CD9-5B66-4282-89C3-E26AA307A1D7}" type="presParOf" srcId="{4A4B28F8-50CA-4A96-A020-AD9E267580C1}" destId="{A072666A-A718-4629-9F75-8002014C863B}" srcOrd="5" destOrd="0" presId="urn:microsoft.com/office/officeart/2005/8/layout/default"/>
    <dgm:cxn modelId="{65C81563-5698-4BF8-B3FA-DDFFF68E1CF4}" type="presParOf" srcId="{4A4B28F8-50CA-4A96-A020-AD9E267580C1}" destId="{07B730FA-A310-498E-AE64-6A997F6E378F}" srcOrd="6" destOrd="0" presId="urn:microsoft.com/office/officeart/2005/8/layout/default"/>
    <dgm:cxn modelId="{452769FF-0EA9-41D3-83F2-AFF5233D28A7}" type="presParOf" srcId="{4A4B28F8-50CA-4A96-A020-AD9E267580C1}" destId="{4C4BE3CD-2E3D-4153-AE55-2E7BD33E6E6C}" srcOrd="7" destOrd="0" presId="urn:microsoft.com/office/officeart/2005/8/layout/default"/>
    <dgm:cxn modelId="{71FEA0E9-23AC-471B-8A59-02C7D35BEF9E}" type="presParOf" srcId="{4A4B28F8-50CA-4A96-A020-AD9E267580C1}" destId="{D26695A4-4961-4FFF-85E6-9B4851E2395D}" srcOrd="8" destOrd="0" presId="urn:microsoft.com/office/officeart/2005/8/layout/default"/>
    <dgm:cxn modelId="{2C497574-D9EB-48F7-9AFE-0E3C47403500}" type="presParOf" srcId="{4A4B28F8-50CA-4A96-A020-AD9E267580C1}" destId="{CE3E1909-9A4C-4B1B-BDDD-5FB1D8652872}" srcOrd="9" destOrd="0" presId="urn:microsoft.com/office/officeart/2005/8/layout/default"/>
    <dgm:cxn modelId="{5D887D93-69D6-487A-B701-371BD784E00E}" type="presParOf" srcId="{4A4B28F8-50CA-4A96-A020-AD9E267580C1}" destId="{80C4B088-CDA6-42A3-816E-BD839967D98F}" srcOrd="10" destOrd="0" presId="urn:microsoft.com/office/officeart/2005/8/layout/default"/>
    <dgm:cxn modelId="{2DE6C3E5-2818-4E8D-A4D8-7BCD157A45A1}" type="presParOf" srcId="{4A4B28F8-50CA-4A96-A020-AD9E267580C1}" destId="{50985940-A81A-4D56-9127-38D5B04D7999}" srcOrd="11" destOrd="0" presId="urn:microsoft.com/office/officeart/2005/8/layout/default"/>
    <dgm:cxn modelId="{9696C2FB-E754-4A0D-9618-C1E3D9847E99}" type="presParOf" srcId="{4A4B28F8-50CA-4A96-A020-AD9E267580C1}" destId="{DE26C6A1-71CA-450D-9044-D893DCCC72DF}" srcOrd="12" destOrd="0" presId="urn:microsoft.com/office/officeart/2005/8/layout/default"/>
    <dgm:cxn modelId="{AA5C6A7D-0F95-49BF-A564-995B83BFD17E}" type="presParOf" srcId="{4A4B28F8-50CA-4A96-A020-AD9E267580C1}" destId="{4B5F4331-39F5-4C98-BCD5-3100058199FA}" srcOrd="13" destOrd="0" presId="urn:microsoft.com/office/officeart/2005/8/layout/default"/>
    <dgm:cxn modelId="{82B2FA36-8687-4205-BEDE-7A6FD8F98C82}" type="presParOf" srcId="{4A4B28F8-50CA-4A96-A020-AD9E267580C1}" destId="{4547F40C-C148-4F39-BB2A-8EECA8B745C5}" srcOrd="14" destOrd="0" presId="urn:microsoft.com/office/officeart/2005/8/layout/default"/>
    <dgm:cxn modelId="{2AFFC9E9-EC9A-4537-8DC6-16A3650697D8}" type="presParOf" srcId="{4A4B28F8-50CA-4A96-A020-AD9E267580C1}" destId="{3A0A66B7-F568-4390-A6C5-6A25989D4763}" srcOrd="15" destOrd="0" presId="urn:microsoft.com/office/officeart/2005/8/layout/default"/>
    <dgm:cxn modelId="{5447780C-37D0-42A1-90A7-F4F5F03950E1}" type="presParOf" srcId="{4A4B28F8-50CA-4A96-A020-AD9E267580C1}" destId="{0D3A9ADD-A79A-4F33-AF9C-26FE036CCFB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2EC626-702D-46C8-B579-1CA837A70FB9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637509-C438-4E4B-82CB-E55F84CA0C00}">
      <dgm:prSet phldrT="[Text]" custT="1"/>
      <dgm:spPr/>
      <dgm:t>
        <a:bodyPr/>
        <a:lstStyle/>
        <a:p>
          <a:r>
            <a:rPr lang="en-US" sz="1600" dirty="0"/>
            <a:t>Sample vials and Virus Transport Medium (VTM)</a:t>
          </a:r>
        </a:p>
      </dgm:t>
    </dgm:pt>
    <dgm:pt modelId="{9E9530B7-FD44-4164-BDE9-D798BD53EFAD}" type="parTrans" cxnId="{3A665B23-67BC-462A-9BBD-20D2819F96EB}">
      <dgm:prSet/>
      <dgm:spPr/>
      <dgm:t>
        <a:bodyPr/>
        <a:lstStyle/>
        <a:p>
          <a:endParaRPr lang="en-US" sz="1600"/>
        </a:p>
      </dgm:t>
    </dgm:pt>
    <dgm:pt modelId="{C29DBD53-E393-4C2B-82E8-EA74A20B0DB7}" type="sibTrans" cxnId="{3A665B23-67BC-462A-9BBD-20D2819F96EB}">
      <dgm:prSet/>
      <dgm:spPr/>
      <dgm:t>
        <a:bodyPr/>
        <a:lstStyle/>
        <a:p>
          <a:endParaRPr lang="en-US" sz="1600"/>
        </a:p>
      </dgm:t>
    </dgm:pt>
    <dgm:pt modelId="{DA01FAD2-9DE5-4C01-815B-A6BAA389C6ED}">
      <dgm:prSet phldrT="[Text]" custT="1"/>
      <dgm:spPr/>
      <dgm:t>
        <a:bodyPr/>
        <a:lstStyle/>
        <a:p>
          <a:r>
            <a:rPr lang="en-US" sz="1600" dirty="0"/>
            <a:t>Routine samples can be packed safely to avoid spillage. For Labelling,  barcode labels should be utilized</a:t>
          </a:r>
        </a:p>
      </dgm:t>
    </dgm:pt>
    <dgm:pt modelId="{EC2367F2-3696-4C7C-8E9F-4775D2E1CEE7}" type="parTrans" cxnId="{684F4D45-A2CD-4CD0-888F-F8E2ECAF3D80}">
      <dgm:prSet/>
      <dgm:spPr/>
      <dgm:t>
        <a:bodyPr/>
        <a:lstStyle/>
        <a:p>
          <a:endParaRPr lang="en-US" sz="1600"/>
        </a:p>
      </dgm:t>
    </dgm:pt>
    <dgm:pt modelId="{A42A6446-005B-4351-BED2-9F6FC298379A}" type="sibTrans" cxnId="{684F4D45-A2CD-4CD0-888F-F8E2ECAF3D80}">
      <dgm:prSet/>
      <dgm:spPr/>
      <dgm:t>
        <a:bodyPr/>
        <a:lstStyle/>
        <a:p>
          <a:endParaRPr lang="en-US" sz="1600"/>
        </a:p>
      </dgm:t>
    </dgm:pt>
    <dgm:pt modelId="{933FEAD5-E94C-400E-BE19-F8118C6126DE}">
      <dgm:prSet phldrT="[Text]" custT="1"/>
      <dgm:spPr/>
      <dgm:t>
        <a:bodyPr/>
        <a:lstStyle/>
        <a:p>
          <a:r>
            <a:rPr lang="en-IN" sz="1600" dirty="0"/>
            <a:t>WHO recommends basic triple packaging system for safe transportation of infectious substances and diagnostic specimen</a:t>
          </a:r>
          <a:r>
            <a:rPr lang="en-US" sz="1600" dirty="0"/>
            <a:t>.</a:t>
          </a:r>
        </a:p>
      </dgm:t>
    </dgm:pt>
    <dgm:pt modelId="{438665D1-3F21-4CD2-A22D-E1D880C9D83F}" type="parTrans" cxnId="{1329C074-256C-4A5B-A7B6-5338F3C0DF17}">
      <dgm:prSet/>
      <dgm:spPr/>
      <dgm:t>
        <a:bodyPr/>
        <a:lstStyle/>
        <a:p>
          <a:endParaRPr lang="en-US" sz="1600"/>
        </a:p>
      </dgm:t>
    </dgm:pt>
    <dgm:pt modelId="{E051C82D-DD88-46FB-B187-CB9B427638DB}" type="sibTrans" cxnId="{1329C074-256C-4A5B-A7B6-5338F3C0DF17}">
      <dgm:prSet/>
      <dgm:spPr/>
      <dgm:t>
        <a:bodyPr/>
        <a:lstStyle/>
        <a:p>
          <a:endParaRPr lang="en-US" sz="1600"/>
        </a:p>
      </dgm:t>
    </dgm:pt>
    <dgm:pt modelId="{B65321F4-A735-4C9D-B9CE-A79DD748A699}">
      <dgm:prSet phldrT="[Text]" custT="1"/>
      <dgm:spPr/>
      <dgm:t>
        <a:bodyPr/>
        <a:lstStyle/>
        <a:p>
          <a:r>
            <a:rPr lang="en-US" sz="1400" dirty="0"/>
            <a:t>A suitable outer container (e.g., </a:t>
          </a:r>
          <a:r>
            <a:rPr lang="en-US" sz="1400" dirty="0" err="1"/>
            <a:t>thermocol</a:t>
          </a:r>
          <a:r>
            <a:rPr lang="en-US" sz="1400" dirty="0"/>
            <a:t> box, ice-box, hard-board box) for transportation by road, courier or State </a:t>
          </a:r>
          <a:r>
            <a:rPr lang="en-US" sz="1400"/>
            <a:t>transport corporation </a:t>
          </a:r>
          <a:endParaRPr lang="en-US" sz="1400" dirty="0"/>
        </a:p>
      </dgm:t>
    </dgm:pt>
    <dgm:pt modelId="{E1A258FD-278D-49DC-A16E-57C29626B771}" type="parTrans" cxnId="{2412021B-CEA4-4C64-B0A9-E5173B9035DF}">
      <dgm:prSet/>
      <dgm:spPr/>
      <dgm:t>
        <a:bodyPr/>
        <a:lstStyle/>
        <a:p>
          <a:endParaRPr lang="en-US" sz="1600"/>
        </a:p>
      </dgm:t>
    </dgm:pt>
    <dgm:pt modelId="{8B5A6C4A-0F68-4DFF-8998-59216311400B}" type="sibTrans" cxnId="{2412021B-CEA4-4C64-B0A9-E5173B9035DF}">
      <dgm:prSet/>
      <dgm:spPr/>
      <dgm:t>
        <a:bodyPr/>
        <a:lstStyle/>
        <a:p>
          <a:endParaRPr lang="en-US" sz="1600"/>
        </a:p>
      </dgm:t>
    </dgm:pt>
    <dgm:pt modelId="{67587608-9569-403C-A0BA-91DC96E3FD5B}">
      <dgm:prSet phldrT="[Text]" custT="1"/>
      <dgm:spPr/>
      <dgm:t>
        <a:bodyPr/>
        <a:lstStyle/>
        <a:p>
          <a:r>
            <a:rPr lang="en-US" sz="1600" dirty="0"/>
            <a:t>Hard-frozen Gel Packs </a:t>
          </a:r>
        </a:p>
      </dgm:t>
    </dgm:pt>
    <dgm:pt modelId="{C0D513B3-8770-4509-8B1F-4E4CB8130EA9}" type="parTrans" cxnId="{0AEABCAC-8368-453F-BB78-CE61D42E1174}">
      <dgm:prSet/>
      <dgm:spPr/>
      <dgm:t>
        <a:bodyPr/>
        <a:lstStyle/>
        <a:p>
          <a:endParaRPr lang="en-US" sz="1600"/>
        </a:p>
      </dgm:t>
    </dgm:pt>
    <dgm:pt modelId="{FA0414B1-9698-441E-9A33-8C0E3D091692}" type="sibTrans" cxnId="{0AEABCAC-8368-453F-BB78-CE61D42E1174}">
      <dgm:prSet/>
      <dgm:spPr/>
      <dgm:t>
        <a:bodyPr/>
        <a:lstStyle/>
        <a:p>
          <a:endParaRPr lang="en-US" sz="1600"/>
        </a:p>
      </dgm:t>
    </dgm:pt>
    <dgm:pt modelId="{FDF7FE53-DF2E-4F26-837C-1836E6BB9D39}" type="pres">
      <dgm:prSet presAssocID="{7D2EC626-702D-46C8-B579-1CA837A70FB9}" presName="Name0" presStyleCnt="0">
        <dgm:presLayoutVars>
          <dgm:chMax/>
          <dgm:chPref/>
          <dgm:dir/>
        </dgm:presLayoutVars>
      </dgm:prSet>
      <dgm:spPr/>
    </dgm:pt>
    <dgm:pt modelId="{B0FD24F4-F6AC-4B92-8FEE-44860B8147D2}" type="pres">
      <dgm:prSet presAssocID="{97637509-C438-4E4B-82CB-E55F84CA0C00}" presName="composite" presStyleCnt="0">
        <dgm:presLayoutVars>
          <dgm:chMax val="1"/>
          <dgm:chPref val="1"/>
        </dgm:presLayoutVars>
      </dgm:prSet>
      <dgm:spPr/>
    </dgm:pt>
    <dgm:pt modelId="{4A9813FB-EB7A-455E-B27B-B225499E8ECA}" type="pres">
      <dgm:prSet presAssocID="{97637509-C438-4E4B-82CB-E55F84CA0C00}" presName="Accent" presStyleLbl="trAlignAcc1" presStyleIdx="0" presStyleCnt="5">
        <dgm:presLayoutVars>
          <dgm:chMax val="0"/>
          <dgm:chPref val="0"/>
        </dgm:presLayoutVars>
      </dgm:prSet>
      <dgm:spPr/>
    </dgm:pt>
    <dgm:pt modelId="{4CE7C1E7-E4E9-43F8-BA3E-EAA409D20D84}" type="pres">
      <dgm:prSet presAssocID="{97637509-C438-4E4B-82CB-E55F84CA0C00}" presName="Image" presStyleLbl="alignImgPlace1" presStyleIdx="0" presStyleCnt="5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/>
          <a:srcRect/>
          <a:stretch>
            <a:fillRect t="9231" b="9231"/>
          </a:stretch>
        </a:blipFill>
      </dgm:spPr>
    </dgm:pt>
    <dgm:pt modelId="{D5960965-DB07-4910-85F2-FE7C2FA8A59F}" type="pres">
      <dgm:prSet presAssocID="{97637509-C438-4E4B-82CB-E55F84CA0C00}" presName="ChildComposite" presStyleCnt="0"/>
      <dgm:spPr/>
    </dgm:pt>
    <dgm:pt modelId="{646D0185-E383-445A-B159-9D1900475D35}" type="pres">
      <dgm:prSet presAssocID="{97637509-C438-4E4B-82CB-E55F84CA0C0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884429A-1E3C-4B13-832A-7E312665FD4C}" type="pres">
      <dgm:prSet presAssocID="{97637509-C438-4E4B-82CB-E55F84CA0C00}" presName="Parent" presStyleLbl="revTx" presStyleIdx="0" presStyleCnt="5">
        <dgm:presLayoutVars>
          <dgm:chMax val="1"/>
          <dgm:chPref val="0"/>
          <dgm:bulletEnabled val="1"/>
        </dgm:presLayoutVars>
      </dgm:prSet>
      <dgm:spPr/>
    </dgm:pt>
    <dgm:pt modelId="{921A7397-83E6-4644-8AAF-6FBC2475457F}" type="pres">
      <dgm:prSet presAssocID="{C29DBD53-E393-4C2B-82E8-EA74A20B0DB7}" presName="sibTrans" presStyleCnt="0"/>
      <dgm:spPr/>
    </dgm:pt>
    <dgm:pt modelId="{84655F34-5CFC-4F41-8D28-D0BCA3421AEC}" type="pres">
      <dgm:prSet presAssocID="{DA01FAD2-9DE5-4C01-815B-A6BAA389C6ED}" presName="composite" presStyleCnt="0">
        <dgm:presLayoutVars>
          <dgm:chMax val="1"/>
          <dgm:chPref val="1"/>
        </dgm:presLayoutVars>
      </dgm:prSet>
      <dgm:spPr/>
    </dgm:pt>
    <dgm:pt modelId="{D21318EC-920A-4A97-8F63-2D802CFDBA9B}" type="pres">
      <dgm:prSet presAssocID="{DA01FAD2-9DE5-4C01-815B-A6BAA389C6ED}" presName="Accent" presStyleLbl="trAlignAcc1" presStyleIdx="1" presStyleCnt="5">
        <dgm:presLayoutVars>
          <dgm:chMax val="0"/>
          <dgm:chPref val="0"/>
        </dgm:presLayoutVars>
      </dgm:prSet>
      <dgm:spPr/>
    </dgm:pt>
    <dgm:pt modelId="{6548D3B4-12F9-4FD5-A1E1-ACB7976B0500}" type="pres">
      <dgm:prSet presAssocID="{DA01FAD2-9DE5-4C01-815B-A6BAA389C6ED}" presName="Image" presStyleLbl="alignImgPlace1" presStyleIdx="1" presStyleCnt="5" custLinFactNeighborX="-451" custLinFactNeighborY="-848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/>
          <a:srcRect/>
          <a:stretch>
            <a:fillRect t="11587" b="11587"/>
          </a:stretch>
        </a:blipFill>
      </dgm:spPr>
    </dgm:pt>
    <dgm:pt modelId="{D5348553-3CA1-4C97-92F3-117DA36FE53B}" type="pres">
      <dgm:prSet presAssocID="{DA01FAD2-9DE5-4C01-815B-A6BAA389C6ED}" presName="ChildComposite" presStyleCnt="0"/>
      <dgm:spPr/>
    </dgm:pt>
    <dgm:pt modelId="{DC3FD65B-0087-4B61-8FBB-7938278210D9}" type="pres">
      <dgm:prSet presAssocID="{DA01FAD2-9DE5-4C01-815B-A6BAA389C6E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EB4A993-C812-46DF-A98B-454F36AA89D6}" type="pres">
      <dgm:prSet presAssocID="{DA01FAD2-9DE5-4C01-815B-A6BAA389C6ED}" presName="Parent" presStyleLbl="revTx" presStyleIdx="1" presStyleCnt="5" custScaleX="112081" custScaleY="125906" custLinFactNeighborY="-15312">
        <dgm:presLayoutVars>
          <dgm:chMax val="1"/>
          <dgm:chPref val="0"/>
          <dgm:bulletEnabled val="1"/>
        </dgm:presLayoutVars>
      </dgm:prSet>
      <dgm:spPr/>
    </dgm:pt>
    <dgm:pt modelId="{632F8570-4B4C-4B9E-B536-5A29C1B75992}" type="pres">
      <dgm:prSet presAssocID="{A42A6446-005B-4351-BED2-9F6FC298379A}" presName="sibTrans" presStyleCnt="0"/>
      <dgm:spPr/>
    </dgm:pt>
    <dgm:pt modelId="{169B93B0-EB85-4EEA-940E-3B8E2FFC75C2}" type="pres">
      <dgm:prSet presAssocID="{933FEAD5-E94C-400E-BE19-F8118C6126DE}" presName="composite" presStyleCnt="0">
        <dgm:presLayoutVars>
          <dgm:chMax val="1"/>
          <dgm:chPref val="1"/>
        </dgm:presLayoutVars>
      </dgm:prSet>
      <dgm:spPr/>
    </dgm:pt>
    <dgm:pt modelId="{78ACE2CC-00DD-4B26-86E5-2CC13B051852}" type="pres">
      <dgm:prSet presAssocID="{933FEAD5-E94C-400E-BE19-F8118C6126DE}" presName="Accent" presStyleLbl="trAlignAcc1" presStyleIdx="2" presStyleCnt="5" custScaleX="146410">
        <dgm:presLayoutVars>
          <dgm:chMax val="0"/>
          <dgm:chPref val="0"/>
        </dgm:presLayoutVars>
      </dgm:prSet>
      <dgm:spPr/>
    </dgm:pt>
    <dgm:pt modelId="{83D91646-9130-43AE-8657-D326C9B43C38}" type="pres">
      <dgm:prSet presAssocID="{933FEAD5-E94C-400E-BE19-F8118C6126DE}" presName="Image" presStyleLbl="alignImgPlace1" presStyleIdx="2" presStyleCnt="5" custScaleX="146410" custScaleY="91359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/>
          <a:srcRect/>
          <a:stretch>
            <a:fillRect t="-3229" b="-1521"/>
          </a:stretch>
        </a:blipFill>
      </dgm:spPr>
    </dgm:pt>
    <dgm:pt modelId="{8769D694-302B-40BC-8197-E19AF8CC5CB7}" type="pres">
      <dgm:prSet presAssocID="{933FEAD5-E94C-400E-BE19-F8118C6126DE}" presName="ChildComposite" presStyleCnt="0"/>
      <dgm:spPr/>
    </dgm:pt>
    <dgm:pt modelId="{86C81AE0-445E-4B44-A67E-6DB449F3D203}" type="pres">
      <dgm:prSet presAssocID="{933FEAD5-E94C-400E-BE19-F8118C6126D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617E5CA-20B1-4B61-B160-A21C1574D722}" type="pres">
      <dgm:prSet presAssocID="{933FEAD5-E94C-400E-BE19-F8118C6126DE}" presName="Parent" presStyleLbl="revTx" presStyleIdx="2" presStyleCnt="5" custScaleX="167713" custScaleY="77419">
        <dgm:presLayoutVars>
          <dgm:chMax val="1"/>
          <dgm:chPref val="0"/>
          <dgm:bulletEnabled val="1"/>
        </dgm:presLayoutVars>
      </dgm:prSet>
      <dgm:spPr/>
    </dgm:pt>
    <dgm:pt modelId="{2825664F-31A5-4644-BE6B-803D92EEB042}" type="pres">
      <dgm:prSet presAssocID="{E051C82D-DD88-46FB-B187-CB9B427638DB}" presName="sibTrans" presStyleCnt="0"/>
      <dgm:spPr/>
    </dgm:pt>
    <dgm:pt modelId="{532F1C27-BA5C-4638-A236-AC10DE698F30}" type="pres">
      <dgm:prSet presAssocID="{67587608-9569-403C-A0BA-91DC96E3FD5B}" presName="composite" presStyleCnt="0">
        <dgm:presLayoutVars>
          <dgm:chMax val="1"/>
          <dgm:chPref val="1"/>
        </dgm:presLayoutVars>
      </dgm:prSet>
      <dgm:spPr/>
    </dgm:pt>
    <dgm:pt modelId="{2872C5C4-8182-46AC-B948-1686A6FF8B37}" type="pres">
      <dgm:prSet presAssocID="{67587608-9569-403C-A0BA-91DC96E3FD5B}" presName="Accent" presStyleLbl="trAlignAcc1" presStyleIdx="3" presStyleCnt="5" custScaleX="133100">
        <dgm:presLayoutVars>
          <dgm:chMax val="0"/>
          <dgm:chPref val="0"/>
        </dgm:presLayoutVars>
      </dgm:prSet>
      <dgm:spPr/>
    </dgm:pt>
    <dgm:pt modelId="{7EC19061-8621-41A9-A93C-472F111A9896}" type="pres">
      <dgm:prSet presAssocID="{67587608-9569-403C-A0BA-91DC96E3FD5B}" presName="Image" presStyleLbl="alignImgPlace1" presStyleIdx="3" presStyleCnt="5" custScaleX="13310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/>
          <a:srcRect/>
          <a:stretch>
            <a:fillRect t="-3229" b="-302"/>
          </a:stretch>
        </a:blipFill>
      </dgm:spPr>
    </dgm:pt>
    <dgm:pt modelId="{69D34847-16CD-4072-9E72-1C34CB654A74}" type="pres">
      <dgm:prSet presAssocID="{67587608-9569-403C-A0BA-91DC96E3FD5B}" presName="ChildComposite" presStyleCnt="0"/>
      <dgm:spPr/>
    </dgm:pt>
    <dgm:pt modelId="{B8DB3CF4-9968-40F5-9938-744DF3C09CC2}" type="pres">
      <dgm:prSet presAssocID="{67587608-9569-403C-A0BA-91DC96E3FD5B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8874610-C617-4843-A4ED-C868B12B554F}" type="pres">
      <dgm:prSet presAssocID="{67587608-9569-403C-A0BA-91DC96E3FD5B}" presName="Parent" presStyleLbl="revTx" presStyleIdx="3" presStyleCnt="5">
        <dgm:presLayoutVars>
          <dgm:chMax val="1"/>
          <dgm:chPref val="0"/>
          <dgm:bulletEnabled val="1"/>
        </dgm:presLayoutVars>
      </dgm:prSet>
      <dgm:spPr/>
    </dgm:pt>
    <dgm:pt modelId="{B4C5DDC5-1E70-4220-8B22-CDA06439C973}" type="pres">
      <dgm:prSet presAssocID="{FA0414B1-9698-441E-9A33-8C0E3D091692}" presName="sibTrans" presStyleCnt="0"/>
      <dgm:spPr/>
    </dgm:pt>
    <dgm:pt modelId="{39D6317F-0D10-4EF0-9112-0C7257922247}" type="pres">
      <dgm:prSet presAssocID="{B65321F4-A735-4C9D-B9CE-A79DD748A699}" presName="composite" presStyleCnt="0">
        <dgm:presLayoutVars>
          <dgm:chMax val="1"/>
          <dgm:chPref val="1"/>
        </dgm:presLayoutVars>
      </dgm:prSet>
      <dgm:spPr/>
    </dgm:pt>
    <dgm:pt modelId="{675DF697-2816-4583-87B3-189E37D1F2F2}" type="pres">
      <dgm:prSet presAssocID="{B65321F4-A735-4C9D-B9CE-A79DD748A699}" presName="Accent" presStyleLbl="trAlignAcc1" presStyleIdx="4" presStyleCnt="5" custScaleX="133100" custLinFactNeighborX="0" custLinFactNeighborY="-396">
        <dgm:presLayoutVars>
          <dgm:chMax val="0"/>
          <dgm:chPref val="0"/>
        </dgm:presLayoutVars>
      </dgm:prSet>
      <dgm:spPr/>
    </dgm:pt>
    <dgm:pt modelId="{EF2EF3F1-95F2-41DC-BE71-07C905E1CA52}" type="pres">
      <dgm:prSet presAssocID="{B65321F4-A735-4C9D-B9CE-A79DD748A699}" presName="Image" presStyleLbl="alignImgPlace1" presStyleIdx="4" presStyleCnt="5" custScaleX="133100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/>
          <a:srcRect/>
          <a:stretch>
            <a:fillRect t="-6306" b="-1528"/>
          </a:stretch>
        </a:blipFill>
      </dgm:spPr>
    </dgm:pt>
    <dgm:pt modelId="{7921ACA2-5740-4AD7-94D0-5DD22D4E158D}" type="pres">
      <dgm:prSet presAssocID="{B65321F4-A735-4C9D-B9CE-A79DD748A699}" presName="ChildComposite" presStyleCnt="0"/>
      <dgm:spPr/>
    </dgm:pt>
    <dgm:pt modelId="{3E9DF78B-22D7-463A-AAA5-9FC871F9A049}" type="pres">
      <dgm:prSet presAssocID="{B65321F4-A735-4C9D-B9CE-A79DD748A699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7ABD8BB-98E6-45AB-84DF-186E841A6E37}" type="pres">
      <dgm:prSet presAssocID="{B65321F4-A735-4C9D-B9CE-A79DD748A699}" presName="Parent" presStyleLbl="revTx" presStyleIdx="4" presStyleCnt="5" custScaleX="146410" custScaleY="110000">
        <dgm:presLayoutVars>
          <dgm:chMax val="1"/>
          <dgm:chPref val="0"/>
          <dgm:bulletEnabled val="1"/>
        </dgm:presLayoutVars>
      </dgm:prSet>
      <dgm:spPr/>
    </dgm:pt>
  </dgm:ptLst>
  <dgm:cxnLst>
    <dgm:cxn modelId="{2412021B-CEA4-4C64-B0A9-E5173B9035DF}" srcId="{7D2EC626-702D-46C8-B579-1CA837A70FB9}" destId="{B65321F4-A735-4C9D-B9CE-A79DD748A699}" srcOrd="4" destOrd="0" parTransId="{E1A258FD-278D-49DC-A16E-57C29626B771}" sibTransId="{8B5A6C4A-0F68-4DFF-8998-59216311400B}"/>
    <dgm:cxn modelId="{3A665B23-67BC-462A-9BBD-20D2819F96EB}" srcId="{7D2EC626-702D-46C8-B579-1CA837A70FB9}" destId="{97637509-C438-4E4B-82CB-E55F84CA0C00}" srcOrd="0" destOrd="0" parTransId="{9E9530B7-FD44-4164-BDE9-D798BD53EFAD}" sibTransId="{C29DBD53-E393-4C2B-82E8-EA74A20B0DB7}"/>
    <dgm:cxn modelId="{684F4D45-A2CD-4CD0-888F-F8E2ECAF3D80}" srcId="{7D2EC626-702D-46C8-B579-1CA837A70FB9}" destId="{DA01FAD2-9DE5-4C01-815B-A6BAA389C6ED}" srcOrd="1" destOrd="0" parTransId="{EC2367F2-3696-4C7C-8E9F-4775D2E1CEE7}" sibTransId="{A42A6446-005B-4351-BED2-9F6FC298379A}"/>
    <dgm:cxn modelId="{E79F6B4A-513D-46E9-A35B-354E6A878E49}" type="presOf" srcId="{933FEAD5-E94C-400E-BE19-F8118C6126DE}" destId="{C617E5CA-20B1-4B61-B160-A21C1574D722}" srcOrd="0" destOrd="0" presId="urn:microsoft.com/office/officeart/2008/layout/CaptionedPictures"/>
    <dgm:cxn modelId="{9370114E-7257-4101-83C7-32C309F395A5}" type="presOf" srcId="{97637509-C438-4E4B-82CB-E55F84CA0C00}" destId="{4884429A-1E3C-4B13-832A-7E312665FD4C}" srcOrd="0" destOrd="0" presId="urn:microsoft.com/office/officeart/2008/layout/CaptionedPictures"/>
    <dgm:cxn modelId="{1329C074-256C-4A5B-A7B6-5338F3C0DF17}" srcId="{7D2EC626-702D-46C8-B579-1CA837A70FB9}" destId="{933FEAD5-E94C-400E-BE19-F8118C6126DE}" srcOrd="2" destOrd="0" parTransId="{438665D1-3F21-4CD2-A22D-E1D880C9D83F}" sibTransId="{E051C82D-DD88-46FB-B187-CB9B427638DB}"/>
    <dgm:cxn modelId="{D1BE5B78-BF19-4BD6-8C83-034FEDF276BB}" type="presOf" srcId="{DA01FAD2-9DE5-4C01-815B-A6BAA389C6ED}" destId="{4EB4A993-C812-46DF-A98B-454F36AA89D6}" srcOrd="0" destOrd="0" presId="urn:microsoft.com/office/officeart/2008/layout/CaptionedPictures"/>
    <dgm:cxn modelId="{A0F55479-AA14-4424-8ECF-11070684A927}" type="presOf" srcId="{B65321F4-A735-4C9D-B9CE-A79DD748A699}" destId="{57ABD8BB-98E6-45AB-84DF-186E841A6E37}" srcOrd="0" destOrd="0" presId="urn:microsoft.com/office/officeart/2008/layout/CaptionedPictures"/>
    <dgm:cxn modelId="{ED04EA7F-16EB-45BE-922F-8C2BD4D1C5F2}" type="presOf" srcId="{7D2EC626-702D-46C8-B579-1CA837A70FB9}" destId="{FDF7FE53-DF2E-4F26-837C-1836E6BB9D39}" srcOrd="0" destOrd="0" presId="urn:microsoft.com/office/officeart/2008/layout/CaptionedPictures"/>
    <dgm:cxn modelId="{E3BC0B81-ED9C-425E-8BD6-58E8999E14AC}" type="presOf" srcId="{67587608-9569-403C-A0BA-91DC96E3FD5B}" destId="{28874610-C617-4843-A4ED-C868B12B554F}" srcOrd="0" destOrd="0" presId="urn:microsoft.com/office/officeart/2008/layout/CaptionedPictures"/>
    <dgm:cxn modelId="{0AEABCAC-8368-453F-BB78-CE61D42E1174}" srcId="{7D2EC626-702D-46C8-B579-1CA837A70FB9}" destId="{67587608-9569-403C-A0BA-91DC96E3FD5B}" srcOrd="3" destOrd="0" parTransId="{C0D513B3-8770-4509-8B1F-4E4CB8130EA9}" sibTransId="{FA0414B1-9698-441E-9A33-8C0E3D091692}"/>
    <dgm:cxn modelId="{8BE42890-821A-4099-8463-D7EFB04E17D4}" type="presParOf" srcId="{FDF7FE53-DF2E-4F26-837C-1836E6BB9D39}" destId="{B0FD24F4-F6AC-4B92-8FEE-44860B8147D2}" srcOrd="0" destOrd="0" presId="urn:microsoft.com/office/officeart/2008/layout/CaptionedPictures"/>
    <dgm:cxn modelId="{91C81644-43DC-4BE1-AD48-D4AD065C92A0}" type="presParOf" srcId="{B0FD24F4-F6AC-4B92-8FEE-44860B8147D2}" destId="{4A9813FB-EB7A-455E-B27B-B225499E8ECA}" srcOrd="0" destOrd="0" presId="urn:microsoft.com/office/officeart/2008/layout/CaptionedPictures"/>
    <dgm:cxn modelId="{098FB470-F08F-43B4-9F95-DA526B80DF77}" type="presParOf" srcId="{B0FD24F4-F6AC-4B92-8FEE-44860B8147D2}" destId="{4CE7C1E7-E4E9-43F8-BA3E-EAA409D20D84}" srcOrd="1" destOrd="0" presId="urn:microsoft.com/office/officeart/2008/layout/CaptionedPictures"/>
    <dgm:cxn modelId="{FF583AA2-41DA-4781-AE8D-D0EA4D0215B2}" type="presParOf" srcId="{B0FD24F4-F6AC-4B92-8FEE-44860B8147D2}" destId="{D5960965-DB07-4910-85F2-FE7C2FA8A59F}" srcOrd="2" destOrd="0" presId="urn:microsoft.com/office/officeart/2008/layout/CaptionedPictures"/>
    <dgm:cxn modelId="{ED135850-502D-4689-BA68-864973B11922}" type="presParOf" srcId="{D5960965-DB07-4910-85F2-FE7C2FA8A59F}" destId="{646D0185-E383-445A-B159-9D1900475D35}" srcOrd="0" destOrd="0" presId="urn:microsoft.com/office/officeart/2008/layout/CaptionedPictures"/>
    <dgm:cxn modelId="{B435D6B4-FEB3-4559-AB80-13C9540ACD12}" type="presParOf" srcId="{D5960965-DB07-4910-85F2-FE7C2FA8A59F}" destId="{4884429A-1E3C-4B13-832A-7E312665FD4C}" srcOrd="1" destOrd="0" presId="urn:microsoft.com/office/officeart/2008/layout/CaptionedPictures"/>
    <dgm:cxn modelId="{1DA9E7D1-A89F-4D16-AA48-35039AD5DC4F}" type="presParOf" srcId="{FDF7FE53-DF2E-4F26-837C-1836E6BB9D39}" destId="{921A7397-83E6-4644-8AAF-6FBC2475457F}" srcOrd="1" destOrd="0" presId="urn:microsoft.com/office/officeart/2008/layout/CaptionedPictures"/>
    <dgm:cxn modelId="{5D90FB63-350F-4C08-B8FC-B4C8E0CB57CD}" type="presParOf" srcId="{FDF7FE53-DF2E-4F26-837C-1836E6BB9D39}" destId="{84655F34-5CFC-4F41-8D28-D0BCA3421AEC}" srcOrd="2" destOrd="0" presId="urn:microsoft.com/office/officeart/2008/layout/CaptionedPictures"/>
    <dgm:cxn modelId="{5B463A71-5C91-477D-8ECB-E28740255CA8}" type="presParOf" srcId="{84655F34-5CFC-4F41-8D28-D0BCA3421AEC}" destId="{D21318EC-920A-4A97-8F63-2D802CFDBA9B}" srcOrd="0" destOrd="0" presId="urn:microsoft.com/office/officeart/2008/layout/CaptionedPictures"/>
    <dgm:cxn modelId="{D7783122-87F3-4D4D-A267-20B282FA879C}" type="presParOf" srcId="{84655F34-5CFC-4F41-8D28-D0BCA3421AEC}" destId="{6548D3B4-12F9-4FD5-A1E1-ACB7976B0500}" srcOrd="1" destOrd="0" presId="urn:microsoft.com/office/officeart/2008/layout/CaptionedPictures"/>
    <dgm:cxn modelId="{76353985-12C4-4E47-A56C-2E3F50934C36}" type="presParOf" srcId="{84655F34-5CFC-4F41-8D28-D0BCA3421AEC}" destId="{D5348553-3CA1-4C97-92F3-117DA36FE53B}" srcOrd="2" destOrd="0" presId="urn:microsoft.com/office/officeart/2008/layout/CaptionedPictures"/>
    <dgm:cxn modelId="{90D85B33-2687-4C98-AC52-B75467CECD32}" type="presParOf" srcId="{D5348553-3CA1-4C97-92F3-117DA36FE53B}" destId="{DC3FD65B-0087-4B61-8FBB-7938278210D9}" srcOrd="0" destOrd="0" presId="urn:microsoft.com/office/officeart/2008/layout/CaptionedPictures"/>
    <dgm:cxn modelId="{F2FFEF93-03BD-4959-944F-B0974AA7DEA2}" type="presParOf" srcId="{D5348553-3CA1-4C97-92F3-117DA36FE53B}" destId="{4EB4A993-C812-46DF-A98B-454F36AA89D6}" srcOrd="1" destOrd="0" presId="urn:microsoft.com/office/officeart/2008/layout/CaptionedPictures"/>
    <dgm:cxn modelId="{308463D2-0E2B-4C62-9957-F0EFD1D0230F}" type="presParOf" srcId="{FDF7FE53-DF2E-4F26-837C-1836E6BB9D39}" destId="{632F8570-4B4C-4B9E-B536-5A29C1B75992}" srcOrd="3" destOrd="0" presId="urn:microsoft.com/office/officeart/2008/layout/CaptionedPictures"/>
    <dgm:cxn modelId="{4DCDC843-3E04-41EB-A84B-EF152BCBAACD}" type="presParOf" srcId="{FDF7FE53-DF2E-4F26-837C-1836E6BB9D39}" destId="{169B93B0-EB85-4EEA-940E-3B8E2FFC75C2}" srcOrd="4" destOrd="0" presId="urn:microsoft.com/office/officeart/2008/layout/CaptionedPictures"/>
    <dgm:cxn modelId="{567BC6CD-31F7-4FC6-B0BD-91CA114CF0D5}" type="presParOf" srcId="{169B93B0-EB85-4EEA-940E-3B8E2FFC75C2}" destId="{78ACE2CC-00DD-4B26-86E5-2CC13B051852}" srcOrd="0" destOrd="0" presId="urn:microsoft.com/office/officeart/2008/layout/CaptionedPictures"/>
    <dgm:cxn modelId="{C335010D-049F-45A4-B17D-095D1650E741}" type="presParOf" srcId="{169B93B0-EB85-4EEA-940E-3B8E2FFC75C2}" destId="{83D91646-9130-43AE-8657-D326C9B43C38}" srcOrd="1" destOrd="0" presId="urn:microsoft.com/office/officeart/2008/layout/CaptionedPictures"/>
    <dgm:cxn modelId="{2156A61C-272E-4DAC-86C6-69ABFCDB07E2}" type="presParOf" srcId="{169B93B0-EB85-4EEA-940E-3B8E2FFC75C2}" destId="{8769D694-302B-40BC-8197-E19AF8CC5CB7}" srcOrd="2" destOrd="0" presId="urn:microsoft.com/office/officeart/2008/layout/CaptionedPictures"/>
    <dgm:cxn modelId="{E00ACF3B-208F-4D55-AE56-4AA36769E1E2}" type="presParOf" srcId="{8769D694-302B-40BC-8197-E19AF8CC5CB7}" destId="{86C81AE0-445E-4B44-A67E-6DB449F3D203}" srcOrd="0" destOrd="0" presId="urn:microsoft.com/office/officeart/2008/layout/CaptionedPictures"/>
    <dgm:cxn modelId="{016E2031-B788-4ED0-A500-EF465F10C57D}" type="presParOf" srcId="{8769D694-302B-40BC-8197-E19AF8CC5CB7}" destId="{C617E5CA-20B1-4B61-B160-A21C1574D722}" srcOrd="1" destOrd="0" presId="urn:microsoft.com/office/officeart/2008/layout/CaptionedPictures"/>
    <dgm:cxn modelId="{D8DCD6AC-5B8B-4D31-9F8B-FAD2157988CF}" type="presParOf" srcId="{FDF7FE53-DF2E-4F26-837C-1836E6BB9D39}" destId="{2825664F-31A5-4644-BE6B-803D92EEB042}" srcOrd="5" destOrd="0" presId="urn:microsoft.com/office/officeart/2008/layout/CaptionedPictures"/>
    <dgm:cxn modelId="{8BF0BF9D-0B72-42E7-A355-C5639A5B240A}" type="presParOf" srcId="{FDF7FE53-DF2E-4F26-837C-1836E6BB9D39}" destId="{532F1C27-BA5C-4638-A236-AC10DE698F30}" srcOrd="6" destOrd="0" presId="urn:microsoft.com/office/officeart/2008/layout/CaptionedPictures"/>
    <dgm:cxn modelId="{98395AE2-E666-4EDC-9CA4-03EF5BD173D3}" type="presParOf" srcId="{532F1C27-BA5C-4638-A236-AC10DE698F30}" destId="{2872C5C4-8182-46AC-B948-1686A6FF8B37}" srcOrd="0" destOrd="0" presId="urn:microsoft.com/office/officeart/2008/layout/CaptionedPictures"/>
    <dgm:cxn modelId="{AE7FFB49-568E-4D04-9258-4AE620CD0CE4}" type="presParOf" srcId="{532F1C27-BA5C-4638-A236-AC10DE698F30}" destId="{7EC19061-8621-41A9-A93C-472F111A9896}" srcOrd="1" destOrd="0" presId="urn:microsoft.com/office/officeart/2008/layout/CaptionedPictures"/>
    <dgm:cxn modelId="{41793D5A-B8DD-440D-8824-989CB76097A0}" type="presParOf" srcId="{532F1C27-BA5C-4638-A236-AC10DE698F30}" destId="{69D34847-16CD-4072-9E72-1C34CB654A74}" srcOrd="2" destOrd="0" presId="urn:microsoft.com/office/officeart/2008/layout/CaptionedPictures"/>
    <dgm:cxn modelId="{9D3AA9CB-6DEA-4661-912A-42302FE70211}" type="presParOf" srcId="{69D34847-16CD-4072-9E72-1C34CB654A74}" destId="{B8DB3CF4-9968-40F5-9938-744DF3C09CC2}" srcOrd="0" destOrd="0" presId="urn:microsoft.com/office/officeart/2008/layout/CaptionedPictures"/>
    <dgm:cxn modelId="{760610B5-5674-47EB-B678-D2B2421AE15B}" type="presParOf" srcId="{69D34847-16CD-4072-9E72-1C34CB654A74}" destId="{28874610-C617-4843-A4ED-C868B12B554F}" srcOrd="1" destOrd="0" presId="urn:microsoft.com/office/officeart/2008/layout/CaptionedPictures"/>
    <dgm:cxn modelId="{E16805F1-E484-426A-9E20-27C3FEB918F7}" type="presParOf" srcId="{FDF7FE53-DF2E-4F26-837C-1836E6BB9D39}" destId="{B4C5DDC5-1E70-4220-8B22-CDA06439C973}" srcOrd="7" destOrd="0" presId="urn:microsoft.com/office/officeart/2008/layout/CaptionedPictures"/>
    <dgm:cxn modelId="{ACBE9466-CA71-4611-8AB6-1F9D1507435F}" type="presParOf" srcId="{FDF7FE53-DF2E-4F26-837C-1836E6BB9D39}" destId="{39D6317F-0D10-4EF0-9112-0C7257922247}" srcOrd="8" destOrd="0" presId="urn:microsoft.com/office/officeart/2008/layout/CaptionedPictures"/>
    <dgm:cxn modelId="{59DB7676-2BEC-4593-A3DE-E64BB202E960}" type="presParOf" srcId="{39D6317F-0D10-4EF0-9112-0C7257922247}" destId="{675DF697-2816-4583-87B3-189E37D1F2F2}" srcOrd="0" destOrd="0" presId="urn:microsoft.com/office/officeart/2008/layout/CaptionedPictures"/>
    <dgm:cxn modelId="{E2F3D4DA-28B2-4B36-8221-96E8D6F5042B}" type="presParOf" srcId="{39D6317F-0D10-4EF0-9112-0C7257922247}" destId="{EF2EF3F1-95F2-41DC-BE71-07C905E1CA52}" srcOrd="1" destOrd="0" presId="urn:microsoft.com/office/officeart/2008/layout/CaptionedPictures"/>
    <dgm:cxn modelId="{FFC0D540-5878-4EAC-B11C-31AFF0A23AAA}" type="presParOf" srcId="{39D6317F-0D10-4EF0-9112-0C7257922247}" destId="{7921ACA2-5740-4AD7-94D0-5DD22D4E158D}" srcOrd="2" destOrd="0" presId="urn:microsoft.com/office/officeart/2008/layout/CaptionedPictures"/>
    <dgm:cxn modelId="{588A4978-20EC-4DEA-96A1-AC1E3F82F9D6}" type="presParOf" srcId="{7921ACA2-5740-4AD7-94D0-5DD22D4E158D}" destId="{3E9DF78B-22D7-463A-AAA5-9FC871F9A049}" srcOrd="0" destOrd="0" presId="urn:microsoft.com/office/officeart/2008/layout/CaptionedPictures"/>
    <dgm:cxn modelId="{1B0A85B8-A861-4B53-AB47-8F2B10E48F83}" type="presParOf" srcId="{7921ACA2-5740-4AD7-94D0-5DD22D4E158D}" destId="{57ABD8BB-98E6-45AB-84DF-186E841A6E3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0060D9-5063-4D29-8D8C-A2801887457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418351-3CD6-43B4-A42C-997D75A48308}">
      <dgm:prSet/>
      <dgm:spPr/>
      <dgm:t>
        <a:bodyPr/>
        <a:lstStyle/>
        <a:p>
          <a:r>
            <a:rPr lang="en-US" b="1"/>
            <a:t>Pre-analytic Indicators:</a:t>
          </a:r>
          <a:endParaRPr lang="en-US"/>
        </a:p>
      </dgm:t>
    </dgm:pt>
    <dgm:pt modelId="{164C765B-A303-4E6F-A6B6-110D43204407}" type="parTrans" cxnId="{1D9704B7-A342-4597-8E4F-4BFF7014FC8F}">
      <dgm:prSet/>
      <dgm:spPr/>
      <dgm:t>
        <a:bodyPr/>
        <a:lstStyle/>
        <a:p>
          <a:endParaRPr lang="en-US"/>
        </a:p>
      </dgm:t>
    </dgm:pt>
    <dgm:pt modelId="{5029E94A-5F8A-4A4E-922B-8109B1E6EBB4}" type="sibTrans" cxnId="{1D9704B7-A342-4597-8E4F-4BFF7014FC8F}">
      <dgm:prSet/>
      <dgm:spPr/>
      <dgm:t>
        <a:bodyPr/>
        <a:lstStyle/>
        <a:p>
          <a:endParaRPr lang="en-US"/>
        </a:p>
      </dgm:t>
    </dgm:pt>
    <dgm:pt modelId="{74AF2E8E-34C0-4ADE-9F97-BF8C8CB3B3DD}">
      <dgm:prSet/>
      <dgm:spPr/>
      <dgm:t>
        <a:bodyPr/>
        <a:lstStyle/>
        <a:p>
          <a:r>
            <a:rPr lang="en-US" dirty="0"/>
            <a:t>% of unacceptable samples (samples rejected)</a:t>
          </a:r>
        </a:p>
      </dgm:t>
    </dgm:pt>
    <dgm:pt modelId="{A4D82489-6A56-4CF6-A882-9508ECBA6784}" type="parTrans" cxnId="{5BD2A75F-D6F0-4774-9363-F8CEDC0DE1E0}">
      <dgm:prSet/>
      <dgm:spPr/>
      <dgm:t>
        <a:bodyPr/>
        <a:lstStyle/>
        <a:p>
          <a:endParaRPr lang="en-US"/>
        </a:p>
      </dgm:t>
    </dgm:pt>
    <dgm:pt modelId="{6ACAA668-9A94-4286-A0D6-CA2C5D515003}" type="sibTrans" cxnId="{5BD2A75F-D6F0-4774-9363-F8CEDC0DE1E0}">
      <dgm:prSet/>
      <dgm:spPr/>
      <dgm:t>
        <a:bodyPr/>
        <a:lstStyle/>
        <a:p>
          <a:endParaRPr lang="en-US"/>
        </a:p>
      </dgm:t>
    </dgm:pt>
    <dgm:pt modelId="{19140B8C-2B21-445D-9574-F0AB8E23BA80}">
      <dgm:prSet/>
      <dgm:spPr/>
      <dgm:t>
        <a:bodyPr/>
        <a:lstStyle/>
        <a:p>
          <a:r>
            <a:rPr lang="en-US" dirty="0"/>
            <a:t>% of contaminated blood cultures</a:t>
          </a:r>
        </a:p>
      </dgm:t>
    </dgm:pt>
    <dgm:pt modelId="{E327FB60-8D08-4D24-9A40-8409BE784961}" type="parTrans" cxnId="{F14222BD-7EF3-4C35-B3C1-025529C471FE}">
      <dgm:prSet/>
      <dgm:spPr/>
      <dgm:t>
        <a:bodyPr/>
        <a:lstStyle/>
        <a:p>
          <a:endParaRPr lang="en-US"/>
        </a:p>
      </dgm:t>
    </dgm:pt>
    <dgm:pt modelId="{D11E9D08-6838-4170-9FB6-98EEC93D5E23}" type="sibTrans" cxnId="{F14222BD-7EF3-4C35-B3C1-025529C471FE}">
      <dgm:prSet/>
      <dgm:spPr/>
      <dgm:t>
        <a:bodyPr/>
        <a:lstStyle/>
        <a:p>
          <a:endParaRPr lang="en-US"/>
        </a:p>
      </dgm:t>
    </dgm:pt>
    <dgm:pt modelId="{A76872C5-E49B-4AE1-AE24-15E6782FB0F3}">
      <dgm:prSet/>
      <dgm:spPr/>
      <dgm:t>
        <a:bodyPr/>
        <a:lstStyle/>
        <a:p>
          <a:r>
            <a:rPr lang="en-US" b="1"/>
            <a:t>Analytic indicators:</a:t>
          </a:r>
          <a:endParaRPr lang="en-US"/>
        </a:p>
      </dgm:t>
    </dgm:pt>
    <dgm:pt modelId="{8D8733A1-E963-4322-B004-C2AD126F3483}" type="parTrans" cxnId="{55F24DD9-7784-4AFE-9791-547CCA45D40F}">
      <dgm:prSet/>
      <dgm:spPr/>
      <dgm:t>
        <a:bodyPr/>
        <a:lstStyle/>
        <a:p>
          <a:endParaRPr lang="en-US"/>
        </a:p>
      </dgm:t>
    </dgm:pt>
    <dgm:pt modelId="{77992951-7CA7-432A-A2F2-D3068C53C332}" type="sibTrans" cxnId="{55F24DD9-7784-4AFE-9791-547CCA45D40F}">
      <dgm:prSet/>
      <dgm:spPr/>
      <dgm:t>
        <a:bodyPr/>
        <a:lstStyle/>
        <a:p>
          <a:endParaRPr lang="en-US"/>
        </a:p>
      </dgm:t>
    </dgm:pt>
    <dgm:pt modelId="{2CEF5BBC-3D93-4CAF-AA18-A0CD72BE3550}">
      <dgm:prSet/>
      <dgm:spPr/>
      <dgm:t>
        <a:bodyPr/>
        <a:lstStyle/>
        <a:p>
          <a:r>
            <a:rPr lang="en-US" dirty="0"/>
            <a:t>EQAS score*/Inter laboratory comparisons (ILC)</a:t>
          </a:r>
        </a:p>
      </dgm:t>
    </dgm:pt>
    <dgm:pt modelId="{139D7EC8-B9B0-473E-989F-00C1F88B1B41}" type="parTrans" cxnId="{B6780244-9867-482C-AA9D-F3A3B491A03D}">
      <dgm:prSet/>
      <dgm:spPr/>
      <dgm:t>
        <a:bodyPr/>
        <a:lstStyle/>
        <a:p>
          <a:endParaRPr lang="en-US"/>
        </a:p>
      </dgm:t>
    </dgm:pt>
    <dgm:pt modelId="{98E49C7E-2DD6-4DC8-ADD7-81D38C0F6057}" type="sibTrans" cxnId="{B6780244-9867-482C-AA9D-F3A3B491A03D}">
      <dgm:prSet/>
      <dgm:spPr/>
      <dgm:t>
        <a:bodyPr/>
        <a:lstStyle/>
        <a:p>
          <a:endParaRPr lang="en-US"/>
        </a:p>
      </dgm:t>
    </dgm:pt>
    <dgm:pt modelId="{60F7FDA0-D6CD-4A27-96AA-A78E81100A1B}">
      <dgm:prSet/>
      <dgm:spPr/>
      <dgm:t>
        <a:bodyPr/>
        <a:lstStyle/>
        <a:p>
          <a:r>
            <a:rPr lang="en-US" dirty="0"/>
            <a:t>No. of IQC failures</a:t>
          </a:r>
        </a:p>
      </dgm:t>
    </dgm:pt>
    <dgm:pt modelId="{D85FB691-E7E0-4232-BDB9-E04BBCF57E46}" type="parTrans" cxnId="{DB4E4588-6553-4041-AF5F-70EEDD4ADF0C}">
      <dgm:prSet/>
      <dgm:spPr/>
      <dgm:t>
        <a:bodyPr/>
        <a:lstStyle/>
        <a:p>
          <a:endParaRPr lang="en-US"/>
        </a:p>
      </dgm:t>
    </dgm:pt>
    <dgm:pt modelId="{DA043D74-E62B-4145-BBBF-79AE1EFB2227}" type="sibTrans" cxnId="{DB4E4588-6553-4041-AF5F-70EEDD4ADF0C}">
      <dgm:prSet/>
      <dgm:spPr/>
      <dgm:t>
        <a:bodyPr/>
        <a:lstStyle/>
        <a:p>
          <a:endParaRPr lang="en-US"/>
        </a:p>
      </dgm:t>
    </dgm:pt>
    <dgm:pt modelId="{0E367F5B-885B-4789-8A9B-00CD9B49031C}">
      <dgm:prSet/>
      <dgm:spPr/>
      <dgm:t>
        <a:bodyPr/>
        <a:lstStyle/>
        <a:p>
          <a:r>
            <a:rPr lang="en-US"/>
            <a:t>Results of competency assessment of the staff</a:t>
          </a:r>
        </a:p>
      </dgm:t>
    </dgm:pt>
    <dgm:pt modelId="{9A8BA04B-4173-4D32-BFE1-473A25CC10B6}" type="parTrans" cxnId="{9645EBE6-1F39-40E8-9719-217227A19D28}">
      <dgm:prSet/>
      <dgm:spPr/>
      <dgm:t>
        <a:bodyPr/>
        <a:lstStyle/>
        <a:p>
          <a:endParaRPr lang="en-US"/>
        </a:p>
      </dgm:t>
    </dgm:pt>
    <dgm:pt modelId="{0D2EBD67-DF79-4992-8BD7-55FF94CF85A0}" type="sibTrans" cxnId="{9645EBE6-1F39-40E8-9719-217227A19D28}">
      <dgm:prSet/>
      <dgm:spPr/>
      <dgm:t>
        <a:bodyPr/>
        <a:lstStyle/>
        <a:p>
          <a:endParaRPr lang="en-US"/>
        </a:p>
      </dgm:t>
    </dgm:pt>
    <dgm:pt modelId="{F30BD240-EE62-45F9-8FFD-15C19243AB4E}">
      <dgm:prSet/>
      <dgm:spPr/>
      <dgm:t>
        <a:bodyPr/>
        <a:lstStyle/>
        <a:p>
          <a:r>
            <a:rPr lang="en-US" dirty="0"/>
            <a:t>Average downtime for hematology analyzer and biochemistry analyzer </a:t>
          </a:r>
        </a:p>
      </dgm:t>
    </dgm:pt>
    <dgm:pt modelId="{7380416A-7903-458E-BB5C-D6AFE8CAE3A2}" type="parTrans" cxnId="{1BE42844-F21E-4F77-A0B5-5B4554B7B005}">
      <dgm:prSet/>
      <dgm:spPr/>
      <dgm:t>
        <a:bodyPr/>
        <a:lstStyle/>
        <a:p>
          <a:endParaRPr lang="en-US"/>
        </a:p>
      </dgm:t>
    </dgm:pt>
    <dgm:pt modelId="{9F53078A-C87E-4C25-9CE7-9533125D1C29}" type="sibTrans" cxnId="{1BE42844-F21E-4F77-A0B5-5B4554B7B005}">
      <dgm:prSet/>
      <dgm:spPr/>
      <dgm:t>
        <a:bodyPr/>
        <a:lstStyle/>
        <a:p>
          <a:endParaRPr lang="en-US"/>
        </a:p>
      </dgm:t>
    </dgm:pt>
    <dgm:pt modelId="{AD09FCCB-98C0-4309-A779-415BF658A300}">
      <dgm:prSet/>
      <dgm:spPr/>
      <dgm:t>
        <a:bodyPr/>
        <a:lstStyle/>
        <a:p>
          <a:r>
            <a:rPr lang="en-US" b="1"/>
            <a:t>Post-analytic indicators:</a:t>
          </a:r>
          <a:endParaRPr lang="en-US"/>
        </a:p>
      </dgm:t>
    </dgm:pt>
    <dgm:pt modelId="{EF7EDC8E-7DD6-4AA2-AFE9-E6B117AE7512}" type="parTrans" cxnId="{2BE0EE19-AB9C-4FBF-9871-7C06EB352390}">
      <dgm:prSet/>
      <dgm:spPr/>
      <dgm:t>
        <a:bodyPr/>
        <a:lstStyle/>
        <a:p>
          <a:endParaRPr lang="en-US"/>
        </a:p>
      </dgm:t>
    </dgm:pt>
    <dgm:pt modelId="{3B8623E5-7C3D-4F83-924C-BEF138AD693F}" type="sibTrans" cxnId="{2BE0EE19-AB9C-4FBF-9871-7C06EB352390}">
      <dgm:prSet/>
      <dgm:spPr/>
      <dgm:t>
        <a:bodyPr/>
        <a:lstStyle/>
        <a:p>
          <a:endParaRPr lang="en-US"/>
        </a:p>
      </dgm:t>
    </dgm:pt>
    <dgm:pt modelId="{1983FA9D-F353-49A4-9B62-0F86275DA56C}">
      <dgm:prSet/>
      <dgm:spPr/>
      <dgm:t>
        <a:bodyPr/>
        <a:lstStyle/>
        <a:p>
          <a:r>
            <a:rPr lang="en-US" dirty="0"/>
            <a:t>Turnaround times compliance (Percentage of results meeting turn-around-time)*</a:t>
          </a:r>
        </a:p>
      </dgm:t>
    </dgm:pt>
    <dgm:pt modelId="{FEF81108-6EE1-4ED4-A28A-FEED4A577ED7}" type="parTrans" cxnId="{70D1C5A2-DD5B-4230-A30B-F7C12E820BF9}">
      <dgm:prSet/>
      <dgm:spPr/>
      <dgm:t>
        <a:bodyPr/>
        <a:lstStyle/>
        <a:p>
          <a:endParaRPr lang="en-US"/>
        </a:p>
      </dgm:t>
    </dgm:pt>
    <dgm:pt modelId="{D4087503-FE45-4C8A-92EC-36187A034081}" type="sibTrans" cxnId="{70D1C5A2-DD5B-4230-A30B-F7C12E820BF9}">
      <dgm:prSet/>
      <dgm:spPr/>
      <dgm:t>
        <a:bodyPr/>
        <a:lstStyle/>
        <a:p>
          <a:endParaRPr lang="en-US"/>
        </a:p>
      </dgm:t>
    </dgm:pt>
    <dgm:pt modelId="{D01EECD4-8660-4991-85C5-BA8EC81856E7}">
      <dgm:prSet/>
      <dgm:spPr/>
      <dgm:t>
        <a:bodyPr/>
        <a:lstStyle/>
        <a:p>
          <a:r>
            <a:rPr lang="en-US" dirty="0"/>
            <a:t>No. of missed critical alerts</a:t>
          </a:r>
        </a:p>
      </dgm:t>
    </dgm:pt>
    <dgm:pt modelId="{36F24C8F-D7C6-44D5-AAC5-DC4CAC00DDEB}" type="parTrans" cxnId="{2A39A777-9570-49EA-B23D-A62106D572F4}">
      <dgm:prSet/>
      <dgm:spPr/>
      <dgm:t>
        <a:bodyPr/>
        <a:lstStyle/>
        <a:p>
          <a:endParaRPr lang="en-US"/>
        </a:p>
      </dgm:t>
    </dgm:pt>
    <dgm:pt modelId="{3E69251C-19D1-4B9C-9387-F2C882CAEB76}" type="sibTrans" cxnId="{2A39A777-9570-49EA-B23D-A62106D572F4}">
      <dgm:prSet/>
      <dgm:spPr/>
      <dgm:t>
        <a:bodyPr/>
        <a:lstStyle/>
        <a:p>
          <a:endParaRPr lang="en-US"/>
        </a:p>
      </dgm:t>
    </dgm:pt>
    <dgm:pt modelId="{F81BE630-2E4F-46AD-8BD6-D2DE23B0432F}">
      <dgm:prSet/>
      <dgm:spPr/>
      <dgm:t>
        <a:bodyPr/>
        <a:lstStyle/>
        <a:p>
          <a:r>
            <a:rPr lang="en-US" b="1"/>
            <a:t>Indicators for Public Health Functions:</a:t>
          </a:r>
          <a:endParaRPr lang="en-US"/>
        </a:p>
      </dgm:t>
    </dgm:pt>
    <dgm:pt modelId="{A1561048-AD99-44F2-BCEB-5320D1DB2446}" type="parTrans" cxnId="{F94BBE7A-1354-435E-B39C-A32187E237BD}">
      <dgm:prSet/>
      <dgm:spPr/>
      <dgm:t>
        <a:bodyPr/>
        <a:lstStyle/>
        <a:p>
          <a:endParaRPr lang="en-US"/>
        </a:p>
      </dgm:t>
    </dgm:pt>
    <dgm:pt modelId="{C24567F0-8FE6-4925-BCEF-F8A157297330}" type="sibTrans" cxnId="{F94BBE7A-1354-435E-B39C-A32187E237BD}">
      <dgm:prSet/>
      <dgm:spPr/>
      <dgm:t>
        <a:bodyPr/>
        <a:lstStyle/>
        <a:p>
          <a:endParaRPr lang="en-US"/>
        </a:p>
      </dgm:t>
    </dgm:pt>
    <dgm:pt modelId="{377913A4-1E06-4CFC-8E3E-10B7E48CFFD6}">
      <dgm:prSet/>
      <dgm:spPr/>
      <dgm:t>
        <a:bodyPr/>
        <a:lstStyle/>
        <a:p>
          <a:r>
            <a:rPr lang="en-US" dirty="0"/>
            <a:t>No. of IPHS recommended parameters included in the scope of testing</a:t>
          </a:r>
        </a:p>
      </dgm:t>
    </dgm:pt>
    <dgm:pt modelId="{0D51A344-C30E-46B5-AB65-776A77FFD835}" type="parTrans" cxnId="{60B91412-2D9C-4D19-B651-FF663B7FE699}">
      <dgm:prSet/>
      <dgm:spPr/>
      <dgm:t>
        <a:bodyPr/>
        <a:lstStyle/>
        <a:p>
          <a:endParaRPr lang="en-US"/>
        </a:p>
      </dgm:t>
    </dgm:pt>
    <dgm:pt modelId="{881D76EE-DAA3-4F0A-8398-12C6E570AFCD}" type="sibTrans" cxnId="{60B91412-2D9C-4D19-B651-FF663B7FE699}">
      <dgm:prSet/>
      <dgm:spPr/>
      <dgm:t>
        <a:bodyPr/>
        <a:lstStyle/>
        <a:p>
          <a:endParaRPr lang="en-US"/>
        </a:p>
      </dgm:t>
    </dgm:pt>
    <dgm:pt modelId="{B6DBAF14-E39F-45DE-9414-8C25B9D9585A}">
      <dgm:prSet/>
      <dgm:spPr/>
      <dgm:t>
        <a:bodyPr/>
        <a:lstStyle/>
        <a:p>
          <a:r>
            <a:rPr lang="en-US" dirty="0"/>
            <a:t>No. of Tests being done by Labs</a:t>
          </a:r>
        </a:p>
      </dgm:t>
    </dgm:pt>
    <dgm:pt modelId="{881673E0-9D44-45B9-8095-EC0980AEE5A8}" type="parTrans" cxnId="{3D2121DB-086D-4517-9DB5-09F6B03140BE}">
      <dgm:prSet/>
      <dgm:spPr/>
      <dgm:t>
        <a:bodyPr/>
        <a:lstStyle/>
        <a:p>
          <a:endParaRPr lang="en-US"/>
        </a:p>
      </dgm:t>
    </dgm:pt>
    <dgm:pt modelId="{0E4E39F5-E6C8-46C0-B5CE-D698EC4A6081}" type="sibTrans" cxnId="{3D2121DB-086D-4517-9DB5-09F6B03140BE}">
      <dgm:prSet/>
      <dgm:spPr/>
      <dgm:t>
        <a:bodyPr/>
        <a:lstStyle/>
        <a:p>
          <a:endParaRPr lang="en-US"/>
        </a:p>
      </dgm:t>
    </dgm:pt>
    <dgm:pt modelId="{F14D2605-3547-451F-9AD0-96B7CF230F7D}">
      <dgm:prSet/>
      <dgm:spPr/>
      <dgm:t>
        <a:bodyPr/>
        <a:lstStyle/>
        <a:p>
          <a:r>
            <a:rPr lang="en-US" dirty="0"/>
            <a:t>% of outbreaks detected by IPHL through routine lab-based surveillance</a:t>
          </a:r>
        </a:p>
      </dgm:t>
    </dgm:pt>
    <dgm:pt modelId="{A67BF7A7-5919-4CBC-ABE1-E6B83C222C09}" type="parTrans" cxnId="{1CEBF044-6481-4538-AECA-C9E75B0F9AF1}">
      <dgm:prSet/>
      <dgm:spPr/>
      <dgm:t>
        <a:bodyPr/>
        <a:lstStyle/>
        <a:p>
          <a:endParaRPr lang="en-US"/>
        </a:p>
      </dgm:t>
    </dgm:pt>
    <dgm:pt modelId="{27A353D4-A337-4A10-B9D4-C21E9414F7C6}" type="sibTrans" cxnId="{1CEBF044-6481-4538-AECA-C9E75B0F9AF1}">
      <dgm:prSet/>
      <dgm:spPr/>
      <dgm:t>
        <a:bodyPr/>
        <a:lstStyle/>
        <a:p>
          <a:endParaRPr lang="en-US"/>
        </a:p>
      </dgm:t>
    </dgm:pt>
    <dgm:pt modelId="{A9033D81-8FDC-4C8B-8C6E-491F7690CBC4}">
      <dgm:prSet/>
      <dgm:spPr/>
      <dgm:t>
        <a:bodyPr/>
        <a:lstStyle/>
        <a:p>
          <a:r>
            <a:rPr lang="en-US" dirty="0"/>
            <a:t>% of outbreaks investigated by IPHL in the district</a:t>
          </a:r>
        </a:p>
      </dgm:t>
    </dgm:pt>
    <dgm:pt modelId="{315D6320-1CB7-4D58-8149-E156A7620913}" type="parTrans" cxnId="{C0616843-C2D3-4E00-BAA8-BAF89EC84B2F}">
      <dgm:prSet/>
      <dgm:spPr/>
      <dgm:t>
        <a:bodyPr/>
        <a:lstStyle/>
        <a:p>
          <a:endParaRPr lang="en-US"/>
        </a:p>
      </dgm:t>
    </dgm:pt>
    <dgm:pt modelId="{D47F5A00-A6E6-4192-8003-9585C9C76C42}" type="sibTrans" cxnId="{C0616843-C2D3-4E00-BAA8-BAF89EC84B2F}">
      <dgm:prSet/>
      <dgm:spPr/>
      <dgm:t>
        <a:bodyPr/>
        <a:lstStyle/>
        <a:p>
          <a:endParaRPr lang="en-US"/>
        </a:p>
      </dgm:t>
    </dgm:pt>
    <dgm:pt modelId="{3A0E3235-5C56-4C65-A881-413FBA3CFB45}" type="pres">
      <dgm:prSet presAssocID="{BC0060D9-5063-4D29-8D8C-A28018874573}" presName="linear" presStyleCnt="0">
        <dgm:presLayoutVars>
          <dgm:animLvl val="lvl"/>
          <dgm:resizeHandles val="exact"/>
        </dgm:presLayoutVars>
      </dgm:prSet>
      <dgm:spPr/>
    </dgm:pt>
    <dgm:pt modelId="{44A3A929-1284-413E-990F-5D17F8F88F22}" type="pres">
      <dgm:prSet presAssocID="{0A418351-3CD6-43B4-A42C-997D75A4830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708E65D-4B73-4414-B5FB-7A55D5892CC1}" type="pres">
      <dgm:prSet presAssocID="{0A418351-3CD6-43B4-A42C-997D75A48308}" presName="childText" presStyleLbl="revTx" presStyleIdx="0" presStyleCnt="4">
        <dgm:presLayoutVars>
          <dgm:bulletEnabled val="1"/>
        </dgm:presLayoutVars>
      </dgm:prSet>
      <dgm:spPr/>
    </dgm:pt>
    <dgm:pt modelId="{9B487587-F28F-4C55-A518-0084AD98337C}" type="pres">
      <dgm:prSet presAssocID="{A76872C5-E49B-4AE1-AE24-15E6782FB0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1CB53E-49F3-48A1-B5F4-ACA7BC58B79B}" type="pres">
      <dgm:prSet presAssocID="{A76872C5-E49B-4AE1-AE24-15E6782FB0F3}" presName="childText" presStyleLbl="revTx" presStyleIdx="1" presStyleCnt="4">
        <dgm:presLayoutVars>
          <dgm:bulletEnabled val="1"/>
        </dgm:presLayoutVars>
      </dgm:prSet>
      <dgm:spPr/>
    </dgm:pt>
    <dgm:pt modelId="{375AAA21-FA9E-4D2C-8677-E3A8B3CDB370}" type="pres">
      <dgm:prSet presAssocID="{AD09FCCB-98C0-4309-A779-415BF658A3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4D4DE84-C739-4038-9E32-269D6A17AF34}" type="pres">
      <dgm:prSet presAssocID="{AD09FCCB-98C0-4309-A779-415BF658A300}" presName="childText" presStyleLbl="revTx" presStyleIdx="2" presStyleCnt="4">
        <dgm:presLayoutVars>
          <dgm:bulletEnabled val="1"/>
        </dgm:presLayoutVars>
      </dgm:prSet>
      <dgm:spPr/>
    </dgm:pt>
    <dgm:pt modelId="{7495B235-524C-4D87-857A-355C82BED799}" type="pres">
      <dgm:prSet presAssocID="{F81BE630-2E4F-46AD-8BD6-D2DE23B0432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86CE5B3-B470-41FD-8E8B-73ACF001321E}" type="pres">
      <dgm:prSet presAssocID="{F81BE630-2E4F-46AD-8BD6-D2DE23B0432F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C1C73803-E061-4CF2-A01C-09AF0EE16F84}" type="presOf" srcId="{377913A4-1E06-4CFC-8E3E-10B7E48CFFD6}" destId="{986CE5B3-B470-41FD-8E8B-73ACF001321E}" srcOrd="0" destOrd="0" presId="urn:microsoft.com/office/officeart/2005/8/layout/vList2"/>
    <dgm:cxn modelId="{60B91412-2D9C-4D19-B651-FF663B7FE699}" srcId="{F81BE630-2E4F-46AD-8BD6-D2DE23B0432F}" destId="{377913A4-1E06-4CFC-8E3E-10B7E48CFFD6}" srcOrd="0" destOrd="0" parTransId="{0D51A344-C30E-46B5-AB65-776A77FFD835}" sibTransId="{881D76EE-DAA3-4F0A-8398-12C6E570AFCD}"/>
    <dgm:cxn modelId="{B9DEC918-FAE6-44EF-8F28-F82E49371C94}" type="presOf" srcId="{BC0060D9-5063-4D29-8D8C-A28018874573}" destId="{3A0E3235-5C56-4C65-A881-413FBA3CFB45}" srcOrd="0" destOrd="0" presId="urn:microsoft.com/office/officeart/2005/8/layout/vList2"/>
    <dgm:cxn modelId="{2BE0EE19-AB9C-4FBF-9871-7C06EB352390}" srcId="{BC0060D9-5063-4D29-8D8C-A28018874573}" destId="{AD09FCCB-98C0-4309-A779-415BF658A300}" srcOrd="2" destOrd="0" parTransId="{EF7EDC8E-7DD6-4AA2-AFE9-E6B117AE7512}" sibTransId="{3B8623E5-7C3D-4F83-924C-BEF138AD693F}"/>
    <dgm:cxn modelId="{921AB926-2041-472A-AAC4-40CFCEA2B185}" type="presOf" srcId="{0A418351-3CD6-43B4-A42C-997D75A48308}" destId="{44A3A929-1284-413E-990F-5D17F8F88F22}" srcOrd="0" destOrd="0" presId="urn:microsoft.com/office/officeart/2005/8/layout/vList2"/>
    <dgm:cxn modelId="{47580640-36E7-4712-A6DE-645490487381}" type="presOf" srcId="{D01EECD4-8660-4991-85C5-BA8EC81856E7}" destId="{44D4DE84-C739-4038-9E32-269D6A17AF34}" srcOrd="0" destOrd="1" presId="urn:microsoft.com/office/officeart/2005/8/layout/vList2"/>
    <dgm:cxn modelId="{5BD2A75F-D6F0-4774-9363-F8CEDC0DE1E0}" srcId="{0A418351-3CD6-43B4-A42C-997D75A48308}" destId="{74AF2E8E-34C0-4ADE-9F97-BF8C8CB3B3DD}" srcOrd="0" destOrd="0" parTransId="{A4D82489-6A56-4CF6-A882-9508ECBA6784}" sibTransId="{6ACAA668-9A94-4286-A0D6-CA2C5D515003}"/>
    <dgm:cxn modelId="{C0616843-C2D3-4E00-BAA8-BAF89EC84B2F}" srcId="{F81BE630-2E4F-46AD-8BD6-D2DE23B0432F}" destId="{A9033D81-8FDC-4C8B-8C6E-491F7690CBC4}" srcOrd="3" destOrd="0" parTransId="{315D6320-1CB7-4D58-8149-E156A7620913}" sibTransId="{D47F5A00-A6E6-4192-8003-9585C9C76C42}"/>
    <dgm:cxn modelId="{B6780244-9867-482C-AA9D-F3A3B491A03D}" srcId="{A76872C5-E49B-4AE1-AE24-15E6782FB0F3}" destId="{2CEF5BBC-3D93-4CAF-AA18-A0CD72BE3550}" srcOrd="0" destOrd="0" parTransId="{139D7EC8-B9B0-473E-989F-00C1F88B1B41}" sibTransId="{98E49C7E-2DD6-4DC8-ADD7-81D38C0F6057}"/>
    <dgm:cxn modelId="{1BE42844-F21E-4F77-A0B5-5B4554B7B005}" srcId="{A76872C5-E49B-4AE1-AE24-15E6782FB0F3}" destId="{F30BD240-EE62-45F9-8FFD-15C19243AB4E}" srcOrd="3" destOrd="0" parTransId="{7380416A-7903-458E-BB5C-D6AFE8CAE3A2}" sibTransId="{9F53078A-C87E-4C25-9CE7-9533125D1C29}"/>
    <dgm:cxn modelId="{1CEBF044-6481-4538-AECA-C9E75B0F9AF1}" srcId="{F81BE630-2E4F-46AD-8BD6-D2DE23B0432F}" destId="{F14D2605-3547-451F-9AD0-96B7CF230F7D}" srcOrd="2" destOrd="0" parTransId="{A67BF7A7-5919-4CBC-ABE1-E6B83C222C09}" sibTransId="{27A353D4-A337-4A10-B9D4-C21E9414F7C6}"/>
    <dgm:cxn modelId="{9B4B5347-34FD-4C00-9D3B-AE4CBF89552E}" type="presOf" srcId="{A9033D81-8FDC-4C8B-8C6E-491F7690CBC4}" destId="{986CE5B3-B470-41FD-8E8B-73ACF001321E}" srcOrd="0" destOrd="3" presId="urn:microsoft.com/office/officeart/2005/8/layout/vList2"/>
    <dgm:cxn modelId="{2A39A777-9570-49EA-B23D-A62106D572F4}" srcId="{AD09FCCB-98C0-4309-A779-415BF658A300}" destId="{D01EECD4-8660-4991-85C5-BA8EC81856E7}" srcOrd="1" destOrd="0" parTransId="{36F24C8F-D7C6-44D5-AAC5-DC4CAC00DDEB}" sibTransId="{3E69251C-19D1-4B9C-9387-F2C882CAEB76}"/>
    <dgm:cxn modelId="{CD483758-87B0-4D44-9B70-887B9A059130}" type="presOf" srcId="{F30BD240-EE62-45F9-8FFD-15C19243AB4E}" destId="{EF1CB53E-49F3-48A1-B5F4-ACA7BC58B79B}" srcOrd="0" destOrd="3" presId="urn:microsoft.com/office/officeart/2005/8/layout/vList2"/>
    <dgm:cxn modelId="{F94BBE7A-1354-435E-B39C-A32187E237BD}" srcId="{BC0060D9-5063-4D29-8D8C-A28018874573}" destId="{F81BE630-2E4F-46AD-8BD6-D2DE23B0432F}" srcOrd="3" destOrd="0" parTransId="{A1561048-AD99-44F2-BCEB-5320D1DB2446}" sibTransId="{C24567F0-8FE6-4925-BCEF-F8A157297330}"/>
    <dgm:cxn modelId="{86ACB783-3F70-49D5-A060-752F664D542E}" type="presOf" srcId="{A76872C5-E49B-4AE1-AE24-15E6782FB0F3}" destId="{9B487587-F28F-4C55-A518-0084AD98337C}" srcOrd="0" destOrd="0" presId="urn:microsoft.com/office/officeart/2005/8/layout/vList2"/>
    <dgm:cxn modelId="{752ACC83-2B14-494A-89D8-677A1C841DF7}" type="presOf" srcId="{2CEF5BBC-3D93-4CAF-AA18-A0CD72BE3550}" destId="{EF1CB53E-49F3-48A1-B5F4-ACA7BC58B79B}" srcOrd="0" destOrd="0" presId="urn:microsoft.com/office/officeart/2005/8/layout/vList2"/>
    <dgm:cxn modelId="{DB4E4588-6553-4041-AF5F-70EEDD4ADF0C}" srcId="{A76872C5-E49B-4AE1-AE24-15E6782FB0F3}" destId="{60F7FDA0-D6CD-4A27-96AA-A78E81100A1B}" srcOrd="1" destOrd="0" parTransId="{D85FB691-E7E0-4232-BDB9-E04BBCF57E46}" sibTransId="{DA043D74-E62B-4145-BBBF-79AE1EFB2227}"/>
    <dgm:cxn modelId="{239C0C89-E703-4592-9899-1E8EC70E51E7}" type="presOf" srcId="{60F7FDA0-D6CD-4A27-96AA-A78E81100A1B}" destId="{EF1CB53E-49F3-48A1-B5F4-ACA7BC58B79B}" srcOrd="0" destOrd="1" presId="urn:microsoft.com/office/officeart/2005/8/layout/vList2"/>
    <dgm:cxn modelId="{70D1C5A2-DD5B-4230-A30B-F7C12E820BF9}" srcId="{AD09FCCB-98C0-4309-A779-415BF658A300}" destId="{1983FA9D-F353-49A4-9B62-0F86275DA56C}" srcOrd="0" destOrd="0" parTransId="{FEF81108-6EE1-4ED4-A28A-FEED4A577ED7}" sibTransId="{D4087503-FE45-4C8A-92EC-36187A034081}"/>
    <dgm:cxn modelId="{04B90AAC-B99D-4F39-BBBC-AFAC8DC33891}" type="presOf" srcId="{74AF2E8E-34C0-4ADE-9F97-BF8C8CB3B3DD}" destId="{6708E65D-4B73-4414-B5FB-7A55D5892CC1}" srcOrd="0" destOrd="0" presId="urn:microsoft.com/office/officeart/2005/8/layout/vList2"/>
    <dgm:cxn modelId="{CE1D5EB0-5B50-4DCB-BEAF-6CA9B1B3D78C}" type="presOf" srcId="{F81BE630-2E4F-46AD-8BD6-D2DE23B0432F}" destId="{7495B235-524C-4D87-857A-355C82BED799}" srcOrd="0" destOrd="0" presId="urn:microsoft.com/office/officeart/2005/8/layout/vList2"/>
    <dgm:cxn modelId="{49D38FB6-16ED-40DC-9358-0D6248687501}" type="presOf" srcId="{19140B8C-2B21-445D-9574-F0AB8E23BA80}" destId="{6708E65D-4B73-4414-B5FB-7A55D5892CC1}" srcOrd="0" destOrd="1" presId="urn:microsoft.com/office/officeart/2005/8/layout/vList2"/>
    <dgm:cxn modelId="{1D9704B7-A342-4597-8E4F-4BFF7014FC8F}" srcId="{BC0060D9-5063-4D29-8D8C-A28018874573}" destId="{0A418351-3CD6-43B4-A42C-997D75A48308}" srcOrd="0" destOrd="0" parTransId="{164C765B-A303-4E6F-A6B6-110D43204407}" sibTransId="{5029E94A-5F8A-4A4E-922B-8109B1E6EBB4}"/>
    <dgm:cxn modelId="{F14222BD-7EF3-4C35-B3C1-025529C471FE}" srcId="{0A418351-3CD6-43B4-A42C-997D75A48308}" destId="{19140B8C-2B21-445D-9574-F0AB8E23BA80}" srcOrd="1" destOrd="0" parTransId="{E327FB60-8D08-4D24-9A40-8409BE784961}" sibTransId="{D11E9D08-6838-4170-9FB6-98EEC93D5E23}"/>
    <dgm:cxn modelId="{F555A6C1-B919-464E-97CE-4C8AAA18FCDC}" type="presOf" srcId="{1983FA9D-F353-49A4-9B62-0F86275DA56C}" destId="{44D4DE84-C739-4038-9E32-269D6A17AF34}" srcOrd="0" destOrd="0" presId="urn:microsoft.com/office/officeart/2005/8/layout/vList2"/>
    <dgm:cxn modelId="{6D9611CD-6F66-4C0C-B971-A9AFD566F63A}" type="presOf" srcId="{0E367F5B-885B-4789-8A9B-00CD9B49031C}" destId="{EF1CB53E-49F3-48A1-B5F4-ACA7BC58B79B}" srcOrd="0" destOrd="2" presId="urn:microsoft.com/office/officeart/2005/8/layout/vList2"/>
    <dgm:cxn modelId="{0B44D3CD-B423-45DD-87A4-5442A2CA7696}" type="presOf" srcId="{F14D2605-3547-451F-9AD0-96B7CF230F7D}" destId="{986CE5B3-B470-41FD-8E8B-73ACF001321E}" srcOrd="0" destOrd="2" presId="urn:microsoft.com/office/officeart/2005/8/layout/vList2"/>
    <dgm:cxn modelId="{DF38D3D4-D049-4B6F-9ED5-CF6464D1610D}" type="presOf" srcId="{AD09FCCB-98C0-4309-A779-415BF658A300}" destId="{375AAA21-FA9E-4D2C-8677-E3A8B3CDB370}" srcOrd="0" destOrd="0" presId="urn:microsoft.com/office/officeart/2005/8/layout/vList2"/>
    <dgm:cxn modelId="{55F24DD9-7784-4AFE-9791-547CCA45D40F}" srcId="{BC0060D9-5063-4D29-8D8C-A28018874573}" destId="{A76872C5-E49B-4AE1-AE24-15E6782FB0F3}" srcOrd="1" destOrd="0" parTransId="{8D8733A1-E963-4322-B004-C2AD126F3483}" sibTransId="{77992951-7CA7-432A-A2F2-D3068C53C332}"/>
    <dgm:cxn modelId="{3D2121DB-086D-4517-9DB5-09F6B03140BE}" srcId="{F81BE630-2E4F-46AD-8BD6-D2DE23B0432F}" destId="{B6DBAF14-E39F-45DE-9414-8C25B9D9585A}" srcOrd="1" destOrd="0" parTransId="{881673E0-9D44-45B9-8095-EC0980AEE5A8}" sibTransId="{0E4E39F5-E6C8-46C0-B5CE-D698EC4A6081}"/>
    <dgm:cxn modelId="{9645EBE6-1F39-40E8-9719-217227A19D28}" srcId="{A76872C5-E49B-4AE1-AE24-15E6782FB0F3}" destId="{0E367F5B-885B-4789-8A9B-00CD9B49031C}" srcOrd="2" destOrd="0" parTransId="{9A8BA04B-4173-4D32-BFE1-473A25CC10B6}" sibTransId="{0D2EBD67-DF79-4992-8BD7-55FF94CF85A0}"/>
    <dgm:cxn modelId="{89AD38F2-EF74-4283-8790-5ED720A39F96}" type="presOf" srcId="{B6DBAF14-E39F-45DE-9414-8C25B9D9585A}" destId="{986CE5B3-B470-41FD-8E8B-73ACF001321E}" srcOrd="0" destOrd="1" presId="urn:microsoft.com/office/officeart/2005/8/layout/vList2"/>
    <dgm:cxn modelId="{A5D51F10-E733-453F-B53E-E11E823E7BCF}" type="presParOf" srcId="{3A0E3235-5C56-4C65-A881-413FBA3CFB45}" destId="{44A3A929-1284-413E-990F-5D17F8F88F22}" srcOrd="0" destOrd="0" presId="urn:microsoft.com/office/officeart/2005/8/layout/vList2"/>
    <dgm:cxn modelId="{8F7ABE4D-E253-4EB6-B86D-4B2ECA16DFF5}" type="presParOf" srcId="{3A0E3235-5C56-4C65-A881-413FBA3CFB45}" destId="{6708E65D-4B73-4414-B5FB-7A55D5892CC1}" srcOrd="1" destOrd="0" presId="urn:microsoft.com/office/officeart/2005/8/layout/vList2"/>
    <dgm:cxn modelId="{968AC0DD-2D4C-4C2D-B88B-3A478765C5BD}" type="presParOf" srcId="{3A0E3235-5C56-4C65-A881-413FBA3CFB45}" destId="{9B487587-F28F-4C55-A518-0084AD98337C}" srcOrd="2" destOrd="0" presId="urn:microsoft.com/office/officeart/2005/8/layout/vList2"/>
    <dgm:cxn modelId="{A522052C-7380-4763-ABEC-E1D8849AF21C}" type="presParOf" srcId="{3A0E3235-5C56-4C65-A881-413FBA3CFB45}" destId="{EF1CB53E-49F3-48A1-B5F4-ACA7BC58B79B}" srcOrd="3" destOrd="0" presId="urn:microsoft.com/office/officeart/2005/8/layout/vList2"/>
    <dgm:cxn modelId="{D8DEFA63-C343-403D-8ECB-9E69C82DC0D2}" type="presParOf" srcId="{3A0E3235-5C56-4C65-A881-413FBA3CFB45}" destId="{375AAA21-FA9E-4D2C-8677-E3A8B3CDB370}" srcOrd="4" destOrd="0" presId="urn:microsoft.com/office/officeart/2005/8/layout/vList2"/>
    <dgm:cxn modelId="{11AC25DE-7790-4725-89F5-7DA797259608}" type="presParOf" srcId="{3A0E3235-5C56-4C65-A881-413FBA3CFB45}" destId="{44D4DE84-C739-4038-9E32-269D6A17AF34}" srcOrd="5" destOrd="0" presId="urn:microsoft.com/office/officeart/2005/8/layout/vList2"/>
    <dgm:cxn modelId="{66262733-F3DB-48B5-BAA2-8B6EBB7E46A8}" type="presParOf" srcId="{3A0E3235-5C56-4C65-A881-413FBA3CFB45}" destId="{7495B235-524C-4D87-857A-355C82BED799}" srcOrd="6" destOrd="0" presId="urn:microsoft.com/office/officeart/2005/8/layout/vList2"/>
    <dgm:cxn modelId="{D261185B-92E0-41D3-B368-D5E6541E1B0F}" type="presParOf" srcId="{3A0E3235-5C56-4C65-A881-413FBA3CFB45}" destId="{986CE5B3-B470-41FD-8E8B-73ACF001321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A7DC7F-EB92-4983-B597-B56EBFF367D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39923D-1046-4DAA-AB41-A601F8D2298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Enhance Inhouse Capability</a:t>
          </a:r>
        </a:p>
      </dgm:t>
    </dgm:pt>
    <dgm:pt modelId="{11BE18CB-EB6A-40D6-8F18-F5BEEF9D2813}" type="parTrans" cxnId="{11689937-EA45-484B-BC8A-A68E12900720}">
      <dgm:prSet/>
      <dgm:spPr/>
      <dgm:t>
        <a:bodyPr/>
        <a:lstStyle/>
        <a:p>
          <a:endParaRPr lang="en-US" b="1"/>
        </a:p>
      </dgm:t>
    </dgm:pt>
    <dgm:pt modelId="{A84E35FF-7E49-4522-BD79-F7F19D7ABE56}" type="sibTrans" cxnId="{11689937-EA45-484B-BC8A-A68E12900720}">
      <dgm:prSet/>
      <dgm:spPr/>
      <dgm:t>
        <a:bodyPr/>
        <a:lstStyle/>
        <a:p>
          <a:endParaRPr lang="en-US" b="1"/>
        </a:p>
      </dgm:t>
    </dgm:pt>
    <dgm:pt modelId="{F74A314D-0CCE-4A4A-93C7-FE53C24D60E3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Human Resource Training, Motivation, Conducting Workshops</a:t>
          </a:r>
        </a:p>
      </dgm:t>
    </dgm:pt>
    <dgm:pt modelId="{9CDDCBD1-9FBA-4D65-B9DD-89262E24E7B6}" type="parTrans" cxnId="{BD815981-ECF8-4D0C-A365-E5B7306BEB7F}">
      <dgm:prSet/>
      <dgm:spPr/>
      <dgm:t>
        <a:bodyPr/>
        <a:lstStyle/>
        <a:p>
          <a:endParaRPr lang="en-US" b="1"/>
        </a:p>
      </dgm:t>
    </dgm:pt>
    <dgm:pt modelId="{616E2C3A-DA7B-47ED-81C5-22DF82F4F1B9}" type="sibTrans" cxnId="{BD815981-ECF8-4D0C-A365-E5B7306BEB7F}">
      <dgm:prSet/>
      <dgm:spPr/>
      <dgm:t>
        <a:bodyPr/>
        <a:lstStyle/>
        <a:p>
          <a:endParaRPr lang="en-US" b="1"/>
        </a:p>
      </dgm:t>
    </dgm:pt>
    <dgm:pt modelId="{98C936D2-080B-42CF-B9A4-058994535A1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Equipment Procurement And Maintenance</a:t>
          </a:r>
        </a:p>
      </dgm:t>
    </dgm:pt>
    <dgm:pt modelId="{ABE67877-6E16-4CD6-8764-5C164679E96F}" type="parTrans" cxnId="{24FE32EC-C43C-48EB-A2AA-8D4CD246A57B}">
      <dgm:prSet/>
      <dgm:spPr/>
      <dgm:t>
        <a:bodyPr/>
        <a:lstStyle/>
        <a:p>
          <a:endParaRPr lang="en-US" b="1"/>
        </a:p>
      </dgm:t>
    </dgm:pt>
    <dgm:pt modelId="{B150222B-209C-41A8-B38A-1D2132E8AF49}" type="sibTrans" cxnId="{24FE32EC-C43C-48EB-A2AA-8D4CD246A57B}">
      <dgm:prSet/>
      <dgm:spPr/>
      <dgm:t>
        <a:bodyPr/>
        <a:lstStyle/>
        <a:p>
          <a:endParaRPr lang="en-US" b="1"/>
        </a:p>
      </dgm:t>
    </dgm:pt>
    <dgm:pt modelId="{ABCC2096-ABAB-440F-A4E7-5EEC075CC490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Robust Sample Transportation System</a:t>
          </a:r>
        </a:p>
      </dgm:t>
    </dgm:pt>
    <dgm:pt modelId="{E94561C9-C103-407F-8D87-6C24FA22E482}" type="parTrans" cxnId="{85F1334D-9317-46E6-971D-40ACA6CAFC92}">
      <dgm:prSet/>
      <dgm:spPr/>
      <dgm:t>
        <a:bodyPr/>
        <a:lstStyle/>
        <a:p>
          <a:endParaRPr lang="en-US" b="1"/>
        </a:p>
      </dgm:t>
    </dgm:pt>
    <dgm:pt modelId="{EA4F13A3-660E-4E21-8C69-E42777B15DB5}" type="sibTrans" cxnId="{85F1334D-9317-46E6-971D-40ACA6CAFC92}">
      <dgm:prSet/>
      <dgm:spPr/>
      <dgm:t>
        <a:bodyPr/>
        <a:lstStyle/>
        <a:p>
          <a:endParaRPr lang="en-US" b="1"/>
        </a:p>
      </dgm:t>
    </dgm:pt>
    <dgm:pt modelId="{2D753E63-49BA-444D-876F-4A0A9C07B42B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A Good Supply Chain Method for getting the Reagents &amp; Consumables</a:t>
          </a:r>
        </a:p>
      </dgm:t>
    </dgm:pt>
    <dgm:pt modelId="{F228BCB2-6A25-4A66-B3B2-5BDABE889E56}" type="parTrans" cxnId="{B8282D2F-08CE-4A37-8BEA-2F831A6BAF18}">
      <dgm:prSet/>
      <dgm:spPr/>
      <dgm:t>
        <a:bodyPr/>
        <a:lstStyle/>
        <a:p>
          <a:endParaRPr lang="en-US" b="1"/>
        </a:p>
      </dgm:t>
    </dgm:pt>
    <dgm:pt modelId="{B62D8109-BED7-4F8E-8ED6-8436F2D8D85D}" type="sibTrans" cxnId="{B8282D2F-08CE-4A37-8BEA-2F831A6BAF18}">
      <dgm:prSet/>
      <dgm:spPr/>
      <dgm:t>
        <a:bodyPr/>
        <a:lstStyle/>
        <a:p>
          <a:endParaRPr lang="en-US" b="1"/>
        </a:p>
      </dgm:t>
    </dgm:pt>
    <dgm:pt modelId="{8C966FBA-E600-42BB-A4B9-3EA6B3D3357E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Good LIMS for Reporting</a:t>
          </a:r>
        </a:p>
        <a:p>
          <a:r>
            <a:rPr lang="en-US" sz="2000" b="1" dirty="0">
              <a:solidFill>
                <a:schemeClr val="tx1"/>
              </a:solidFill>
            </a:rPr>
            <a:t>Good upward, downward and lateral linkages</a:t>
          </a:r>
        </a:p>
      </dgm:t>
    </dgm:pt>
    <dgm:pt modelId="{5C3E7DC9-122A-4C0F-9C2E-31BBE9933BE9}" type="parTrans" cxnId="{D0E1A1EE-BE70-4B1F-85E9-ECA7D0663AFA}">
      <dgm:prSet/>
      <dgm:spPr/>
      <dgm:t>
        <a:bodyPr/>
        <a:lstStyle/>
        <a:p>
          <a:endParaRPr lang="en-US" b="1"/>
        </a:p>
      </dgm:t>
    </dgm:pt>
    <dgm:pt modelId="{4197D5F5-9DA0-4E59-B578-CBD27E84748C}" type="sibTrans" cxnId="{D0E1A1EE-BE70-4B1F-85E9-ECA7D0663AFA}">
      <dgm:prSet/>
      <dgm:spPr/>
      <dgm:t>
        <a:bodyPr/>
        <a:lstStyle/>
        <a:p>
          <a:endParaRPr lang="en-US" b="1"/>
        </a:p>
      </dgm:t>
    </dgm:pt>
    <dgm:pt modelId="{DE8C5E22-0F04-4E51-8C5D-D510499D7432}" type="pres">
      <dgm:prSet presAssocID="{6CA7DC7F-EB92-4983-B597-B56EBFF367DF}" presName="diagram" presStyleCnt="0">
        <dgm:presLayoutVars>
          <dgm:dir/>
          <dgm:resizeHandles val="exact"/>
        </dgm:presLayoutVars>
      </dgm:prSet>
      <dgm:spPr/>
    </dgm:pt>
    <dgm:pt modelId="{717D6127-267E-4744-A831-8E45990EEA67}" type="pres">
      <dgm:prSet presAssocID="{1139923D-1046-4DAA-AB41-A601F8D22985}" presName="node" presStyleLbl="node1" presStyleIdx="0" presStyleCnt="6">
        <dgm:presLayoutVars>
          <dgm:bulletEnabled val="1"/>
        </dgm:presLayoutVars>
      </dgm:prSet>
      <dgm:spPr/>
    </dgm:pt>
    <dgm:pt modelId="{50505C27-ECDB-466A-923C-A48445CD5E38}" type="pres">
      <dgm:prSet presAssocID="{A84E35FF-7E49-4522-BD79-F7F19D7ABE56}" presName="sibTrans" presStyleCnt="0"/>
      <dgm:spPr/>
    </dgm:pt>
    <dgm:pt modelId="{754C7F62-1769-481A-96E8-AE7D0464D91D}" type="pres">
      <dgm:prSet presAssocID="{F74A314D-0CCE-4A4A-93C7-FE53C24D60E3}" presName="node" presStyleLbl="node1" presStyleIdx="1" presStyleCnt="6">
        <dgm:presLayoutVars>
          <dgm:bulletEnabled val="1"/>
        </dgm:presLayoutVars>
      </dgm:prSet>
      <dgm:spPr/>
    </dgm:pt>
    <dgm:pt modelId="{143AA414-5A75-40D7-91D9-325B7EB3EE82}" type="pres">
      <dgm:prSet presAssocID="{616E2C3A-DA7B-47ED-81C5-22DF82F4F1B9}" presName="sibTrans" presStyleCnt="0"/>
      <dgm:spPr/>
    </dgm:pt>
    <dgm:pt modelId="{97887399-1688-4AEE-B927-6504007E1C28}" type="pres">
      <dgm:prSet presAssocID="{98C936D2-080B-42CF-B9A4-058994535A14}" presName="node" presStyleLbl="node1" presStyleIdx="2" presStyleCnt="6" custScaleY="93510">
        <dgm:presLayoutVars>
          <dgm:bulletEnabled val="1"/>
        </dgm:presLayoutVars>
      </dgm:prSet>
      <dgm:spPr/>
    </dgm:pt>
    <dgm:pt modelId="{DCF452EF-9AFE-430C-A677-19287F6EA4EA}" type="pres">
      <dgm:prSet presAssocID="{B150222B-209C-41A8-B38A-1D2132E8AF49}" presName="sibTrans" presStyleCnt="0"/>
      <dgm:spPr/>
    </dgm:pt>
    <dgm:pt modelId="{07A9F2D2-3258-447C-89A8-D075A88E8010}" type="pres">
      <dgm:prSet presAssocID="{ABCC2096-ABAB-440F-A4E7-5EEC075CC490}" presName="node" presStyleLbl="node1" presStyleIdx="3" presStyleCnt="6">
        <dgm:presLayoutVars>
          <dgm:bulletEnabled val="1"/>
        </dgm:presLayoutVars>
      </dgm:prSet>
      <dgm:spPr/>
    </dgm:pt>
    <dgm:pt modelId="{9C1051EA-0E52-4ED6-BB26-413A383B5143}" type="pres">
      <dgm:prSet presAssocID="{EA4F13A3-660E-4E21-8C69-E42777B15DB5}" presName="sibTrans" presStyleCnt="0"/>
      <dgm:spPr/>
    </dgm:pt>
    <dgm:pt modelId="{739172C2-B171-480D-9C97-384251C1E3B7}" type="pres">
      <dgm:prSet presAssocID="{2D753E63-49BA-444D-876F-4A0A9C07B42B}" presName="node" presStyleLbl="node1" presStyleIdx="4" presStyleCnt="6">
        <dgm:presLayoutVars>
          <dgm:bulletEnabled val="1"/>
        </dgm:presLayoutVars>
      </dgm:prSet>
      <dgm:spPr/>
    </dgm:pt>
    <dgm:pt modelId="{B655275E-2507-408D-BBCE-7B8B29F66A4A}" type="pres">
      <dgm:prSet presAssocID="{B62D8109-BED7-4F8E-8ED6-8436F2D8D85D}" presName="sibTrans" presStyleCnt="0"/>
      <dgm:spPr/>
    </dgm:pt>
    <dgm:pt modelId="{C7FFA992-C63F-4B66-8045-19AA13E17EDA}" type="pres">
      <dgm:prSet presAssocID="{8C966FBA-E600-42BB-A4B9-3EA6B3D3357E}" presName="node" presStyleLbl="node1" presStyleIdx="5" presStyleCnt="6">
        <dgm:presLayoutVars>
          <dgm:bulletEnabled val="1"/>
        </dgm:presLayoutVars>
      </dgm:prSet>
      <dgm:spPr/>
    </dgm:pt>
  </dgm:ptLst>
  <dgm:cxnLst>
    <dgm:cxn modelId="{53300821-142C-4368-AE09-55CCA8DD2611}" type="presOf" srcId="{ABCC2096-ABAB-440F-A4E7-5EEC075CC490}" destId="{07A9F2D2-3258-447C-89A8-D075A88E8010}" srcOrd="0" destOrd="0" presId="urn:microsoft.com/office/officeart/2005/8/layout/default"/>
    <dgm:cxn modelId="{B8282D2F-08CE-4A37-8BEA-2F831A6BAF18}" srcId="{6CA7DC7F-EB92-4983-B597-B56EBFF367DF}" destId="{2D753E63-49BA-444D-876F-4A0A9C07B42B}" srcOrd="4" destOrd="0" parTransId="{F228BCB2-6A25-4A66-B3B2-5BDABE889E56}" sibTransId="{B62D8109-BED7-4F8E-8ED6-8436F2D8D85D}"/>
    <dgm:cxn modelId="{D06F3B37-115D-4FB5-B9CE-6B0141C19445}" type="presOf" srcId="{2D753E63-49BA-444D-876F-4A0A9C07B42B}" destId="{739172C2-B171-480D-9C97-384251C1E3B7}" srcOrd="0" destOrd="0" presId="urn:microsoft.com/office/officeart/2005/8/layout/default"/>
    <dgm:cxn modelId="{11689937-EA45-484B-BC8A-A68E12900720}" srcId="{6CA7DC7F-EB92-4983-B597-B56EBFF367DF}" destId="{1139923D-1046-4DAA-AB41-A601F8D22985}" srcOrd="0" destOrd="0" parTransId="{11BE18CB-EB6A-40D6-8F18-F5BEEF9D2813}" sibTransId="{A84E35FF-7E49-4522-BD79-F7F19D7ABE56}"/>
    <dgm:cxn modelId="{5FC0084D-B905-4441-914E-40687BC02DCD}" type="presOf" srcId="{8C966FBA-E600-42BB-A4B9-3EA6B3D3357E}" destId="{C7FFA992-C63F-4B66-8045-19AA13E17EDA}" srcOrd="0" destOrd="0" presId="urn:microsoft.com/office/officeart/2005/8/layout/default"/>
    <dgm:cxn modelId="{85F1334D-9317-46E6-971D-40ACA6CAFC92}" srcId="{6CA7DC7F-EB92-4983-B597-B56EBFF367DF}" destId="{ABCC2096-ABAB-440F-A4E7-5EEC075CC490}" srcOrd="3" destOrd="0" parTransId="{E94561C9-C103-407F-8D87-6C24FA22E482}" sibTransId="{EA4F13A3-660E-4E21-8C69-E42777B15DB5}"/>
    <dgm:cxn modelId="{7F46F253-6DCE-4EE3-8F6F-EC4EBAE34B80}" type="presOf" srcId="{F74A314D-0CCE-4A4A-93C7-FE53C24D60E3}" destId="{754C7F62-1769-481A-96E8-AE7D0464D91D}" srcOrd="0" destOrd="0" presId="urn:microsoft.com/office/officeart/2005/8/layout/default"/>
    <dgm:cxn modelId="{BD815981-ECF8-4D0C-A365-E5B7306BEB7F}" srcId="{6CA7DC7F-EB92-4983-B597-B56EBFF367DF}" destId="{F74A314D-0CCE-4A4A-93C7-FE53C24D60E3}" srcOrd="1" destOrd="0" parTransId="{9CDDCBD1-9FBA-4D65-B9DD-89262E24E7B6}" sibTransId="{616E2C3A-DA7B-47ED-81C5-22DF82F4F1B9}"/>
    <dgm:cxn modelId="{D410FB81-0948-4F0A-8FB3-2A24BEB3447A}" type="presOf" srcId="{98C936D2-080B-42CF-B9A4-058994535A14}" destId="{97887399-1688-4AEE-B927-6504007E1C28}" srcOrd="0" destOrd="0" presId="urn:microsoft.com/office/officeart/2005/8/layout/default"/>
    <dgm:cxn modelId="{1C23E489-15EB-4AAB-8CC3-3EA4D6A3FF85}" type="presOf" srcId="{1139923D-1046-4DAA-AB41-A601F8D22985}" destId="{717D6127-267E-4744-A831-8E45990EEA67}" srcOrd="0" destOrd="0" presId="urn:microsoft.com/office/officeart/2005/8/layout/default"/>
    <dgm:cxn modelId="{DA6992BE-39BE-41E3-8831-47941EEA4CE6}" type="presOf" srcId="{6CA7DC7F-EB92-4983-B597-B56EBFF367DF}" destId="{DE8C5E22-0F04-4E51-8C5D-D510499D7432}" srcOrd="0" destOrd="0" presId="urn:microsoft.com/office/officeart/2005/8/layout/default"/>
    <dgm:cxn modelId="{24FE32EC-C43C-48EB-A2AA-8D4CD246A57B}" srcId="{6CA7DC7F-EB92-4983-B597-B56EBFF367DF}" destId="{98C936D2-080B-42CF-B9A4-058994535A14}" srcOrd="2" destOrd="0" parTransId="{ABE67877-6E16-4CD6-8764-5C164679E96F}" sibTransId="{B150222B-209C-41A8-B38A-1D2132E8AF49}"/>
    <dgm:cxn modelId="{D0E1A1EE-BE70-4B1F-85E9-ECA7D0663AFA}" srcId="{6CA7DC7F-EB92-4983-B597-B56EBFF367DF}" destId="{8C966FBA-E600-42BB-A4B9-3EA6B3D3357E}" srcOrd="5" destOrd="0" parTransId="{5C3E7DC9-122A-4C0F-9C2E-31BBE9933BE9}" sibTransId="{4197D5F5-9DA0-4E59-B578-CBD27E84748C}"/>
    <dgm:cxn modelId="{504D9850-6AD5-4FD1-AF5B-68F90F27941A}" type="presParOf" srcId="{DE8C5E22-0F04-4E51-8C5D-D510499D7432}" destId="{717D6127-267E-4744-A831-8E45990EEA67}" srcOrd="0" destOrd="0" presId="urn:microsoft.com/office/officeart/2005/8/layout/default"/>
    <dgm:cxn modelId="{8A5BF7E1-2F90-4A49-8A5F-41602CE3F515}" type="presParOf" srcId="{DE8C5E22-0F04-4E51-8C5D-D510499D7432}" destId="{50505C27-ECDB-466A-923C-A48445CD5E38}" srcOrd="1" destOrd="0" presId="urn:microsoft.com/office/officeart/2005/8/layout/default"/>
    <dgm:cxn modelId="{605530E2-6AA4-4DA1-B0EA-4DFE54791EB4}" type="presParOf" srcId="{DE8C5E22-0F04-4E51-8C5D-D510499D7432}" destId="{754C7F62-1769-481A-96E8-AE7D0464D91D}" srcOrd="2" destOrd="0" presId="urn:microsoft.com/office/officeart/2005/8/layout/default"/>
    <dgm:cxn modelId="{D30977DF-BE93-427E-8730-181325700AEF}" type="presParOf" srcId="{DE8C5E22-0F04-4E51-8C5D-D510499D7432}" destId="{143AA414-5A75-40D7-91D9-325B7EB3EE82}" srcOrd="3" destOrd="0" presId="urn:microsoft.com/office/officeart/2005/8/layout/default"/>
    <dgm:cxn modelId="{05D02468-0E2A-41B5-8BC2-F3E32BBF89DA}" type="presParOf" srcId="{DE8C5E22-0F04-4E51-8C5D-D510499D7432}" destId="{97887399-1688-4AEE-B927-6504007E1C28}" srcOrd="4" destOrd="0" presId="urn:microsoft.com/office/officeart/2005/8/layout/default"/>
    <dgm:cxn modelId="{35975CFC-00BD-4A19-8078-C495E0E54B45}" type="presParOf" srcId="{DE8C5E22-0F04-4E51-8C5D-D510499D7432}" destId="{DCF452EF-9AFE-430C-A677-19287F6EA4EA}" srcOrd="5" destOrd="0" presId="urn:microsoft.com/office/officeart/2005/8/layout/default"/>
    <dgm:cxn modelId="{5C3288D8-81EF-46D1-A38D-52693E1A46B7}" type="presParOf" srcId="{DE8C5E22-0F04-4E51-8C5D-D510499D7432}" destId="{07A9F2D2-3258-447C-89A8-D075A88E8010}" srcOrd="6" destOrd="0" presId="urn:microsoft.com/office/officeart/2005/8/layout/default"/>
    <dgm:cxn modelId="{7F4D6EAD-4955-438B-B96D-F3D03130B653}" type="presParOf" srcId="{DE8C5E22-0F04-4E51-8C5D-D510499D7432}" destId="{9C1051EA-0E52-4ED6-BB26-413A383B5143}" srcOrd="7" destOrd="0" presId="urn:microsoft.com/office/officeart/2005/8/layout/default"/>
    <dgm:cxn modelId="{3616CD60-F9F9-418E-9FAC-E627045720A1}" type="presParOf" srcId="{DE8C5E22-0F04-4E51-8C5D-D510499D7432}" destId="{739172C2-B171-480D-9C97-384251C1E3B7}" srcOrd="8" destOrd="0" presId="urn:microsoft.com/office/officeart/2005/8/layout/default"/>
    <dgm:cxn modelId="{6680C8B1-BC36-4A6F-9FF3-E90BA823F5B2}" type="presParOf" srcId="{DE8C5E22-0F04-4E51-8C5D-D510499D7432}" destId="{B655275E-2507-408D-BBCE-7B8B29F66A4A}" srcOrd="9" destOrd="0" presId="urn:microsoft.com/office/officeart/2005/8/layout/default"/>
    <dgm:cxn modelId="{ED5B0851-1559-41BB-9A30-27D80D8F8D70}" type="presParOf" srcId="{DE8C5E22-0F04-4E51-8C5D-D510499D7432}" destId="{C7FFA992-C63F-4B66-8045-19AA13E17E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D9AEE1-553A-462A-A7F6-7911FC78E7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A19C-8A68-417B-AA6D-95FE7F6CC57A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</a:rPr>
            <a:t>Identify &amp; Map existing DPHLs. Hold consultative meetings.</a:t>
          </a:r>
          <a:endParaRPr lang="en-IN" sz="2400" b="1" dirty="0">
            <a:solidFill>
              <a:schemeClr val="tx1"/>
            </a:solidFill>
          </a:endParaRPr>
        </a:p>
      </dgm:t>
    </dgm:pt>
    <dgm:pt modelId="{45D34D12-6C36-4FCA-BEA5-6343FA5C171B}" type="parTrans" cxnId="{BA58F7C4-ECE2-4E00-A401-A86151C55A45}">
      <dgm:prSet/>
      <dgm:spPr/>
      <dgm:t>
        <a:bodyPr/>
        <a:lstStyle/>
        <a:p>
          <a:pPr algn="just"/>
          <a:endParaRPr lang="en-IN" sz="2400" b="1"/>
        </a:p>
      </dgm:t>
    </dgm:pt>
    <dgm:pt modelId="{697B8938-0CB0-4EDC-8016-22560EA3065A}" type="sibTrans" cxnId="{BA58F7C4-ECE2-4E00-A401-A86151C55A45}">
      <dgm:prSet/>
      <dgm:spPr/>
      <dgm:t>
        <a:bodyPr/>
        <a:lstStyle/>
        <a:p>
          <a:pPr algn="just"/>
          <a:endParaRPr lang="en-IN" sz="2400" b="1"/>
        </a:p>
      </dgm:t>
    </dgm:pt>
    <dgm:pt modelId="{9B21B783-00A5-4A09-8455-5BF56B63246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Networking with the various PHLs in the district/state and adopt the SOPs on sample collection, transport and reporting</a:t>
          </a:r>
          <a:endParaRPr lang="en-IN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ECAB1F-A507-440F-99F8-B157CBC68CA3}" type="parTrans" cxnId="{E5BE3EF5-1B40-4CEB-B4D3-48416F84B13D}">
      <dgm:prSet/>
      <dgm:spPr/>
      <dgm:t>
        <a:bodyPr/>
        <a:lstStyle/>
        <a:p>
          <a:pPr algn="just"/>
          <a:endParaRPr lang="en-IN" sz="2400" b="1"/>
        </a:p>
      </dgm:t>
    </dgm:pt>
    <dgm:pt modelId="{F80D5EB7-5B53-4D81-896E-95C52E50D325}" type="sibTrans" cxnId="{E5BE3EF5-1B40-4CEB-B4D3-48416F84B13D}">
      <dgm:prSet/>
      <dgm:spPr/>
      <dgm:t>
        <a:bodyPr/>
        <a:lstStyle/>
        <a:p>
          <a:pPr algn="just"/>
          <a:endParaRPr lang="en-IN" sz="2400" b="1"/>
        </a:p>
      </dgm:t>
    </dgm:pt>
    <dgm:pt modelId="{63DE8781-0F54-4555-8051-7690B08CC6DC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 integration with the DHs (IPHL) for standardization of reporting formats &amp; data collection and analysis</a:t>
          </a:r>
          <a:endParaRPr lang="en-IN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F4947-C856-41C3-B748-7425542572D1}" type="parTrans" cxnId="{112ADB89-E2B3-4280-B889-B3A521BC4168}">
      <dgm:prSet/>
      <dgm:spPr/>
      <dgm:t>
        <a:bodyPr/>
        <a:lstStyle/>
        <a:p>
          <a:pPr algn="just"/>
          <a:endParaRPr lang="en-IN" sz="2400" b="1"/>
        </a:p>
      </dgm:t>
    </dgm:pt>
    <dgm:pt modelId="{E30FF61C-DCD8-4BDC-B074-8EE0B665E272}" type="sibTrans" cxnId="{112ADB89-E2B3-4280-B889-B3A521BC4168}">
      <dgm:prSet/>
      <dgm:spPr/>
      <dgm:t>
        <a:bodyPr/>
        <a:lstStyle/>
        <a:p>
          <a:pPr algn="just"/>
          <a:endParaRPr lang="en-IN" sz="2400" b="1"/>
        </a:p>
      </dgm:t>
    </dgm:pt>
    <dgm:pt modelId="{EA4598B0-7673-4A3C-839D-736E78586182}">
      <dgm:prSet custT="1"/>
      <dgm:spPr/>
      <dgm:t>
        <a:bodyPr/>
        <a:lstStyle/>
        <a:p>
          <a:pPr algn="just"/>
          <a:r>
            <a: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Capacity building for the Lab Technicians in DPHL functioning</a:t>
          </a:r>
          <a:endParaRPr lang="en-IN" sz="24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D0888B-2C2C-4F3C-8AB3-1DB79586E82D}" type="parTrans" cxnId="{DAB39399-C001-407C-BFDF-E0669C826C90}">
      <dgm:prSet/>
      <dgm:spPr/>
      <dgm:t>
        <a:bodyPr/>
        <a:lstStyle/>
        <a:p>
          <a:pPr algn="just"/>
          <a:endParaRPr lang="en-IN" sz="2400" b="1"/>
        </a:p>
      </dgm:t>
    </dgm:pt>
    <dgm:pt modelId="{396B670C-A398-42DE-85BB-2EB3AB5B1726}" type="sibTrans" cxnId="{DAB39399-C001-407C-BFDF-E0669C826C90}">
      <dgm:prSet/>
      <dgm:spPr/>
      <dgm:t>
        <a:bodyPr/>
        <a:lstStyle/>
        <a:p>
          <a:pPr algn="just"/>
          <a:endParaRPr lang="en-IN" sz="2400" b="1"/>
        </a:p>
      </dgm:t>
    </dgm:pt>
    <dgm:pt modelId="{31C613D4-98D6-4B55-8115-8985026040F3}" type="pres">
      <dgm:prSet presAssocID="{ACD9AEE1-553A-462A-A7F6-7911FC78E7D6}" presName="linear" presStyleCnt="0">
        <dgm:presLayoutVars>
          <dgm:animLvl val="lvl"/>
          <dgm:resizeHandles val="exact"/>
        </dgm:presLayoutVars>
      </dgm:prSet>
      <dgm:spPr/>
    </dgm:pt>
    <dgm:pt modelId="{2C637F1A-12FB-4920-9325-069A224E5590}" type="pres">
      <dgm:prSet presAssocID="{7BCBA19C-8A68-417B-AA6D-95FE7F6CC57A}" presName="parentText" presStyleLbl="node1" presStyleIdx="0" presStyleCnt="4" custScaleY="106188">
        <dgm:presLayoutVars>
          <dgm:chMax val="0"/>
          <dgm:bulletEnabled val="1"/>
        </dgm:presLayoutVars>
      </dgm:prSet>
      <dgm:spPr/>
    </dgm:pt>
    <dgm:pt modelId="{E5A7250A-89AC-4624-898E-9609859001B1}" type="pres">
      <dgm:prSet presAssocID="{697B8938-0CB0-4EDC-8016-22560EA3065A}" presName="spacer" presStyleCnt="0"/>
      <dgm:spPr/>
    </dgm:pt>
    <dgm:pt modelId="{A9D79316-06E0-45C0-A991-61BC1C96C6B4}" type="pres">
      <dgm:prSet presAssocID="{9B21B783-00A5-4A09-8455-5BF56B6324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E5606E-8696-4CE5-9FA7-30168288DB29}" type="pres">
      <dgm:prSet presAssocID="{F80D5EB7-5B53-4D81-896E-95C52E50D325}" presName="spacer" presStyleCnt="0"/>
      <dgm:spPr/>
    </dgm:pt>
    <dgm:pt modelId="{0B0AE41F-14FC-44A3-B2B1-129749721225}" type="pres">
      <dgm:prSet presAssocID="{EA4598B0-7673-4A3C-839D-736E785861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E911488-F11E-4033-8D70-49BE2AAFB377}" type="pres">
      <dgm:prSet presAssocID="{396B670C-A398-42DE-85BB-2EB3AB5B1726}" presName="spacer" presStyleCnt="0"/>
      <dgm:spPr/>
    </dgm:pt>
    <dgm:pt modelId="{5C1810FB-96C5-4A34-BAFD-C97CC4E52759}" type="pres">
      <dgm:prSet presAssocID="{63DE8781-0F54-4555-8051-7690B08CC6D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F94026-E6CC-481D-968B-DB1B8E3DD0F1}" type="presOf" srcId="{9B21B783-00A5-4A09-8455-5BF56B632465}" destId="{A9D79316-06E0-45C0-A991-61BC1C96C6B4}" srcOrd="0" destOrd="0" presId="urn:microsoft.com/office/officeart/2005/8/layout/vList2"/>
    <dgm:cxn modelId="{112ADB89-E2B3-4280-B889-B3A521BC4168}" srcId="{ACD9AEE1-553A-462A-A7F6-7911FC78E7D6}" destId="{63DE8781-0F54-4555-8051-7690B08CC6DC}" srcOrd="3" destOrd="0" parTransId="{86DF4947-C856-41C3-B748-7425542572D1}" sibTransId="{E30FF61C-DCD8-4BDC-B074-8EE0B665E272}"/>
    <dgm:cxn modelId="{0D1C228F-66F1-4E8E-9FA1-205366FA2112}" type="presOf" srcId="{ACD9AEE1-553A-462A-A7F6-7911FC78E7D6}" destId="{31C613D4-98D6-4B55-8115-8985026040F3}" srcOrd="0" destOrd="0" presId="urn:microsoft.com/office/officeart/2005/8/layout/vList2"/>
    <dgm:cxn modelId="{DAB39399-C001-407C-BFDF-E0669C826C90}" srcId="{ACD9AEE1-553A-462A-A7F6-7911FC78E7D6}" destId="{EA4598B0-7673-4A3C-839D-736E78586182}" srcOrd="2" destOrd="0" parTransId="{B0D0888B-2C2C-4F3C-8AB3-1DB79586E82D}" sibTransId="{396B670C-A398-42DE-85BB-2EB3AB5B1726}"/>
    <dgm:cxn modelId="{323E6EB3-A059-4619-B8A9-BA246F281DFB}" type="presOf" srcId="{63DE8781-0F54-4555-8051-7690B08CC6DC}" destId="{5C1810FB-96C5-4A34-BAFD-C97CC4E52759}" srcOrd="0" destOrd="0" presId="urn:microsoft.com/office/officeart/2005/8/layout/vList2"/>
    <dgm:cxn modelId="{BA58F7C4-ECE2-4E00-A401-A86151C55A45}" srcId="{ACD9AEE1-553A-462A-A7F6-7911FC78E7D6}" destId="{7BCBA19C-8A68-417B-AA6D-95FE7F6CC57A}" srcOrd="0" destOrd="0" parTransId="{45D34D12-6C36-4FCA-BEA5-6343FA5C171B}" sibTransId="{697B8938-0CB0-4EDC-8016-22560EA3065A}"/>
    <dgm:cxn modelId="{61171CCC-4817-465C-BB5D-B8CAC02169F9}" type="presOf" srcId="{EA4598B0-7673-4A3C-839D-736E78586182}" destId="{0B0AE41F-14FC-44A3-B2B1-129749721225}" srcOrd="0" destOrd="0" presId="urn:microsoft.com/office/officeart/2005/8/layout/vList2"/>
    <dgm:cxn modelId="{78C1E6E3-FD0C-49CA-9A74-4D31E6C84D87}" type="presOf" srcId="{7BCBA19C-8A68-417B-AA6D-95FE7F6CC57A}" destId="{2C637F1A-12FB-4920-9325-069A224E5590}" srcOrd="0" destOrd="0" presId="urn:microsoft.com/office/officeart/2005/8/layout/vList2"/>
    <dgm:cxn modelId="{E5BE3EF5-1B40-4CEB-B4D3-48416F84B13D}" srcId="{ACD9AEE1-553A-462A-A7F6-7911FC78E7D6}" destId="{9B21B783-00A5-4A09-8455-5BF56B632465}" srcOrd="1" destOrd="0" parTransId="{7BECAB1F-A507-440F-99F8-B157CBC68CA3}" sibTransId="{F80D5EB7-5B53-4D81-896E-95C52E50D325}"/>
    <dgm:cxn modelId="{E5CC1C71-F8A1-491A-9E0F-48765B285FA4}" type="presParOf" srcId="{31C613D4-98D6-4B55-8115-8985026040F3}" destId="{2C637F1A-12FB-4920-9325-069A224E5590}" srcOrd="0" destOrd="0" presId="urn:microsoft.com/office/officeart/2005/8/layout/vList2"/>
    <dgm:cxn modelId="{19E31C9D-465F-452E-B1D0-9BA225735BF8}" type="presParOf" srcId="{31C613D4-98D6-4B55-8115-8985026040F3}" destId="{E5A7250A-89AC-4624-898E-9609859001B1}" srcOrd="1" destOrd="0" presId="urn:microsoft.com/office/officeart/2005/8/layout/vList2"/>
    <dgm:cxn modelId="{1D218E82-B1DB-4D4B-A5A0-A57222F670E4}" type="presParOf" srcId="{31C613D4-98D6-4B55-8115-8985026040F3}" destId="{A9D79316-06E0-45C0-A991-61BC1C96C6B4}" srcOrd="2" destOrd="0" presId="urn:microsoft.com/office/officeart/2005/8/layout/vList2"/>
    <dgm:cxn modelId="{7D4EE78E-C795-47B4-8CEC-8A3134D3DF56}" type="presParOf" srcId="{31C613D4-98D6-4B55-8115-8985026040F3}" destId="{3BE5606E-8696-4CE5-9FA7-30168288DB29}" srcOrd="3" destOrd="0" presId="urn:microsoft.com/office/officeart/2005/8/layout/vList2"/>
    <dgm:cxn modelId="{9945725B-592A-45F8-8ED9-845F7B348E23}" type="presParOf" srcId="{31C613D4-98D6-4B55-8115-8985026040F3}" destId="{0B0AE41F-14FC-44A3-B2B1-129749721225}" srcOrd="4" destOrd="0" presId="urn:microsoft.com/office/officeart/2005/8/layout/vList2"/>
    <dgm:cxn modelId="{819E0A5C-B35A-4BFC-978C-92BE518FEFCC}" type="presParOf" srcId="{31C613D4-98D6-4B55-8115-8985026040F3}" destId="{FE911488-F11E-4033-8D70-49BE2AAFB377}" srcOrd="5" destOrd="0" presId="urn:microsoft.com/office/officeart/2005/8/layout/vList2"/>
    <dgm:cxn modelId="{D4E2DECA-EFD9-44CE-AA06-0F7A4025E36B}" type="presParOf" srcId="{31C613D4-98D6-4B55-8115-8985026040F3}" destId="{5C1810FB-96C5-4A34-BAFD-C97CC4E527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5E509-E329-40CF-A1E7-679D046E6D25}">
      <dsp:nvSpPr>
        <dsp:cNvPr id="0" name=""/>
        <dsp:cNvSpPr/>
      </dsp:nvSpPr>
      <dsp:spPr>
        <a:xfrm>
          <a:off x="2762103" y="1929653"/>
          <a:ext cx="374789" cy="1681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1956"/>
              </a:lnTo>
              <a:lnTo>
                <a:pt x="374789" y="16819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58C15-2F5A-48D6-BAEA-F466F1D27E49}">
      <dsp:nvSpPr>
        <dsp:cNvPr id="0" name=""/>
        <dsp:cNvSpPr/>
      </dsp:nvSpPr>
      <dsp:spPr>
        <a:xfrm>
          <a:off x="2762103" y="1929653"/>
          <a:ext cx="365460" cy="686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96"/>
              </a:lnTo>
              <a:lnTo>
                <a:pt x="365460" y="68619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4C85-8BFD-4B67-8B83-FE569D901D14}">
      <dsp:nvSpPr>
        <dsp:cNvPr id="0" name=""/>
        <dsp:cNvSpPr/>
      </dsp:nvSpPr>
      <dsp:spPr>
        <a:xfrm>
          <a:off x="2456714" y="1249904"/>
          <a:ext cx="1252875" cy="187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838"/>
              </a:lnTo>
              <a:lnTo>
                <a:pt x="1252875" y="99838"/>
              </a:lnTo>
              <a:lnTo>
                <a:pt x="1252875" y="18701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2BEE-A76D-46B5-ADB1-66E681E914DC}">
      <dsp:nvSpPr>
        <dsp:cNvPr id="0" name=""/>
        <dsp:cNvSpPr/>
      </dsp:nvSpPr>
      <dsp:spPr>
        <a:xfrm>
          <a:off x="237698" y="1916988"/>
          <a:ext cx="354335" cy="3617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041"/>
              </a:lnTo>
              <a:lnTo>
                <a:pt x="354335" y="361704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02651-1D94-43B7-B29E-3CD68F50CB92}">
      <dsp:nvSpPr>
        <dsp:cNvPr id="0" name=""/>
        <dsp:cNvSpPr/>
      </dsp:nvSpPr>
      <dsp:spPr>
        <a:xfrm>
          <a:off x="237698" y="1916988"/>
          <a:ext cx="336801" cy="2796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568"/>
              </a:lnTo>
              <a:lnTo>
                <a:pt x="336801" y="279656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81A05-D09E-4C8E-A458-1A8B6D13E1B0}">
      <dsp:nvSpPr>
        <dsp:cNvPr id="0" name=""/>
        <dsp:cNvSpPr/>
      </dsp:nvSpPr>
      <dsp:spPr>
        <a:xfrm>
          <a:off x="237698" y="1916988"/>
          <a:ext cx="356137" cy="178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664"/>
              </a:lnTo>
              <a:lnTo>
                <a:pt x="356137" y="17826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9178E-E00C-4019-A6EC-1DB759B3415B}">
      <dsp:nvSpPr>
        <dsp:cNvPr id="0" name=""/>
        <dsp:cNvSpPr/>
      </dsp:nvSpPr>
      <dsp:spPr>
        <a:xfrm>
          <a:off x="237698" y="1916988"/>
          <a:ext cx="356137" cy="560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0831"/>
              </a:lnTo>
              <a:lnTo>
                <a:pt x="356137" y="56083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0E2AA-6851-4A6E-A208-FE3B9416DCF4}">
      <dsp:nvSpPr>
        <dsp:cNvPr id="0" name=""/>
        <dsp:cNvSpPr/>
      </dsp:nvSpPr>
      <dsp:spPr>
        <a:xfrm>
          <a:off x="1185183" y="1249904"/>
          <a:ext cx="1271530" cy="174346"/>
        </a:xfrm>
        <a:custGeom>
          <a:avLst/>
          <a:gdLst/>
          <a:ahLst/>
          <a:cxnLst/>
          <a:rect l="0" t="0" r="0" b="0"/>
          <a:pathLst>
            <a:path>
              <a:moveTo>
                <a:pt x="1271530" y="0"/>
              </a:moveTo>
              <a:lnTo>
                <a:pt x="1271530" y="87173"/>
              </a:lnTo>
              <a:lnTo>
                <a:pt x="0" y="87173"/>
              </a:lnTo>
              <a:lnTo>
                <a:pt x="0" y="1743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39045-81FE-4D17-8ED0-4D84F20E73DD}">
      <dsp:nvSpPr>
        <dsp:cNvPr id="0" name=""/>
        <dsp:cNvSpPr/>
      </dsp:nvSpPr>
      <dsp:spPr>
        <a:xfrm>
          <a:off x="248540" y="765109"/>
          <a:ext cx="4416347" cy="48479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Text" lastClr="000000"/>
              </a:solidFill>
            </a:rPr>
            <a:t>XV-FC</a:t>
          </a:r>
        </a:p>
      </dsp:txBody>
      <dsp:txXfrm>
        <a:off x="248540" y="765109"/>
        <a:ext cx="4416347" cy="484795"/>
      </dsp:txXfrm>
    </dsp:sp>
    <dsp:sp modelId="{1AE22AE0-F7B5-4A35-B6D4-45506ECFA962}">
      <dsp:nvSpPr>
        <dsp:cNvPr id="0" name=""/>
        <dsp:cNvSpPr/>
      </dsp:nvSpPr>
      <dsp:spPr>
        <a:xfrm>
          <a:off x="826" y="1424251"/>
          <a:ext cx="2368713" cy="49273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>
              <a:solidFill>
                <a:sysClr val="windowText" lastClr="000000"/>
              </a:solidFill>
            </a:rPr>
            <a:t>Rural Component</a:t>
          </a:r>
        </a:p>
      </dsp:txBody>
      <dsp:txXfrm>
        <a:off x="826" y="1424251"/>
        <a:ext cx="2368713" cy="492736"/>
      </dsp:txXfrm>
    </dsp:sp>
    <dsp:sp modelId="{81B4F994-26AF-42D8-A24E-187A721C64BC}">
      <dsp:nvSpPr>
        <dsp:cNvPr id="0" name=""/>
        <dsp:cNvSpPr/>
      </dsp:nvSpPr>
      <dsp:spPr>
        <a:xfrm>
          <a:off x="593835" y="2091334"/>
          <a:ext cx="1804636" cy="7729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Building-less SC, PHCs, CHCs                 </a:t>
          </a:r>
          <a:r>
            <a:rPr lang="en-US" sz="1600" b="1" u="sng" kern="1200" dirty="0">
              <a:solidFill>
                <a:schemeClr val="tx1"/>
              </a:solidFill>
            </a:rPr>
            <a:t>(Rs. 7167 Cr)</a:t>
          </a:r>
        </a:p>
      </dsp:txBody>
      <dsp:txXfrm>
        <a:off x="593835" y="2091334"/>
        <a:ext cx="1804636" cy="772969"/>
      </dsp:txXfrm>
    </dsp:sp>
    <dsp:sp modelId="{0B66452C-239D-44FC-93CF-B77A0EE06284}">
      <dsp:nvSpPr>
        <dsp:cNvPr id="0" name=""/>
        <dsp:cNvSpPr/>
      </dsp:nvSpPr>
      <dsp:spPr>
        <a:xfrm>
          <a:off x="593835" y="3038650"/>
          <a:ext cx="1824212" cy="1322003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Support for diagnostic infrastructure to the primary healthcare facilities                           </a:t>
          </a:r>
          <a:r>
            <a:rPr lang="en-US" sz="1600" b="1" u="sng" kern="1200" dirty="0">
              <a:solidFill>
                <a:schemeClr val="tx1"/>
              </a:solidFill>
            </a:rPr>
            <a:t>(Rs. 16377 Cr)</a:t>
          </a:r>
        </a:p>
      </dsp:txBody>
      <dsp:txXfrm>
        <a:off x="593835" y="3038650"/>
        <a:ext cx="1824212" cy="1322003"/>
      </dsp:txXfrm>
    </dsp:sp>
    <dsp:sp modelId="{47536D3A-F01F-45C3-BC72-1C40F2B694A9}">
      <dsp:nvSpPr>
        <dsp:cNvPr id="0" name=""/>
        <dsp:cNvSpPr/>
      </dsp:nvSpPr>
      <dsp:spPr>
        <a:xfrm>
          <a:off x="574499" y="4506001"/>
          <a:ext cx="1815196" cy="415110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/>
              </a:solidFill>
            </a:rPr>
            <a:t>HWCs in Rural          </a:t>
          </a:r>
          <a:r>
            <a:rPr lang="en-US" sz="1600" b="1" u="sng" kern="1200" dirty="0">
              <a:solidFill>
                <a:schemeClr val="tx1"/>
              </a:solidFill>
            </a:rPr>
            <a:t>(Rs. 15105 Cr)</a:t>
          </a:r>
        </a:p>
      </dsp:txBody>
      <dsp:txXfrm>
        <a:off x="574499" y="4506001"/>
        <a:ext cx="1815196" cy="415110"/>
      </dsp:txXfrm>
    </dsp:sp>
    <dsp:sp modelId="{2DA25EC5-BEAD-417A-8E02-C2262385B2A0}">
      <dsp:nvSpPr>
        <dsp:cNvPr id="0" name=""/>
        <dsp:cNvSpPr/>
      </dsp:nvSpPr>
      <dsp:spPr>
        <a:xfrm>
          <a:off x="592034" y="5124458"/>
          <a:ext cx="1797247" cy="81914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For all other BPHUs </a:t>
          </a:r>
          <a:r>
            <a:rPr lang="en-US" sz="1600" kern="1200" dirty="0">
              <a:solidFill>
                <a:sysClr val="windowText" lastClr="000000"/>
              </a:solidFill>
            </a:rPr>
            <a:t>                          </a:t>
          </a:r>
          <a:r>
            <a:rPr lang="en-US" sz="1600" b="1" u="sng" kern="1200" dirty="0">
              <a:solidFill>
                <a:schemeClr val="tx1"/>
              </a:solidFill>
            </a:rPr>
            <a:t>(Rs. 5279 Cr)</a:t>
          </a:r>
        </a:p>
      </dsp:txBody>
      <dsp:txXfrm>
        <a:off x="592034" y="5124458"/>
        <a:ext cx="1797247" cy="819142"/>
      </dsp:txXfrm>
    </dsp:sp>
    <dsp:sp modelId="{439BC8A5-3C18-4D30-A49B-4E5D8A67DEFE}">
      <dsp:nvSpPr>
        <dsp:cNvPr id="0" name=""/>
        <dsp:cNvSpPr/>
      </dsp:nvSpPr>
      <dsp:spPr>
        <a:xfrm>
          <a:off x="2525232" y="1436916"/>
          <a:ext cx="2368713" cy="49273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>
              <a:solidFill>
                <a:sysClr val="windowText" lastClr="000000"/>
              </a:solidFill>
            </a:rPr>
            <a:t>Urban Component</a:t>
          </a:r>
        </a:p>
      </dsp:txBody>
      <dsp:txXfrm>
        <a:off x="2525232" y="1436916"/>
        <a:ext cx="2368713" cy="492736"/>
      </dsp:txXfrm>
    </dsp:sp>
    <dsp:sp modelId="{A2B38100-64F8-4143-B293-46CD8513136F}">
      <dsp:nvSpPr>
        <dsp:cNvPr id="0" name=""/>
        <dsp:cNvSpPr/>
      </dsp:nvSpPr>
      <dsp:spPr>
        <a:xfrm>
          <a:off x="3127564" y="2054011"/>
          <a:ext cx="1957621" cy="112367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Support for diagnostic infrastructure to the primary healthcare facilities                            </a:t>
          </a:r>
          <a:r>
            <a:rPr lang="en-US" sz="1600" b="1" u="sng" kern="1200" dirty="0">
              <a:solidFill>
                <a:schemeClr val="tx1"/>
              </a:solidFill>
            </a:rPr>
            <a:t>(Rs. 2095 Cr)</a:t>
          </a:r>
        </a:p>
      </dsp:txBody>
      <dsp:txXfrm>
        <a:off x="3127564" y="2054011"/>
        <a:ext cx="1957621" cy="1123676"/>
      </dsp:txXfrm>
    </dsp:sp>
    <dsp:sp modelId="{632C7C13-A893-4F8C-932B-B6D2939F1F2B}">
      <dsp:nvSpPr>
        <dsp:cNvPr id="0" name=""/>
        <dsp:cNvSpPr/>
      </dsp:nvSpPr>
      <dsp:spPr>
        <a:xfrm>
          <a:off x="3136892" y="3389357"/>
          <a:ext cx="1957621" cy="444504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ysClr val="windowText" lastClr="000000"/>
              </a:solidFill>
            </a:rPr>
            <a:t>HWCs in Urban         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u="sng" kern="1200" dirty="0">
              <a:solidFill>
                <a:schemeClr val="tx1"/>
              </a:solidFill>
            </a:rPr>
            <a:t>(Rs. 24028 Cr)</a:t>
          </a:r>
        </a:p>
      </dsp:txBody>
      <dsp:txXfrm>
        <a:off x="3136892" y="3389357"/>
        <a:ext cx="1957621" cy="4445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C70F4-89FF-4E56-AE4B-37D989D3E906}">
      <dsp:nvSpPr>
        <dsp:cNvPr id="0" name=""/>
        <dsp:cNvSpPr/>
      </dsp:nvSpPr>
      <dsp:spPr>
        <a:xfrm>
          <a:off x="2132560" y="1975314"/>
          <a:ext cx="2414273" cy="2414273"/>
        </a:xfrm>
        <a:prstGeom prst="gear9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22,000+ Investigations Daily</a:t>
          </a:r>
        </a:p>
      </dsp:txBody>
      <dsp:txXfrm>
        <a:off x="2617936" y="2540846"/>
        <a:ext cx="1443521" cy="1240986"/>
      </dsp:txXfrm>
    </dsp:sp>
    <dsp:sp modelId="{13C87B58-7D8C-4756-89AA-CE8902FECBAF}">
      <dsp:nvSpPr>
        <dsp:cNvPr id="0" name=""/>
        <dsp:cNvSpPr/>
      </dsp:nvSpPr>
      <dsp:spPr>
        <a:xfrm>
          <a:off x="727891" y="1404668"/>
          <a:ext cx="1755835" cy="1755835"/>
        </a:xfrm>
        <a:prstGeom prst="gear6">
          <a:avLst/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410+ Equipment</a:t>
          </a:r>
        </a:p>
      </dsp:txBody>
      <dsp:txXfrm>
        <a:off x="1169928" y="1849376"/>
        <a:ext cx="871761" cy="866419"/>
      </dsp:txXfrm>
    </dsp:sp>
    <dsp:sp modelId="{7DD45204-30A2-43AE-99F3-727CA85FEE17}">
      <dsp:nvSpPr>
        <dsp:cNvPr id="0" name=""/>
        <dsp:cNvSpPr/>
      </dsp:nvSpPr>
      <dsp:spPr>
        <a:xfrm rot="20700000">
          <a:off x="1711338" y="193321"/>
          <a:ext cx="1720360" cy="1720360"/>
        </a:xfrm>
        <a:prstGeom prst="gear6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85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Hospitals</a:t>
          </a:r>
        </a:p>
      </dsp:txBody>
      <dsp:txXfrm rot="-20700000">
        <a:off x="2088664" y="570646"/>
        <a:ext cx="965709" cy="965709"/>
      </dsp:txXfrm>
    </dsp:sp>
    <dsp:sp modelId="{E847B257-DBA5-43EC-A853-D082052FCE82}">
      <dsp:nvSpPr>
        <dsp:cNvPr id="0" name=""/>
        <dsp:cNvSpPr/>
      </dsp:nvSpPr>
      <dsp:spPr>
        <a:xfrm>
          <a:off x="1949064" y="1609784"/>
          <a:ext cx="3090269" cy="3090269"/>
        </a:xfrm>
        <a:prstGeom prst="circularArrow">
          <a:avLst>
            <a:gd name="adj1" fmla="val 4688"/>
            <a:gd name="adj2" fmla="val 299029"/>
            <a:gd name="adj3" fmla="val 2520677"/>
            <a:gd name="adj4" fmla="val 15851592"/>
            <a:gd name="adj5" fmla="val 5469"/>
          </a:avLst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1E833A-F5C4-4B56-9BD7-79CE99F268DA}">
      <dsp:nvSpPr>
        <dsp:cNvPr id="0" name=""/>
        <dsp:cNvSpPr/>
      </dsp:nvSpPr>
      <dsp:spPr>
        <a:xfrm>
          <a:off x="416936" y="1015330"/>
          <a:ext cx="2245274" cy="22452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shade val="90000"/>
                <a:hueOff val="233943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33943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33943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831BC3-4622-477A-B39D-D51BD6FE2BBD}">
      <dsp:nvSpPr>
        <dsp:cNvPr id="0" name=""/>
        <dsp:cNvSpPr/>
      </dsp:nvSpPr>
      <dsp:spPr>
        <a:xfrm>
          <a:off x="1313401" y="-184340"/>
          <a:ext cx="2420857" cy="24208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shade val="90000"/>
                <a:hueOff val="233943"/>
                <a:satOff val="-2143"/>
                <a:lumOff val="185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233943"/>
                <a:satOff val="-2143"/>
                <a:lumOff val="185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233943"/>
                <a:satOff val="-2143"/>
                <a:lumOff val="185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BEC3-13BB-48F8-A829-5EAE78FA6339}">
      <dsp:nvSpPr>
        <dsp:cNvPr id="0" name=""/>
        <dsp:cNvSpPr/>
      </dsp:nvSpPr>
      <dsp:spPr>
        <a:xfrm>
          <a:off x="3327659" y="1100249"/>
          <a:ext cx="407417" cy="4244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4465"/>
              </a:lnTo>
              <a:lnTo>
                <a:pt x="407417" y="42444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666A0-E3B2-46ED-8412-986D37A796F6}">
      <dsp:nvSpPr>
        <dsp:cNvPr id="0" name=""/>
        <dsp:cNvSpPr/>
      </dsp:nvSpPr>
      <dsp:spPr>
        <a:xfrm>
          <a:off x="3327659" y="1100249"/>
          <a:ext cx="407417" cy="327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7178"/>
              </a:lnTo>
              <a:lnTo>
                <a:pt x="407417" y="327717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9AE8A4-2414-4370-A6CD-5FADC5DF844E}">
      <dsp:nvSpPr>
        <dsp:cNvPr id="0" name=""/>
        <dsp:cNvSpPr/>
      </dsp:nvSpPr>
      <dsp:spPr>
        <a:xfrm>
          <a:off x="3327659" y="1100249"/>
          <a:ext cx="407417" cy="242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877"/>
              </a:lnTo>
              <a:lnTo>
                <a:pt x="407417" y="242987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5E509-E329-40CF-A1E7-679D046E6D25}">
      <dsp:nvSpPr>
        <dsp:cNvPr id="0" name=""/>
        <dsp:cNvSpPr/>
      </dsp:nvSpPr>
      <dsp:spPr>
        <a:xfrm>
          <a:off x="3327659" y="1100249"/>
          <a:ext cx="407417" cy="1490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235"/>
              </a:lnTo>
              <a:lnTo>
                <a:pt x="407417" y="14902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58C15-2F5A-48D6-BAEA-F466F1D27E49}">
      <dsp:nvSpPr>
        <dsp:cNvPr id="0" name=""/>
        <dsp:cNvSpPr/>
      </dsp:nvSpPr>
      <dsp:spPr>
        <a:xfrm>
          <a:off x="3327659" y="1100249"/>
          <a:ext cx="407417" cy="51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465"/>
              </a:lnTo>
              <a:lnTo>
                <a:pt x="407417" y="51846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54C85-8BFD-4B67-8B83-FE569D901D14}">
      <dsp:nvSpPr>
        <dsp:cNvPr id="0" name=""/>
        <dsp:cNvSpPr/>
      </dsp:nvSpPr>
      <dsp:spPr>
        <a:xfrm>
          <a:off x="2995685" y="445713"/>
          <a:ext cx="1361935" cy="203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29"/>
              </a:lnTo>
              <a:lnTo>
                <a:pt x="1361935" y="108529"/>
              </a:lnTo>
              <a:lnTo>
                <a:pt x="1361935" y="2032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61D9E-3B3C-4772-A934-75519387A12B}">
      <dsp:nvSpPr>
        <dsp:cNvPr id="0" name=""/>
        <dsp:cNvSpPr/>
      </dsp:nvSpPr>
      <dsp:spPr>
        <a:xfrm>
          <a:off x="583509" y="1086481"/>
          <a:ext cx="387138" cy="409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4861"/>
              </a:lnTo>
              <a:lnTo>
                <a:pt x="387138" y="409486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2BEE-A76D-46B5-ADB1-66E681E914DC}">
      <dsp:nvSpPr>
        <dsp:cNvPr id="0" name=""/>
        <dsp:cNvSpPr/>
      </dsp:nvSpPr>
      <dsp:spPr>
        <a:xfrm>
          <a:off x="583509" y="1086481"/>
          <a:ext cx="387138" cy="3286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6855"/>
              </a:lnTo>
              <a:lnTo>
                <a:pt x="387138" y="32868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02651-1D94-43B7-B29E-3CD68F50CB92}">
      <dsp:nvSpPr>
        <dsp:cNvPr id="0" name=""/>
        <dsp:cNvSpPr/>
      </dsp:nvSpPr>
      <dsp:spPr>
        <a:xfrm>
          <a:off x="583509" y="1086481"/>
          <a:ext cx="370866" cy="2473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356"/>
              </a:lnTo>
              <a:lnTo>
                <a:pt x="370866" y="247335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81A05-D09E-4C8E-A458-1A8B6D13E1B0}">
      <dsp:nvSpPr>
        <dsp:cNvPr id="0" name=""/>
        <dsp:cNvSpPr/>
      </dsp:nvSpPr>
      <dsp:spPr>
        <a:xfrm>
          <a:off x="583509" y="1086481"/>
          <a:ext cx="387138" cy="1665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5873"/>
              </a:lnTo>
              <a:lnTo>
                <a:pt x="387138" y="166587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9178E-E00C-4019-A6EC-1DB759B3415B}">
      <dsp:nvSpPr>
        <dsp:cNvPr id="0" name=""/>
        <dsp:cNvSpPr/>
      </dsp:nvSpPr>
      <dsp:spPr>
        <a:xfrm>
          <a:off x="583509" y="1086481"/>
          <a:ext cx="387138" cy="649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107"/>
              </a:lnTo>
              <a:lnTo>
                <a:pt x="387138" y="649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0E2AA-6851-4A6E-A208-FE3B9416DCF4}">
      <dsp:nvSpPr>
        <dsp:cNvPr id="0" name=""/>
        <dsp:cNvSpPr/>
      </dsp:nvSpPr>
      <dsp:spPr>
        <a:xfrm>
          <a:off x="1613471" y="445713"/>
          <a:ext cx="1382214" cy="189523"/>
        </a:xfrm>
        <a:custGeom>
          <a:avLst/>
          <a:gdLst/>
          <a:ahLst/>
          <a:cxnLst/>
          <a:rect l="0" t="0" r="0" b="0"/>
          <a:pathLst>
            <a:path>
              <a:moveTo>
                <a:pt x="1382214" y="0"/>
              </a:moveTo>
              <a:lnTo>
                <a:pt x="1382214" y="94761"/>
              </a:lnTo>
              <a:lnTo>
                <a:pt x="0" y="94761"/>
              </a:lnTo>
              <a:lnTo>
                <a:pt x="0" y="1895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39045-81FE-4D17-8ED0-4D84F20E73DD}">
      <dsp:nvSpPr>
        <dsp:cNvPr id="0" name=""/>
        <dsp:cNvSpPr/>
      </dsp:nvSpPr>
      <dsp:spPr>
        <a:xfrm>
          <a:off x="933282" y="1272"/>
          <a:ext cx="4124806" cy="4444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Text" lastClr="000000"/>
              </a:solidFill>
            </a:rPr>
            <a:t>PM-ABHIM</a:t>
          </a:r>
        </a:p>
      </dsp:txBody>
      <dsp:txXfrm>
        <a:off x="933282" y="1272"/>
        <a:ext cx="4124806" cy="444440"/>
      </dsp:txXfrm>
    </dsp:sp>
    <dsp:sp modelId="{1AE22AE0-F7B5-4A35-B6D4-45506ECFA962}">
      <dsp:nvSpPr>
        <dsp:cNvPr id="0" name=""/>
        <dsp:cNvSpPr/>
      </dsp:nvSpPr>
      <dsp:spPr>
        <a:xfrm>
          <a:off x="326019" y="635236"/>
          <a:ext cx="2574905" cy="4512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>
              <a:solidFill>
                <a:sysClr val="windowText" lastClr="000000"/>
              </a:solidFill>
            </a:rPr>
            <a:t>Centrally Sponsored Scheme (CSS) Components</a:t>
          </a:r>
        </a:p>
      </dsp:txBody>
      <dsp:txXfrm>
        <a:off x="326019" y="635236"/>
        <a:ext cx="2574905" cy="451245"/>
      </dsp:txXfrm>
    </dsp:sp>
    <dsp:sp modelId="{81B4F994-26AF-42D8-A24E-187A721C64BC}">
      <dsp:nvSpPr>
        <dsp:cNvPr id="0" name=""/>
        <dsp:cNvSpPr/>
      </dsp:nvSpPr>
      <dsp:spPr>
        <a:xfrm>
          <a:off x="970647" y="1276004"/>
          <a:ext cx="2282777" cy="919168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AB-HWCs in Rural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ysClr val="windowText" lastClr="000000"/>
              </a:solidFill>
            </a:rPr>
            <a:t>17788 SHCs in 7 High Focus States + 3 NE States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ysClr val="windowText" lastClr="000000"/>
              </a:solidFill>
            </a:rPr>
            <a:t> (</a:t>
          </a:r>
          <a:r>
            <a:rPr lang="en-US" sz="1600" b="1" u="sng" kern="1200" dirty="0">
              <a:solidFill>
                <a:schemeClr val="tx1"/>
              </a:solidFill>
            </a:rPr>
            <a:t>Rs. 9872.66 Cr)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70647" y="1276004"/>
        <a:ext cx="2282777" cy="919168"/>
      </dsp:txXfrm>
    </dsp:sp>
    <dsp:sp modelId="{0B66452C-239D-44FC-93CF-B77A0EE06284}">
      <dsp:nvSpPr>
        <dsp:cNvPr id="0" name=""/>
        <dsp:cNvSpPr/>
      </dsp:nvSpPr>
      <dsp:spPr>
        <a:xfrm>
          <a:off x="970647" y="2384696"/>
          <a:ext cx="2222690" cy="735317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AB-HWCs in Urban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11044 UHWCs in 11 HFS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ysClr val="windowText" lastClr="000000"/>
              </a:solidFill>
            </a:rPr>
            <a:t>(</a:t>
          </a:r>
          <a:r>
            <a:rPr lang="en-US" sz="1600" b="1" u="sng" kern="1200" dirty="0">
              <a:solidFill>
                <a:schemeClr val="tx1"/>
              </a:solidFill>
            </a:rPr>
            <a:t>Rs. 19955 Cr)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70647" y="2384696"/>
        <a:ext cx="2222690" cy="735317"/>
      </dsp:txXfrm>
    </dsp:sp>
    <dsp:sp modelId="{47536D3A-F01F-45C3-BC72-1C40F2B694A9}">
      <dsp:nvSpPr>
        <dsp:cNvPr id="0" name=""/>
        <dsp:cNvSpPr/>
      </dsp:nvSpPr>
      <dsp:spPr>
        <a:xfrm>
          <a:off x="954376" y="3286036"/>
          <a:ext cx="2161293" cy="54760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IPHL in 730 Districts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(</a:t>
          </a:r>
          <a:r>
            <a:rPr lang="en-US" sz="1600" b="1" u="sng" kern="1200" dirty="0">
              <a:solidFill>
                <a:schemeClr val="tx1"/>
              </a:solidFill>
            </a:rPr>
            <a:t>Rs. 1482.6 Cr)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54376" y="3286036"/>
        <a:ext cx="2161293" cy="547604"/>
      </dsp:txXfrm>
    </dsp:sp>
    <dsp:sp modelId="{2DA25EC5-BEAD-417A-8E02-C2262385B2A0}">
      <dsp:nvSpPr>
        <dsp:cNvPr id="0" name=""/>
        <dsp:cNvSpPr/>
      </dsp:nvSpPr>
      <dsp:spPr>
        <a:xfrm>
          <a:off x="970647" y="4046664"/>
          <a:ext cx="2091314" cy="65334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3382 BPHUs in 11 High Focus States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ysClr val="windowText" lastClr="000000"/>
              </a:solidFill>
            </a:rPr>
            <a:t>(</a:t>
          </a:r>
          <a:r>
            <a:rPr lang="en-US" sz="1600" b="1" u="sng" kern="1200" dirty="0">
              <a:solidFill>
                <a:schemeClr val="tx1"/>
              </a:solidFill>
            </a:rPr>
            <a:t>Rs. 3829.52 Cr)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70647" y="4046664"/>
        <a:ext cx="2091314" cy="653344"/>
      </dsp:txXfrm>
    </dsp:sp>
    <dsp:sp modelId="{471715EE-3ABB-45DE-B4AA-E45C5B3B3AFE}">
      <dsp:nvSpPr>
        <dsp:cNvPr id="0" name=""/>
        <dsp:cNvSpPr/>
      </dsp:nvSpPr>
      <dsp:spPr>
        <a:xfrm>
          <a:off x="970647" y="4866929"/>
          <a:ext cx="2126033" cy="62882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Critical Care Hospital </a:t>
          </a:r>
          <a:r>
            <a:rPr lang="en-US" sz="1600" b="1" kern="1200" dirty="0">
              <a:solidFill>
                <a:schemeClr val="tx1"/>
              </a:solidFill>
            </a:rPr>
            <a:t>Blocks Population &gt; 5 L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0" u="sng" kern="1200" dirty="0">
              <a:solidFill>
                <a:schemeClr val="tx1"/>
              </a:solidFill>
            </a:rPr>
            <a:t>(</a:t>
          </a:r>
          <a:r>
            <a:rPr lang="en-US" sz="1600" b="1" u="sng" kern="1200" dirty="0">
              <a:solidFill>
                <a:schemeClr val="tx1"/>
              </a:solidFill>
            </a:rPr>
            <a:t>Rs. 19064.8 Cr)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970647" y="4866929"/>
        <a:ext cx="2126033" cy="628828"/>
      </dsp:txXfrm>
    </dsp:sp>
    <dsp:sp modelId="{439BC8A5-3C18-4D30-A49B-4E5D8A67DEFE}">
      <dsp:nvSpPr>
        <dsp:cNvPr id="0" name=""/>
        <dsp:cNvSpPr/>
      </dsp:nvSpPr>
      <dsp:spPr>
        <a:xfrm>
          <a:off x="3070168" y="649004"/>
          <a:ext cx="2574905" cy="45124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>
              <a:solidFill>
                <a:sysClr val="windowText" lastClr="000000"/>
              </a:solidFill>
            </a:rPr>
            <a:t>Central Sector (CS) Components</a:t>
          </a:r>
        </a:p>
      </dsp:txBody>
      <dsp:txXfrm>
        <a:off x="3070168" y="649004"/>
        <a:ext cx="2574905" cy="451245"/>
      </dsp:txXfrm>
    </dsp:sp>
    <dsp:sp modelId="{A2B38100-64F8-4143-B293-46CD8513136F}">
      <dsp:nvSpPr>
        <dsp:cNvPr id="0" name=""/>
        <dsp:cNvSpPr/>
      </dsp:nvSpPr>
      <dsp:spPr>
        <a:xfrm>
          <a:off x="3735076" y="1276004"/>
          <a:ext cx="2785366" cy="6854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Critical Care Hospital Blocks in 12 Central Institutions</a:t>
          </a:r>
        </a:p>
      </dsp:txBody>
      <dsp:txXfrm>
        <a:off x="3735076" y="1276004"/>
        <a:ext cx="2785366" cy="685419"/>
      </dsp:txXfrm>
    </dsp:sp>
    <dsp:sp modelId="{632C7C13-A893-4F8C-932B-B6D2939F1F2B}">
      <dsp:nvSpPr>
        <dsp:cNvPr id="0" name=""/>
        <dsp:cNvSpPr/>
      </dsp:nvSpPr>
      <dsp:spPr>
        <a:xfrm>
          <a:off x="3735076" y="2150947"/>
          <a:ext cx="2704078" cy="87907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20 Metro Surveillance Units, 5 Regional NCDCs and implementation of IHIP</a:t>
          </a:r>
        </a:p>
      </dsp:txBody>
      <dsp:txXfrm>
        <a:off x="3735076" y="2150947"/>
        <a:ext cx="2704078" cy="879075"/>
      </dsp:txXfrm>
    </dsp:sp>
    <dsp:sp modelId="{E7C36EB0-A838-4FB8-BC9E-5BB2287FD51C}">
      <dsp:nvSpPr>
        <dsp:cNvPr id="0" name=""/>
        <dsp:cNvSpPr/>
      </dsp:nvSpPr>
      <dsp:spPr>
        <a:xfrm>
          <a:off x="3735076" y="3219545"/>
          <a:ext cx="2765041" cy="62116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Strengthening surveillance capacities at 17 Points of Entr</a:t>
          </a:r>
          <a:r>
            <a:rPr lang="en-US" sz="1800" b="1" kern="1200" dirty="0">
              <a:solidFill>
                <a:sysClr val="windowText" lastClr="000000"/>
              </a:solidFill>
            </a:rPr>
            <a:t>y</a:t>
          </a:r>
        </a:p>
      </dsp:txBody>
      <dsp:txXfrm>
        <a:off x="3735076" y="3219545"/>
        <a:ext cx="2765041" cy="621161"/>
      </dsp:txXfrm>
    </dsp:sp>
    <dsp:sp modelId="{6C7B322D-BE93-4FE9-84E8-D894456597C7}">
      <dsp:nvSpPr>
        <dsp:cNvPr id="0" name=""/>
        <dsp:cNvSpPr/>
      </dsp:nvSpPr>
      <dsp:spPr>
        <a:xfrm>
          <a:off x="3735076" y="4030230"/>
          <a:ext cx="2704078" cy="69439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Text" lastClr="000000"/>
              </a:solidFill>
            </a:rPr>
            <a:t>Strengthening Disaster and Epidemic Preparedness 15 EOC &amp; 2 Container based mobile hospitals</a:t>
          </a:r>
        </a:p>
      </dsp:txBody>
      <dsp:txXfrm>
        <a:off x="3735076" y="4030230"/>
        <a:ext cx="2704078" cy="694394"/>
      </dsp:txXfrm>
    </dsp:sp>
    <dsp:sp modelId="{80BB9155-BEE8-4A08-A1FB-29634C613D91}">
      <dsp:nvSpPr>
        <dsp:cNvPr id="0" name=""/>
        <dsp:cNvSpPr/>
      </dsp:nvSpPr>
      <dsp:spPr>
        <a:xfrm>
          <a:off x="3735076" y="4914147"/>
          <a:ext cx="2724402" cy="86113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Text" lastClr="000000"/>
              </a:solidFill>
            </a:rPr>
            <a:t>Bio-security preparedness &amp; strengthening Pandemic Research, National Institution for One Health</a:t>
          </a:r>
        </a:p>
      </dsp:txBody>
      <dsp:txXfrm>
        <a:off x="3735076" y="4914147"/>
        <a:ext cx="2724402" cy="861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2297D-21A2-4428-80D3-7BA1ED811251}">
      <dsp:nvSpPr>
        <dsp:cNvPr id="0" name=""/>
        <dsp:cNvSpPr/>
      </dsp:nvSpPr>
      <dsp:spPr>
        <a:xfrm>
          <a:off x="3027595" y="-471211"/>
          <a:ext cx="4421061" cy="403279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XV-FC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1)Availability of min. set of diagnostics.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2)Availability &amp; Training of HR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3) Early detection, prevention &amp; containment of infectious disease.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4) Strengthening disease surveillance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5)Leverage technology for use of POC diagnostics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6)Universal health coverage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7) Reduce OOPE</a:t>
          </a:r>
        </a:p>
      </dsp:txBody>
      <dsp:txXfrm>
        <a:off x="3617070" y="234527"/>
        <a:ext cx="3242111" cy="1814757"/>
      </dsp:txXfrm>
    </dsp:sp>
    <dsp:sp modelId="{209B4EEB-DB3B-4B5F-9D64-F3539915925D}">
      <dsp:nvSpPr>
        <dsp:cNvPr id="0" name=""/>
        <dsp:cNvSpPr/>
      </dsp:nvSpPr>
      <dsp:spPr>
        <a:xfrm>
          <a:off x="5253880" y="1254421"/>
          <a:ext cx="4295875" cy="4106651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BPHU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1) Strengthening disease surveillance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2)Act as hub in case of disaster &amp; public health emergency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3) Integration and strengthening of    comprehensive diagnostic facilities</a:t>
          </a:r>
          <a:endParaRPr lang="en-US" sz="1400" kern="1200" dirty="0"/>
        </a:p>
      </dsp:txBody>
      <dsp:txXfrm>
        <a:off x="6567702" y="2315306"/>
        <a:ext cx="2577525" cy="2258658"/>
      </dsp:txXfrm>
    </dsp:sp>
    <dsp:sp modelId="{6F003B79-F440-44E7-A267-C902AB158B10}">
      <dsp:nvSpPr>
        <dsp:cNvPr id="0" name=""/>
        <dsp:cNvSpPr/>
      </dsp:nvSpPr>
      <dsp:spPr>
        <a:xfrm>
          <a:off x="1211319" y="1230160"/>
          <a:ext cx="4264472" cy="41308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            IPHL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</a:t>
          </a:r>
          <a:r>
            <a:rPr lang="en-US" sz="1400" b="1" kern="1200" dirty="0"/>
            <a:t>) Build &amp; expand IT enable disease surveillance system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2) Integration and strengthening of    comprehensive diagnostic facilities at public health laboratories at district and sub-district level </a:t>
          </a:r>
        </a:p>
      </dsp:txBody>
      <dsp:txXfrm>
        <a:off x="1612890" y="2297308"/>
        <a:ext cx="2558683" cy="2271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FC2CE-A9A0-465C-8388-BFDFE2B19086}">
      <dsp:nvSpPr>
        <dsp:cNvPr id="0" name=""/>
        <dsp:cNvSpPr/>
      </dsp:nvSpPr>
      <dsp:spPr>
        <a:xfrm>
          <a:off x="2134" y="379909"/>
          <a:ext cx="3214940" cy="37822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1106F-B1B3-4D7F-8545-5326451B98B6}">
      <dsp:nvSpPr>
        <dsp:cNvPr id="0" name=""/>
        <dsp:cNvSpPr/>
      </dsp:nvSpPr>
      <dsp:spPr>
        <a:xfrm>
          <a:off x="162881" y="531200"/>
          <a:ext cx="2893446" cy="2458483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16667" b="1666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B032F-A157-469B-8B86-C1B4100C71EC}">
      <dsp:nvSpPr>
        <dsp:cNvPr id="0" name=""/>
        <dsp:cNvSpPr/>
      </dsp:nvSpPr>
      <dsp:spPr>
        <a:xfrm>
          <a:off x="18208" y="3115161"/>
          <a:ext cx="3182790" cy="103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Establishing a central sample collection facility in a patient friendly location</a:t>
          </a:r>
        </a:p>
      </dsp:txBody>
      <dsp:txXfrm>
        <a:off x="18208" y="3115161"/>
        <a:ext cx="3182790" cy="1035489"/>
      </dsp:txXfrm>
    </dsp:sp>
    <dsp:sp modelId="{984556BC-C2FB-47F2-B4D4-E3181B8F6C7B}">
      <dsp:nvSpPr>
        <dsp:cNvPr id="0" name=""/>
        <dsp:cNvSpPr/>
      </dsp:nvSpPr>
      <dsp:spPr>
        <a:xfrm>
          <a:off x="162881" y="2505277"/>
          <a:ext cx="2893446" cy="670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Physical</a:t>
          </a:r>
        </a:p>
      </dsp:txBody>
      <dsp:txXfrm>
        <a:off x="162881" y="2505277"/>
        <a:ext cx="2893446" cy="670107"/>
      </dsp:txXfrm>
    </dsp:sp>
    <dsp:sp modelId="{316C618B-8D3A-4AE2-BBD4-9A530F9D4675}">
      <dsp:nvSpPr>
        <dsp:cNvPr id="0" name=""/>
        <dsp:cNvSpPr/>
      </dsp:nvSpPr>
      <dsp:spPr>
        <a:xfrm>
          <a:off x="4176109" y="379909"/>
          <a:ext cx="3214940" cy="37822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702F9-BA90-4BBC-8684-20976A3188D1}">
      <dsp:nvSpPr>
        <dsp:cNvPr id="0" name=""/>
        <dsp:cNvSpPr/>
      </dsp:nvSpPr>
      <dsp:spPr>
        <a:xfrm>
          <a:off x="4336856" y="531200"/>
          <a:ext cx="2893446" cy="2458483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16667" b="1666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5D380-A5E7-4CB6-ABA9-5ED11AF0833E}">
      <dsp:nvSpPr>
        <dsp:cNvPr id="0" name=""/>
        <dsp:cNvSpPr/>
      </dsp:nvSpPr>
      <dsp:spPr>
        <a:xfrm>
          <a:off x="4192184" y="3115161"/>
          <a:ext cx="3182790" cy="103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Merging the lab components of various vertical programs</a:t>
          </a:r>
        </a:p>
      </dsp:txBody>
      <dsp:txXfrm>
        <a:off x="4192184" y="3115161"/>
        <a:ext cx="3182790" cy="1035489"/>
      </dsp:txXfrm>
    </dsp:sp>
    <dsp:sp modelId="{56A7C3A3-2175-4A37-A021-5C5D749C2ADC}">
      <dsp:nvSpPr>
        <dsp:cNvPr id="0" name=""/>
        <dsp:cNvSpPr/>
      </dsp:nvSpPr>
      <dsp:spPr>
        <a:xfrm>
          <a:off x="4336856" y="2505277"/>
          <a:ext cx="2893446" cy="670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Functional</a:t>
          </a:r>
        </a:p>
      </dsp:txBody>
      <dsp:txXfrm>
        <a:off x="4336856" y="2505277"/>
        <a:ext cx="2893446" cy="670107"/>
      </dsp:txXfrm>
    </dsp:sp>
    <dsp:sp modelId="{53264A75-9B0B-465E-9199-1A3B2029DF21}">
      <dsp:nvSpPr>
        <dsp:cNvPr id="0" name=""/>
        <dsp:cNvSpPr/>
      </dsp:nvSpPr>
      <dsp:spPr>
        <a:xfrm>
          <a:off x="8350084" y="379909"/>
          <a:ext cx="3214940" cy="378228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DE7DA-AF18-47F0-A475-19FB602A64AA}">
      <dsp:nvSpPr>
        <dsp:cNvPr id="0" name=""/>
        <dsp:cNvSpPr/>
      </dsp:nvSpPr>
      <dsp:spPr>
        <a:xfrm>
          <a:off x="8510831" y="531200"/>
          <a:ext cx="2893446" cy="2458483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16667" b="1666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AB2CA-CCF2-44F5-A0AC-915DFEE8F2A9}">
      <dsp:nvSpPr>
        <dsp:cNvPr id="0" name=""/>
        <dsp:cNvSpPr/>
      </dsp:nvSpPr>
      <dsp:spPr>
        <a:xfrm>
          <a:off x="8366159" y="3115161"/>
          <a:ext cx="3182790" cy="1035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 Laboratory Information management system</a:t>
          </a:r>
        </a:p>
      </dsp:txBody>
      <dsp:txXfrm>
        <a:off x="8366159" y="3115161"/>
        <a:ext cx="3182790" cy="1035489"/>
      </dsp:txXfrm>
    </dsp:sp>
    <dsp:sp modelId="{6C4887BE-DDC9-440B-AEDE-AB5743A98DA8}">
      <dsp:nvSpPr>
        <dsp:cNvPr id="0" name=""/>
        <dsp:cNvSpPr/>
      </dsp:nvSpPr>
      <dsp:spPr>
        <a:xfrm>
          <a:off x="8510831" y="2505277"/>
          <a:ext cx="2893446" cy="670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Data</a:t>
          </a:r>
        </a:p>
      </dsp:txBody>
      <dsp:txXfrm>
        <a:off x="8510831" y="2505277"/>
        <a:ext cx="2893446" cy="670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0E0C8-F68A-4B0B-9F74-B20A50821631}">
      <dsp:nvSpPr>
        <dsp:cNvPr id="0" name=""/>
        <dsp:cNvSpPr/>
      </dsp:nvSpPr>
      <dsp:spPr>
        <a:xfrm>
          <a:off x="703129" y="1691"/>
          <a:ext cx="2173977" cy="1304386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Identifying &amp; Mapping  High  Caseload  Health Facilities</a:t>
          </a:r>
        </a:p>
      </dsp:txBody>
      <dsp:txXfrm>
        <a:off x="703129" y="1691"/>
        <a:ext cx="2173977" cy="1304386"/>
      </dsp:txXfrm>
    </dsp:sp>
    <dsp:sp modelId="{CB32A2C7-9D8A-4EB4-AF9D-4F6EAE0E7B47}">
      <dsp:nvSpPr>
        <dsp:cNvPr id="0" name=""/>
        <dsp:cNvSpPr/>
      </dsp:nvSpPr>
      <dsp:spPr>
        <a:xfrm>
          <a:off x="3094504" y="1691"/>
          <a:ext cx="2173977" cy="130438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Availability of Infrastructure for providing diagnostic services as per IPHS</a:t>
          </a:r>
        </a:p>
      </dsp:txBody>
      <dsp:txXfrm>
        <a:off x="3094504" y="1691"/>
        <a:ext cx="2173977" cy="1304386"/>
      </dsp:txXfrm>
    </dsp:sp>
    <dsp:sp modelId="{8E817A1E-3D8B-43E9-A4B0-A26EA0C25608}">
      <dsp:nvSpPr>
        <dsp:cNvPr id="0" name=""/>
        <dsp:cNvSpPr/>
      </dsp:nvSpPr>
      <dsp:spPr>
        <a:xfrm>
          <a:off x="5485878" y="1691"/>
          <a:ext cx="2173977" cy="1304386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Availability of Human Resource for providing services as per IPHS </a:t>
          </a:r>
        </a:p>
      </dsp:txBody>
      <dsp:txXfrm>
        <a:off x="5485878" y="1691"/>
        <a:ext cx="2173977" cy="1304386"/>
      </dsp:txXfrm>
    </dsp:sp>
    <dsp:sp modelId="{07B730FA-A310-498E-AE64-6A997F6E378F}">
      <dsp:nvSpPr>
        <dsp:cNvPr id="0" name=""/>
        <dsp:cNvSpPr/>
      </dsp:nvSpPr>
      <dsp:spPr>
        <a:xfrm>
          <a:off x="7877253" y="1691"/>
          <a:ext cx="2173977" cy="130438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Diagnostic</a:t>
          </a:r>
          <a:r>
            <a:rPr lang="en-US" sz="1600" b="1" kern="1200" spc="-2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and</a:t>
          </a:r>
          <a:r>
            <a:rPr lang="en-US" sz="1600" b="1" kern="1200" spc="-1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Laboratory</a:t>
          </a:r>
          <a:r>
            <a:rPr lang="en-US" sz="1600" b="1" kern="1200" spc="-1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Equipment</a:t>
          </a:r>
          <a:r>
            <a:rPr lang="en-US" sz="1600" b="1" kern="1200" spc="-1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including</a:t>
          </a:r>
          <a:r>
            <a:rPr lang="en-US" sz="1600" b="1" kern="1200" spc="-1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storage</a:t>
          </a:r>
          <a:endParaRPr lang="en-US" sz="1600" b="1" kern="1200" dirty="0">
            <a:solidFill>
              <a:schemeClr val="tx1"/>
            </a:solidFill>
            <a:latin typeface="+mn-lt"/>
          </a:endParaRPr>
        </a:p>
      </dsp:txBody>
      <dsp:txXfrm>
        <a:off x="7877253" y="1691"/>
        <a:ext cx="2173977" cy="1304386"/>
      </dsp:txXfrm>
    </dsp:sp>
    <dsp:sp modelId="{D26695A4-4961-4FFF-85E6-9B4851E2395D}">
      <dsp:nvSpPr>
        <dsp:cNvPr id="0" name=""/>
        <dsp:cNvSpPr/>
      </dsp:nvSpPr>
      <dsp:spPr>
        <a:xfrm>
          <a:off x="703129" y="1523475"/>
          <a:ext cx="2173977" cy="1304386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Reagents &amp; Consumables Inventory Management </a:t>
          </a:r>
        </a:p>
      </dsp:txBody>
      <dsp:txXfrm>
        <a:off x="703129" y="1523475"/>
        <a:ext cx="2173977" cy="1304386"/>
      </dsp:txXfrm>
    </dsp:sp>
    <dsp:sp modelId="{80C4B088-CDA6-42A3-816E-BD839967D98F}">
      <dsp:nvSpPr>
        <dsp:cNvPr id="0" name=""/>
        <dsp:cNvSpPr/>
      </dsp:nvSpPr>
      <dsp:spPr>
        <a:xfrm>
          <a:off x="3056655" y="1462534"/>
          <a:ext cx="2173977" cy="130438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Supply Chain management</a:t>
          </a:r>
        </a:p>
      </dsp:txBody>
      <dsp:txXfrm>
        <a:off x="3056655" y="1462534"/>
        <a:ext cx="2173977" cy="1304386"/>
      </dsp:txXfrm>
    </dsp:sp>
    <dsp:sp modelId="{DE26C6A1-71CA-450D-9044-D893DCCC72DF}">
      <dsp:nvSpPr>
        <dsp:cNvPr id="0" name=""/>
        <dsp:cNvSpPr/>
      </dsp:nvSpPr>
      <dsp:spPr>
        <a:xfrm>
          <a:off x="5485878" y="1523475"/>
          <a:ext cx="2173977" cy="130438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</a:rPr>
            <a:t>Equipment maintenance mechanism </a:t>
          </a:r>
        </a:p>
      </dsp:txBody>
      <dsp:txXfrm>
        <a:off x="5485878" y="1523475"/>
        <a:ext cx="2173977" cy="1304386"/>
      </dsp:txXfrm>
    </dsp:sp>
    <dsp:sp modelId="{4547F40C-C148-4F39-BB2A-8EECA8B745C5}">
      <dsp:nvSpPr>
        <dsp:cNvPr id="0" name=""/>
        <dsp:cNvSpPr/>
      </dsp:nvSpPr>
      <dsp:spPr>
        <a:xfrm>
          <a:off x="7877253" y="1523475"/>
          <a:ext cx="2173977" cy="130438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Sample</a:t>
          </a:r>
          <a:r>
            <a:rPr lang="en-US" sz="1600" b="1" kern="1200" spc="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Transportation</a:t>
          </a:r>
          <a:r>
            <a:rPr lang="en-US" sz="1600" b="1" kern="1200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(Cost</a:t>
          </a:r>
          <a:r>
            <a:rPr lang="en-US" sz="1600" b="1" kern="1200" spc="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and</a:t>
          </a:r>
          <a:r>
            <a:rPr lang="en-US" sz="1600" b="1" kern="1200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Mode</a:t>
          </a:r>
          <a:r>
            <a:rPr lang="en-US" sz="1600" b="1" kern="1200" spc="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of</a:t>
          </a:r>
          <a:r>
            <a:rPr lang="en-US" sz="1600" b="1" kern="1200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sample</a:t>
          </a:r>
          <a:r>
            <a:rPr lang="en-US" sz="1600" b="1" kern="1200" spc="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transportation</a:t>
          </a:r>
          <a:r>
            <a:rPr lang="en-US" sz="1600" b="1" kern="1200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to</a:t>
          </a:r>
          <a:r>
            <a:rPr lang="en-US" sz="1600" b="1" kern="1200" spc="9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hub</a:t>
          </a:r>
          <a:r>
            <a:rPr lang="en-US" sz="1600" b="1" kern="1200" spc="1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–</a:t>
          </a:r>
          <a:r>
            <a:rPr lang="en-US" sz="1600" b="1" kern="1200" spc="-29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reducing</a:t>
          </a:r>
          <a:r>
            <a:rPr lang="en-US" sz="1600" b="1" kern="1200" spc="-2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the</a:t>
          </a:r>
          <a:r>
            <a:rPr lang="en-US" sz="1600" b="1" kern="1200" spc="-5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Turn</a:t>
          </a:r>
          <a:r>
            <a:rPr lang="en-US" sz="1600" b="1" kern="1200" spc="-2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Around</a:t>
          </a:r>
          <a:r>
            <a:rPr lang="en-US" sz="1600" b="1" kern="1200" spc="-2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 </a:t>
          </a:r>
          <a:r>
            <a:rPr lang="en-US" sz="1600" b="1" kern="1200" dirty="0">
              <a:solidFill>
                <a:schemeClr val="tx1"/>
              </a:solidFill>
              <a:effectLst/>
              <a:latin typeface="+mn-lt"/>
              <a:ea typeface="Microsoft Sans Serif" panose="020B0604020202020204" pitchFamily="34" charset="0"/>
            </a:rPr>
            <a:t>Time)</a:t>
          </a:r>
          <a:endParaRPr lang="en-US" sz="1600" b="1" kern="1200" dirty="0">
            <a:solidFill>
              <a:schemeClr val="tx1"/>
            </a:solidFill>
            <a:latin typeface="+mn-lt"/>
          </a:endParaRPr>
        </a:p>
      </dsp:txBody>
      <dsp:txXfrm>
        <a:off x="7877253" y="1523475"/>
        <a:ext cx="2173977" cy="1304386"/>
      </dsp:txXfrm>
    </dsp:sp>
    <dsp:sp modelId="{0D3A9ADD-A79A-4F33-AF9C-26FE036CCFB4}">
      <dsp:nvSpPr>
        <dsp:cNvPr id="0" name=""/>
        <dsp:cNvSpPr/>
      </dsp:nvSpPr>
      <dsp:spPr>
        <a:xfrm>
          <a:off x="4290191" y="2882733"/>
          <a:ext cx="2173977" cy="130438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IT Infrastructure (LIMS) Report generation</a:t>
          </a:r>
        </a:p>
      </dsp:txBody>
      <dsp:txXfrm>
        <a:off x="4290191" y="2882733"/>
        <a:ext cx="2173977" cy="1304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813FB-EB7A-455E-B27B-B225499E8ECA}">
      <dsp:nvSpPr>
        <dsp:cNvPr id="0" name=""/>
        <dsp:cNvSpPr/>
      </dsp:nvSpPr>
      <dsp:spPr>
        <a:xfrm>
          <a:off x="352398" y="110837"/>
          <a:ext cx="2292367" cy="2696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7C1E7-E4E9-43F8-BA3E-EAA409D20D84}">
      <dsp:nvSpPr>
        <dsp:cNvPr id="0" name=""/>
        <dsp:cNvSpPr/>
      </dsp:nvSpPr>
      <dsp:spPr>
        <a:xfrm>
          <a:off x="467016" y="218713"/>
          <a:ext cx="2063130" cy="1752987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9231" b="923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4429A-1E3C-4B13-832A-7E312665FD4C}">
      <dsp:nvSpPr>
        <dsp:cNvPr id="0" name=""/>
        <dsp:cNvSpPr/>
      </dsp:nvSpPr>
      <dsp:spPr>
        <a:xfrm>
          <a:off x="467016" y="1971700"/>
          <a:ext cx="2063130" cy="728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Sample vials and Virus Transport Medium (VTM)</a:t>
          </a:r>
        </a:p>
      </dsp:txBody>
      <dsp:txXfrm>
        <a:off x="467016" y="1971700"/>
        <a:ext cx="2063130" cy="728163"/>
      </dsp:txXfrm>
    </dsp:sp>
    <dsp:sp modelId="{D21318EC-920A-4A97-8F63-2D802CFDBA9B}">
      <dsp:nvSpPr>
        <dsp:cNvPr id="0" name=""/>
        <dsp:cNvSpPr/>
      </dsp:nvSpPr>
      <dsp:spPr>
        <a:xfrm>
          <a:off x="3100567" y="110837"/>
          <a:ext cx="2292367" cy="2696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8D3B4-12F9-4FD5-A1E1-ACB7976B0500}">
      <dsp:nvSpPr>
        <dsp:cNvPr id="0" name=""/>
        <dsp:cNvSpPr/>
      </dsp:nvSpPr>
      <dsp:spPr>
        <a:xfrm>
          <a:off x="3205880" y="70059"/>
          <a:ext cx="2063130" cy="1752987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11587" b="1158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4A993-C812-46DF-A98B-454F36AA89D6}">
      <dsp:nvSpPr>
        <dsp:cNvPr id="0" name=""/>
        <dsp:cNvSpPr/>
      </dsp:nvSpPr>
      <dsp:spPr>
        <a:xfrm>
          <a:off x="3090562" y="1765884"/>
          <a:ext cx="2312377" cy="916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Routine samples can be packed safely to avoid spillage. For Labelling,  barcode labels should be utilized</a:t>
          </a:r>
        </a:p>
      </dsp:txBody>
      <dsp:txXfrm>
        <a:off x="3090562" y="1765884"/>
        <a:ext cx="2312377" cy="916801"/>
      </dsp:txXfrm>
    </dsp:sp>
    <dsp:sp modelId="{78ACE2CC-00DD-4B26-86E5-2CC13B051852}">
      <dsp:nvSpPr>
        <dsp:cNvPr id="0" name=""/>
        <dsp:cNvSpPr/>
      </dsp:nvSpPr>
      <dsp:spPr>
        <a:xfrm>
          <a:off x="5900677" y="110837"/>
          <a:ext cx="3356255" cy="2696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1646-9130-43AE-8657-D326C9B43C38}">
      <dsp:nvSpPr>
        <dsp:cNvPr id="0" name=""/>
        <dsp:cNvSpPr/>
      </dsp:nvSpPr>
      <dsp:spPr>
        <a:xfrm>
          <a:off x="6068490" y="294450"/>
          <a:ext cx="3020629" cy="1601511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t="-3229" b="-152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7E5CA-20B1-4B61-B160-A21C1574D722}">
      <dsp:nvSpPr>
        <dsp:cNvPr id="0" name=""/>
        <dsp:cNvSpPr/>
      </dsp:nvSpPr>
      <dsp:spPr>
        <a:xfrm>
          <a:off x="5848735" y="2053913"/>
          <a:ext cx="3460138" cy="56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WHO recommends basic triple packaging system for safe transportation of infectious substances and diagnostic specimen</a:t>
          </a:r>
          <a:r>
            <a:rPr lang="en-US" sz="1600" kern="1200" dirty="0"/>
            <a:t>.</a:t>
          </a:r>
        </a:p>
      </dsp:txBody>
      <dsp:txXfrm>
        <a:off x="5848735" y="2053913"/>
        <a:ext cx="3460138" cy="563737"/>
      </dsp:txXfrm>
    </dsp:sp>
    <dsp:sp modelId="{2872C5C4-8182-46AC-B948-1686A6FF8B37}">
      <dsp:nvSpPr>
        <dsp:cNvPr id="0" name=""/>
        <dsp:cNvSpPr/>
      </dsp:nvSpPr>
      <dsp:spPr>
        <a:xfrm>
          <a:off x="1556597" y="3036976"/>
          <a:ext cx="3051141" cy="2696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19061-8621-41A9-A93C-472F111A9896}">
      <dsp:nvSpPr>
        <dsp:cNvPr id="0" name=""/>
        <dsp:cNvSpPr/>
      </dsp:nvSpPr>
      <dsp:spPr>
        <a:xfrm>
          <a:off x="1709154" y="3144853"/>
          <a:ext cx="2746027" cy="1752987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t="-3229" b="-30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74610-C617-4843-A4ED-C868B12B554F}">
      <dsp:nvSpPr>
        <dsp:cNvPr id="0" name=""/>
        <dsp:cNvSpPr/>
      </dsp:nvSpPr>
      <dsp:spPr>
        <a:xfrm>
          <a:off x="2050602" y="4897840"/>
          <a:ext cx="2063130" cy="728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Hard-frozen Gel Packs </a:t>
          </a:r>
        </a:p>
      </dsp:txBody>
      <dsp:txXfrm>
        <a:off x="2050602" y="4897840"/>
        <a:ext cx="2063130" cy="728163"/>
      </dsp:txXfrm>
    </dsp:sp>
    <dsp:sp modelId="{675DF697-2816-4583-87B3-189E37D1F2F2}">
      <dsp:nvSpPr>
        <dsp:cNvPr id="0" name=""/>
        <dsp:cNvSpPr/>
      </dsp:nvSpPr>
      <dsp:spPr>
        <a:xfrm>
          <a:off x="5053534" y="3026297"/>
          <a:ext cx="3051141" cy="269690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EF3F1-95F2-41DC-BE71-07C905E1CA52}">
      <dsp:nvSpPr>
        <dsp:cNvPr id="0" name=""/>
        <dsp:cNvSpPr/>
      </dsp:nvSpPr>
      <dsp:spPr>
        <a:xfrm>
          <a:off x="5206091" y="3144853"/>
          <a:ext cx="2746027" cy="1752987"/>
        </a:xfrm>
        <a:prstGeom prst="rect">
          <a:avLst/>
        </a:prstGeom>
        <a:blipFill dpi="0" rotWithShape="1">
          <a:blip xmlns:r="http://schemas.openxmlformats.org/officeDocument/2006/relationships" r:embed="rId5"/>
          <a:srcRect/>
          <a:stretch>
            <a:fillRect t="-6306" b="-152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BD8BB-98E6-45AB-84DF-186E841A6E37}">
      <dsp:nvSpPr>
        <dsp:cNvPr id="0" name=""/>
        <dsp:cNvSpPr/>
      </dsp:nvSpPr>
      <dsp:spPr>
        <a:xfrm>
          <a:off x="5068790" y="4861431"/>
          <a:ext cx="3020629" cy="800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 suitable outer container (e.g., </a:t>
          </a:r>
          <a:r>
            <a:rPr lang="en-US" sz="1400" kern="1200" dirty="0" err="1"/>
            <a:t>thermocol</a:t>
          </a:r>
          <a:r>
            <a:rPr lang="en-US" sz="1400" kern="1200" dirty="0"/>
            <a:t> box, ice-box, hard-board box) for transportation by road, courier or State </a:t>
          </a:r>
          <a:r>
            <a:rPr lang="en-US" sz="1400" kern="1200"/>
            <a:t>transport corporation </a:t>
          </a:r>
          <a:endParaRPr lang="en-US" sz="1400" kern="1200" dirty="0"/>
        </a:p>
      </dsp:txBody>
      <dsp:txXfrm>
        <a:off x="5068790" y="4861431"/>
        <a:ext cx="3020629" cy="8009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3A929-1284-413E-990F-5D17F8F88F22}">
      <dsp:nvSpPr>
        <dsp:cNvPr id="0" name=""/>
        <dsp:cNvSpPr/>
      </dsp:nvSpPr>
      <dsp:spPr>
        <a:xfrm>
          <a:off x="0" y="66828"/>
          <a:ext cx="11567160" cy="5036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Pre-analytic Indicators:</a:t>
          </a:r>
          <a:endParaRPr lang="en-US" sz="2100" kern="1200"/>
        </a:p>
      </dsp:txBody>
      <dsp:txXfrm>
        <a:off x="24588" y="91416"/>
        <a:ext cx="11517984" cy="454509"/>
      </dsp:txXfrm>
    </dsp:sp>
    <dsp:sp modelId="{6708E65D-4B73-4414-B5FB-7A55D5892CC1}">
      <dsp:nvSpPr>
        <dsp:cNvPr id="0" name=""/>
        <dsp:cNvSpPr/>
      </dsp:nvSpPr>
      <dsp:spPr>
        <a:xfrm>
          <a:off x="0" y="570513"/>
          <a:ext cx="1156716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25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% of unacceptable samples (samples rejected)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% of contaminated blood cultures</a:t>
          </a:r>
        </a:p>
      </dsp:txBody>
      <dsp:txXfrm>
        <a:off x="0" y="570513"/>
        <a:ext cx="11567160" cy="554242"/>
      </dsp:txXfrm>
    </dsp:sp>
    <dsp:sp modelId="{9B487587-F28F-4C55-A518-0084AD98337C}">
      <dsp:nvSpPr>
        <dsp:cNvPr id="0" name=""/>
        <dsp:cNvSpPr/>
      </dsp:nvSpPr>
      <dsp:spPr>
        <a:xfrm>
          <a:off x="0" y="1124756"/>
          <a:ext cx="11567160" cy="50368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Analytic indicators:</a:t>
          </a:r>
          <a:endParaRPr lang="en-US" sz="2100" kern="1200"/>
        </a:p>
      </dsp:txBody>
      <dsp:txXfrm>
        <a:off x="24588" y="1149344"/>
        <a:ext cx="11517984" cy="454509"/>
      </dsp:txXfrm>
    </dsp:sp>
    <dsp:sp modelId="{EF1CB53E-49F3-48A1-B5F4-ACA7BC58B79B}">
      <dsp:nvSpPr>
        <dsp:cNvPr id="0" name=""/>
        <dsp:cNvSpPr/>
      </dsp:nvSpPr>
      <dsp:spPr>
        <a:xfrm>
          <a:off x="0" y="1628441"/>
          <a:ext cx="1156716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25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EQAS score*/Inter laboratory comparisons (ILC)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No. of IQC failures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Results of competency assessment of the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Average downtime for hematology analyzer and biochemistry analyzer </a:t>
          </a:r>
        </a:p>
      </dsp:txBody>
      <dsp:txXfrm>
        <a:off x="0" y="1628441"/>
        <a:ext cx="11567160" cy="1108485"/>
      </dsp:txXfrm>
    </dsp:sp>
    <dsp:sp modelId="{375AAA21-FA9E-4D2C-8677-E3A8B3CDB370}">
      <dsp:nvSpPr>
        <dsp:cNvPr id="0" name=""/>
        <dsp:cNvSpPr/>
      </dsp:nvSpPr>
      <dsp:spPr>
        <a:xfrm>
          <a:off x="0" y="2736926"/>
          <a:ext cx="11567160" cy="50368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Post-analytic indicators:</a:t>
          </a:r>
          <a:endParaRPr lang="en-US" sz="2100" kern="1200"/>
        </a:p>
      </dsp:txBody>
      <dsp:txXfrm>
        <a:off x="24588" y="2761514"/>
        <a:ext cx="11517984" cy="454509"/>
      </dsp:txXfrm>
    </dsp:sp>
    <dsp:sp modelId="{44D4DE84-C739-4038-9E32-269D6A17AF34}">
      <dsp:nvSpPr>
        <dsp:cNvPr id="0" name=""/>
        <dsp:cNvSpPr/>
      </dsp:nvSpPr>
      <dsp:spPr>
        <a:xfrm>
          <a:off x="0" y="3240611"/>
          <a:ext cx="11567160" cy="554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25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Turnaround times compliance (Percentage of results meeting turn-around-time)*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No. of missed critical alerts</a:t>
          </a:r>
        </a:p>
      </dsp:txBody>
      <dsp:txXfrm>
        <a:off x="0" y="3240611"/>
        <a:ext cx="11567160" cy="554242"/>
      </dsp:txXfrm>
    </dsp:sp>
    <dsp:sp modelId="{7495B235-524C-4D87-857A-355C82BED799}">
      <dsp:nvSpPr>
        <dsp:cNvPr id="0" name=""/>
        <dsp:cNvSpPr/>
      </dsp:nvSpPr>
      <dsp:spPr>
        <a:xfrm>
          <a:off x="0" y="3794853"/>
          <a:ext cx="11567160" cy="50368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Indicators for Public Health Functions:</a:t>
          </a:r>
          <a:endParaRPr lang="en-US" sz="2100" kern="1200"/>
        </a:p>
      </dsp:txBody>
      <dsp:txXfrm>
        <a:off x="24588" y="3819441"/>
        <a:ext cx="11517984" cy="454509"/>
      </dsp:txXfrm>
    </dsp:sp>
    <dsp:sp modelId="{986CE5B3-B470-41FD-8E8B-73ACF001321E}">
      <dsp:nvSpPr>
        <dsp:cNvPr id="0" name=""/>
        <dsp:cNvSpPr/>
      </dsp:nvSpPr>
      <dsp:spPr>
        <a:xfrm>
          <a:off x="0" y="4298538"/>
          <a:ext cx="11567160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725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No. of IPHS recommended parameters included in the scope of testing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No. of Tests being done by Labs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% of outbreaks detected by IPHL through routine lab-based surveillance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% of outbreaks investigated by IPHL in the district</a:t>
          </a:r>
        </a:p>
      </dsp:txBody>
      <dsp:txXfrm>
        <a:off x="0" y="4298538"/>
        <a:ext cx="11567160" cy="11084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D6127-267E-4744-A831-8E45990EEA6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Enhance Inhouse Capability</a:t>
          </a:r>
        </a:p>
      </dsp:txBody>
      <dsp:txXfrm>
        <a:off x="0" y="39687"/>
        <a:ext cx="3286125" cy="1971675"/>
      </dsp:txXfrm>
    </dsp:sp>
    <dsp:sp modelId="{754C7F62-1769-481A-96E8-AE7D0464D91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Human Resource Training, Motivation, Conducting Workshops</a:t>
          </a:r>
        </a:p>
      </dsp:txBody>
      <dsp:txXfrm>
        <a:off x="3614737" y="39687"/>
        <a:ext cx="3286125" cy="1971675"/>
      </dsp:txXfrm>
    </dsp:sp>
    <dsp:sp modelId="{97887399-1688-4AEE-B927-6504007E1C28}">
      <dsp:nvSpPr>
        <dsp:cNvPr id="0" name=""/>
        <dsp:cNvSpPr/>
      </dsp:nvSpPr>
      <dsp:spPr>
        <a:xfrm>
          <a:off x="7229475" y="103668"/>
          <a:ext cx="3286125" cy="184371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Equipment Procurement And Maintenance</a:t>
          </a:r>
        </a:p>
      </dsp:txBody>
      <dsp:txXfrm>
        <a:off x="7229475" y="103668"/>
        <a:ext cx="3286125" cy="1843713"/>
      </dsp:txXfrm>
    </dsp:sp>
    <dsp:sp modelId="{07A9F2D2-3258-447C-89A8-D075A88E8010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Robust Sample Transportation System</a:t>
          </a:r>
        </a:p>
      </dsp:txBody>
      <dsp:txXfrm>
        <a:off x="0" y="2339975"/>
        <a:ext cx="3286125" cy="1971675"/>
      </dsp:txXfrm>
    </dsp:sp>
    <dsp:sp modelId="{739172C2-B171-480D-9C97-384251C1E3B7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A Good Supply Chain Method for getting the Reagents &amp; Consumables</a:t>
          </a:r>
        </a:p>
      </dsp:txBody>
      <dsp:txXfrm>
        <a:off x="3614737" y="2339975"/>
        <a:ext cx="3286125" cy="1971675"/>
      </dsp:txXfrm>
    </dsp:sp>
    <dsp:sp modelId="{C7FFA992-C63F-4B66-8045-19AA13E17EDA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Good LIMS for Reporting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Good upward, downward and lateral linkages</a:t>
          </a:r>
        </a:p>
      </dsp:txBody>
      <dsp:txXfrm>
        <a:off x="7229475" y="2339975"/>
        <a:ext cx="3286125" cy="1971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37F1A-12FB-4920-9325-069A224E5590}">
      <dsp:nvSpPr>
        <dsp:cNvPr id="0" name=""/>
        <dsp:cNvSpPr/>
      </dsp:nvSpPr>
      <dsp:spPr>
        <a:xfrm>
          <a:off x="0" y="169"/>
          <a:ext cx="7472573" cy="1130817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Identify &amp; Map existing DPHLs. Hold consultative meetings.</a:t>
          </a:r>
          <a:endParaRPr lang="en-IN" sz="2400" b="1" kern="1200" dirty="0">
            <a:solidFill>
              <a:schemeClr val="tx1"/>
            </a:solidFill>
          </a:endParaRPr>
        </a:p>
      </dsp:txBody>
      <dsp:txXfrm>
        <a:off x="55202" y="55371"/>
        <a:ext cx="7362169" cy="1020413"/>
      </dsp:txXfrm>
    </dsp:sp>
    <dsp:sp modelId="{A9D79316-06E0-45C0-A991-61BC1C96C6B4}">
      <dsp:nvSpPr>
        <dsp:cNvPr id="0" name=""/>
        <dsp:cNvSpPr/>
      </dsp:nvSpPr>
      <dsp:spPr>
        <a:xfrm>
          <a:off x="0" y="1143164"/>
          <a:ext cx="7472573" cy="1064919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Networking with the various PHLs in the district/state and adopt the SOPs on sample collection, transport and reporting</a:t>
          </a:r>
          <a:endParaRPr lang="en-IN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85" y="1195149"/>
        <a:ext cx="7368603" cy="960949"/>
      </dsp:txXfrm>
    </dsp:sp>
    <dsp:sp modelId="{0B0AE41F-14FC-44A3-B2B1-129749721225}">
      <dsp:nvSpPr>
        <dsp:cNvPr id="0" name=""/>
        <dsp:cNvSpPr/>
      </dsp:nvSpPr>
      <dsp:spPr>
        <a:xfrm>
          <a:off x="0" y="2220262"/>
          <a:ext cx="7472573" cy="10649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Capacity building for the Lab Technicians in DPHL functioning</a:t>
          </a:r>
          <a:endParaRPr lang="en-IN" sz="24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85" y="2272247"/>
        <a:ext cx="7368603" cy="960949"/>
      </dsp:txXfrm>
    </dsp:sp>
    <dsp:sp modelId="{5C1810FB-96C5-4A34-BAFD-C97CC4E52759}">
      <dsp:nvSpPr>
        <dsp:cNvPr id="0" name=""/>
        <dsp:cNvSpPr/>
      </dsp:nvSpPr>
      <dsp:spPr>
        <a:xfrm>
          <a:off x="0" y="3297360"/>
          <a:ext cx="7472573" cy="106491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IT integration with the DHs (IPHL) for standardization of reporting formats &amp; data collection and analysis</a:t>
          </a:r>
          <a:endParaRPr lang="en-IN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85" y="3349345"/>
        <a:ext cx="7368603" cy="960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C86D-7538-4338-9904-C786E3CA5CD5}" type="datetimeFigureOut">
              <a:rPr lang="en-IN" smtClean="0"/>
              <a:t>30-08-2022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B733E-40C1-459E-86E8-F6F64FEA72B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065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71392-16DA-45B0-BAA7-A1D5C8F0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DB80-FB0F-4DD1-AB93-BBE44323C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F981F-7A5D-4B26-92E3-B9F1CBBC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82F64-7BAE-42C7-9E65-3F4127B1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3103E-6C03-4195-8D43-BDD2340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1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B1EE-84B6-42FA-A979-ACBE0404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D1AFC-5082-4AC7-8C30-04C3ABF65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13422-1279-46B6-B6F9-E8F8E399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3F23-BE63-4897-8AC9-30B86610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3AAE8-7F71-4090-967C-AE0E668A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1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999A-A51B-46CB-AB56-113D8935D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95354-469D-4DAB-8E4C-BC4600E42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9DB3B-8338-4E77-A3AC-33299A6D6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78785-9528-4B4E-A0F0-CB9C5121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30B38-1FDC-4FDC-8F79-4B9D3C9E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C16F-65AA-45AC-9741-63D41531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A3414-8F61-4786-94A1-BF63A657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E6C72-A03D-468F-8EA4-9AB9C103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4A02A-E7DB-4AD2-8499-B5D30178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48C54-7922-4A40-835A-59F59CA2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5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3D76-3E39-4FCF-9DBE-F9ED36F17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1B5E6-83EC-4C17-8D4C-C7A8BEA89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39334-054F-4650-A8C4-84FF1BFB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BBA85-3506-44BD-91B0-224A625B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933E0-7BF9-47F5-A6E3-71FEC87D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28DF-8A4E-4029-A4C0-AD747CFA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31F05-707C-4DB9-8A8F-44A816695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E6960-1C71-480F-B087-9FD51194F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63559-DE14-42F6-9E95-7C265119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E4A84-7D2A-440D-9387-DD119942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D466A-4850-4E52-BD71-D5ABE3E5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3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6984-43DC-402F-AE66-B27412AB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77972-2BEE-4D65-9B11-F0F846245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E8696-711B-4183-A8B3-5E9DC9C5D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C0A63-9813-4DD7-8CA7-42AAE2377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D151F-46C8-44A2-B234-A79EF6606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43F6C0-C5A2-4B34-AD74-921BB0A9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D314F-C5F9-4A3D-AA5C-A6D1F146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52168-9150-4ED0-95D2-157CC02C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72E4-0315-4ED1-B2F8-8358CEBB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26019-68DF-419E-AED2-CEF868C5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814F4-7A8F-4A31-B5E3-4F54B852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C3072-C8D6-46DF-BF80-0C763403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0EDA3-BE24-44DC-BCD0-DB1E65BF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D11AA-A491-45FF-8384-198A1672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62A49-62EC-4E08-AD54-55EFEF00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1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97C6-E967-4CA8-9B74-B7F4F03B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ECA8-B802-40F5-B4BE-280F27BC0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EA2D7-C813-4D70-ACF4-34CAC9905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1D093-484F-4E00-A809-E83541B2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92938-CE9E-4878-BBE4-F349ECC28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14D00-CB01-4500-B649-D1313318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9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73F0-315A-4257-8809-3571B24B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A7ED1-101A-475B-81C5-CE550823D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E3481-B6A8-410A-9C5A-5CABD3D15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D1B8F-E4E3-4B87-B443-4706DE2A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AD3CE-F64F-4668-807D-5BF82B996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EC5CC-A23E-43D7-B193-37641523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177297-BD31-47FA-96A1-95E4A55E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51A48-D747-43D2-8FB0-262F73721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9B491-D995-44E0-BE64-1BB6B487F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2B3A-695A-42B2-93AF-DB7AC1F05F92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626A4-FCCB-45D8-A554-5D586780E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B49F-4D61-4F90-AD7E-AC746F2A3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BAF01-2092-4B69-85BE-9BBFA9E1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03900-97C4-4619-B1F0-08876CFCF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en-US" sz="1600" b="1">
              <a:solidFill>
                <a:srgbClr val="080808"/>
              </a:solidFill>
            </a:endParaRPr>
          </a:p>
          <a:p>
            <a:r>
              <a:rPr lang="en-US" sz="1600" b="1">
                <a:solidFill>
                  <a:srgbClr val="080808"/>
                </a:solidFill>
              </a:rPr>
              <a:t>THROUGH XV-FC AND PM-ABHIM GIA &amp; ANTICIPATED KEY CHALLENGES</a:t>
            </a:r>
            <a:endParaRPr lang="en-US" sz="160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9D851-04C7-4A3E-A470-9795811E0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b="1">
                <a:solidFill>
                  <a:srgbClr val="080808"/>
                </a:solidFill>
              </a:rPr>
              <a:t>STRENGTHENING OF DIAGNOSTIC NETWORK IN A DISTRICT</a:t>
            </a:r>
            <a:br>
              <a:rPr lang="en-US" sz="3600" b="1">
                <a:solidFill>
                  <a:srgbClr val="080808"/>
                </a:solidFill>
              </a:rPr>
            </a:br>
            <a:endParaRPr lang="en-US" sz="3600" b="1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Social network outline">
            <a:extLst>
              <a:ext uri="{FF2B5EF4-FFF2-40B4-BE49-F238E27FC236}">
                <a16:creationId xmlns:a16="http://schemas.microsoft.com/office/drawing/2014/main" id="{E591D975-984B-7505-C74B-64E52D4E0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445" y="325667"/>
            <a:ext cx="2569206" cy="2569206"/>
          </a:xfrm>
          <a:prstGeom prst="rect">
            <a:avLst/>
          </a:prstGeom>
        </p:spPr>
      </p:pic>
      <p:pic>
        <p:nvPicPr>
          <p:cNvPr id="17" name="Graphic 16" descr="Microscope with solid fill">
            <a:extLst>
              <a:ext uri="{FF2B5EF4-FFF2-40B4-BE49-F238E27FC236}">
                <a16:creationId xmlns:a16="http://schemas.microsoft.com/office/drawing/2014/main" id="{FA4FB51A-67A8-4CE0-B6AB-BE8E33E2A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6761" y="4030720"/>
            <a:ext cx="2574993" cy="25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0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53A74A6-EA8C-4EF1-B521-25B38856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199023"/>
            <a:ext cx="11696262" cy="821155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SAMPLE COLLECTION AND TRANSPORT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7827ECCF-B192-4139-96C7-F00342824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441291"/>
              </p:ext>
            </p:extLst>
          </p:nvPr>
        </p:nvGraphicFramePr>
        <p:xfrm>
          <a:off x="1697606" y="1020178"/>
          <a:ext cx="9661273" cy="5844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4704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0158-D5DF-E678-CF6E-4A4372B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2405"/>
            <a:ext cx="11143593" cy="87439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Sample Packaging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AF9F-C9EB-65A2-C087-D053ED4E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5" y="1252111"/>
            <a:ext cx="6375400" cy="52768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WHO recommends basic triple packaging system for safe transportation of infectious substances and diagnostic specimen. </a:t>
            </a:r>
            <a:endParaRPr lang="en-IN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Primary receptacle</a:t>
            </a:r>
            <a:r>
              <a:rPr lang="en-IN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– A well labelled primary water-tight, leak-proof receptacle containing the specimen and wrapped with adequate absorbent material to absorb all fluid in case of breakages.</a:t>
            </a:r>
            <a:endParaRPr lang="en-IN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Secondary receptacle</a:t>
            </a:r>
            <a:r>
              <a:rPr lang="en-IN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– A second durable, water-tight, leak-proof receptacle with enough absorbent material to enclose and protect the primary receptacle.</a:t>
            </a:r>
            <a:endParaRPr lang="en-IN" dirty="0"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b="1" dirty="0">
                <a:effectLst/>
                <a:latin typeface="Arial" panose="020B0604020202020204" pitchFamily="34" charset="0"/>
                <a:ea typeface="Century Gothic" panose="020B0502020202020204" pitchFamily="34" charset="0"/>
              </a:rPr>
              <a:t>Outer shipping package</a:t>
            </a:r>
            <a:endParaRPr lang="en-IN" sz="3600" dirty="0">
              <a:effectLst/>
              <a:latin typeface="Arial" panose="020B0604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8AF77FA-D08A-CA1E-EA8D-8DDFEF2E8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8702" y="1644641"/>
            <a:ext cx="4768193" cy="44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1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F00158-D5DF-E678-CF6E-4A4372B0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1" y="119857"/>
            <a:ext cx="5460999" cy="1089183"/>
          </a:xfrm>
        </p:spPr>
        <p:txBody>
          <a:bodyPr>
            <a:normAutofit/>
          </a:bodyPr>
          <a:lstStyle/>
          <a:p>
            <a:r>
              <a:rPr lang="en-US" b="1" dirty="0"/>
              <a:t>Sample Transportation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DAF9F-C9EB-65A2-C087-D053ED4E2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050612"/>
            <a:ext cx="4365836" cy="5287512"/>
          </a:xfrm>
        </p:spPr>
        <p:txBody>
          <a:bodyPr>
            <a:normAutofit/>
          </a:bodyPr>
          <a:lstStyle/>
          <a:p>
            <a:pPr algn="just"/>
            <a:r>
              <a:rPr lang="en-IN" sz="2000" b="1" dirty="0">
                <a:latin typeface="Arial" panose="020B0604020202020204" pitchFamily="34" charset="0"/>
                <a:ea typeface="Century Gothic" panose="020B0502020202020204" pitchFamily="34" charset="0"/>
              </a:rPr>
              <a:t>Sample integrity </a:t>
            </a:r>
            <a:r>
              <a:rPr lang="en-IN" sz="2000" dirty="0">
                <a:latin typeface="Arial" panose="020B0604020202020204" pitchFamily="34" charset="0"/>
                <a:ea typeface="Century Gothic" panose="020B0502020202020204" pitchFamily="34" charset="0"/>
              </a:rPr>
              <a:t>is dependent on accurate pre-analytical processes</a:t>
            </a:r>
            <a:endParaRPr lang="en-IN" sz="2000" dirty="0"/>
          </a:p>
          <a:p>
            <a:pPr algn="just"/>
            <a:r>
              <a:rPr lang="en-IN" sz="2000" b="1" dirty="0">
                <a:effectLst/>
                <a:latin typeface="Arial" panose="020B0604020202020204" pitchFamily="34" charset="0"/>
                <a:ea typeface="Century Gothic" panose="020B0502020202020204" pitchFamily="34" charset="0"/>
              </a:rPr>
              <a:t>Sample identification </a:t>
            </a:r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</a:rPr>
              <a:t>(Using barcode or QR code) at the facility prior to transportation must be ensured. </a:t>
            </a:r>
          </a:p>
          <a:p>
            <a:pPr algn="just"/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The three basic tenets of sample transportation are </a:t>
            </a:r>
          </a:p>
          <a:p>
            <a:pPr algn="just"/>
            <a:r>
              <a:rPr lang="en-IN" sz="2000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Time</a:t>
            </a:r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IN" sz="2000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Temperature</a:t>
            </a:r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IN" sz="2000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Stability</a:t>
            </a:r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Needs good working relationship and communication amongst </a:t>
            </a:r>
            <a:r>
              <a:rPr lang="en-IN" sz="2000" dirty="0"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th</a:t>
            </a:r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e </a:t>
            </a:r>
            <a:r>
              <a:rPr lang="en-IN" sz="2000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sender</a:t>
            </a:r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at the spoke lab, the </a:t>
            </a:r>
            <a:r>
              <a:rPr lang="en-IN" sz="2000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carrier</a:t>
            </a:r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and the </a:t>
            </a:r>
            <a:r>
              <a:rPr lang="en-IN" sz="2000" b="1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receiver </a:t>
            </a:r>
            <a:r>
              <a:rPr lang="en-IN" sz="2000" dirty="0">
                <a:effectLst/>
                <a:latin typeface="Arial" panose="020B0604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at the Hub lab</a:t>
            </a:r>
          </a:p>
        </p:txBody>
      </p:sp>
      <p:pic>
        <p:nvPicPr>
          <p:cNvPr id="2050" name="Picture 2" descr="Keeping Operations in Flight: How Drones are Revolutionizing Transportation  and Logistics | SupplyChainBrain">
            <a:extLst>
              <a:ext uri="{FF2B5EF4-FFF2-40B4-BE49-F238E27FC236}">
                <a16:creationId xmlns:a16="http://schemas.microsoft.com/office/drawing/2014/main" id="{47A2CC97-E977-7A0A-CE40-0577F1659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12" r="-1" b="1496"/>
          <a:stretch/>
        </p:blipFill>
        <p:spPr bwMode="auto">
          <a:xfrm>
            <a:off x="5293360" y="-4"/>
            <a:ext cx="689864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eed Post Tracking | India Post Tracking - SpeedPosts.in">
            <a:extLst>
              <a:ext uri="{FF2B5EF4-FFF2-40B4-BE49-F238E27FC236}">
                <a16:creationId xmlns:a16="http://schemas.microsoft.com/office/drawing/2014/main" id="{2AF7D899-4C38-3E02-E531-0B3DCA85F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58"/>
          <a:stretch/>
        </p:blipFill>
        <p:spPr bwMode="auto">
          <a:xfrm>
            <a:off x="5442796" y="3683100"/>
            <a:ext cx="6749204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29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46480" y="152400"/>
            <a:ext cx="10322560" cy="103632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cs typeface="Times New Roman" pitchFamily="18" charset="0"/>
              </a:rPr>
              <a:t>Common Errors Encountered in Pathological Laboratories</a:t>
            </a:r>
            <a:endParaRPr lang="en-IN" alt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46480" y="1417637"/>
            <a:ext cx="10322560" cy="5287963"/>
          </a:xfrm>
        </p:spPr>
        <p:txBody>
          <a:bodyPr>
            <a:normAutofit/>
          </a:bodyPr>
          <a:lstStyle/>
          <a:p>
            <a:pPr eaLnBrk="1" hangingPunct="1"/>
            <a:r>
              <a:rPr lang="en-IN" altLang="en-US" sz="3200" b="1" dirty="0">
                <a:solidFill>
                  <a:srgbClr val="0000FF"/>
                </a:solidFill>
              </a:rPr>
              <a:t>Error in identification of samples</a:t>
            </a:r>
          </a:p>
          <a:p>
            <a:pPr eaLnBrk="1" hangingPunct="1"/>
            <a:r>
              <a:rPr lang="en-IN" altLang="en-US" sz="3200" b="1" dirty="0">
                <a:solidFill>
                  <a:srgbClr val="0000FF"/>
                </a:solidFill>
              </a:rPr>
              <a:t>Incorrect storage of kits/reagents/chemicals/consumables</a:t>
            </a:r>
          </a:p>
          <a:p>
            <a:pPr eaLnBrk="1" hangingPunct="1"/>
            <a:r>
              <a:rPr lang="en-IN" altLang="en-US" sz="3200" b="1" dirty="0">
                <a:solidFill>
                  <a:srgbClr val="0000FF"/>
                </a:solidFill>
              </a:rPr>
              <a:t>Inappropriate use of reagents/chemicals</a:t>
            </a:r>
          </a:p>
          <a:p>
            <a:pPr eaLnBrk="1" hangingPunct="1"/>
            <a:r>
              <a:rPr lang="en-IN" altLang="en-US" sz="3200" b="1" dirty="0">
                <a:solidFill>
                  <a:srgbClr val="0000FF"/>
                </a:solidFill>
              </a:rPr>
              <a:t>Equipment failure</a:t>
            </a:r>
          </a:p>
          <a:p>
            <a:r>
              <a:rPr lang="en-IN" altLang="en-US" sz="3200" b="1" dirty="0">
                <a:solidFill>
                  <a:srgbClr val="0000FF"/>
                </a:solidFill>
              </a:rPr>
              <a:t>Unsuitable environment</a:t>
            </a:r>
          </a:p>
          <a:p>
            <a:r>
              <a:rPr lang="en-IN" altLang="en-US" sz="3200" b="1" dirty="0">
                <a:solidFill>
                  <a:srgbClr val="0000FF"/>
                </a:solidFill>
              </a:rPr>
              <a:t>Untrained staff</a:t>
            </a:r>
          </a:p>
          <a:p>
            <a:pPr eaLnBrk="1" hangingPunct="1"/>
            <a:r>
              <a:rPr lang="en-IN" altLang="en-US" sz="3200" b="1" dirty="0">
                <a:solidFill>
                  <a:srgbClr val="0000FF"/>
                </a:solidFill>
              </a:rPr>
              <a:t>Technical failure in preparing sample testing protocol</a:t>
            </a:r>
          </a:p>
          <a:p>
            <a:pPr eaLnBrk="1" hangingPunct="1"/>
            <a:r>
              <a:rPr lang="en-IN" altLang="en-US" sz="3200" b="1" dirty="0">
                <a:solidFill>
                  <a:srgbClr val="0000FF"/>
                </a:solidFill>
              </a:rPr>
              <a:t>Inaccuracies in documentation</a:t>
            </a:r>
          </a:p>
          <a:p>
            <a:pPr eaLnBrk="1" hangingPunct="1"/>
            <a:r>
              <a:rPr lang="en-IN" altLang="en-US" sz="3200" b="1" dirty="0">
                <a:solidFill>
                  <a:srgbClr val="0000FF"/>
                </a:solidFill>
              </a:rPr>
              <a:t>Misinterpretation of results</a:t>
            </a:r>
          </a:p>
          <a:p>
            <a:pPr marL="0" indent="0">
              <a:buNone/>
            </a:pPr>
            <a:endParaRPr lang="en-IN" altLang="en-US" sz="3200" b="1" dirty="0">
              <a:solidFill>
                <a:srgbClr val="FF0000"/>
              </a:solidFill>
            </a:endParaRPr>
          </a:p>
          <a:p>
            <a:pPr eaLnBrk="1" hangingPunct="1"/>
            <a:endParaRPr lang="en-IN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7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8848F-5768-4A23-B8FE-8D201631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65125"/>
            <a:ext cx="11041380" cy="6052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QUALITY INDICATORS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CA4C19-AE13-4814-9CCE-1E1D29C7AA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420" y="1147666"/>
          <a:ext cx="11567160" cy="5473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749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What is a LIMS | Benefits of using a LIMS">
            <a:extLst>
              <a:ext uri="{FF2B5EF4-FFF2-40B4-BE49-F238E27FC236}">
                <a16:creationId xmlns:a16="http://schemas.microsoft.com/office/drawing/2014/main" id="{04166C68-5010-BE8D-3A73-E1FE681F5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039136"/>
            <a:ext cx="5294716" cy="27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580A1C7-3DD5-BB1E-9E45-50EB5C339C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44"/>
          <a:stretch/>
        </p:blipFill>
        <p:spPr>
          <a:xfrm>
            <a:off x="6253817" y="1475852"/>
            <a:ext cx="5294715" cy="390629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769F684-B83E-6EFF-3666-A6FD155D9C1F}"/>
              </a:ext>
            </a:extLst>
          </p:cNvPr>
          <p:cNvSpPr txBox="1">
            <a:spLocks/>
          </p:cNvSpPr>
          <p:nvPr/>
        </p:nvSpPr>
        <p:spPr>
          <a:xfrm>
            <a:off x="757511" y="714954"/>
            <a:ext cx="10515600" cy="6612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LABORATORY INFORMATION MANAGEMENT SYSTEM (LIMS)</a:t>
            </a:r>
          </a:p>
          <a:p>
            <a:pPr algn="ctr"/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93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4517-3946-4D26-B81F-8639451E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54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STRENGTHNING OF DIAGNOSTIC NETWORK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74BB17-5050-4816-956B-00F2B1C125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96201"/>
              </p:ext>
            </p:extLst>
          </p:nvPr>
        </p:nvGraphicFramePr>
        <p:xfrm>
          <a:off x="838200" y="139890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786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2A4F31-6BD2-B601-574D-8A6211B8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B40EAD82-CB22-3BCD-443B-C6BB7C1F5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603626"/>
              </p:ext>
            </p:extLst>
          </p:nvPr>
        </p:nvGraphicFramePr>
        <p:xfrm>
          <a:off x="4124325" y="1809751"/>
          <a:ext cx="7472573" cy="436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2C6075F-7062-9E0D-8666-3E4DBEBD27CD}"/>
              </a:ext>
            </a:extLst>
          </p:cNvPr>
          <p:cNvSpPr txBox="1">
            <a:spLocks/>
          </p:cNvSpPr>
          <p:nvPr/>
        </p:nvSpPr>
        <p:spPr>
          <a:xfrm>
            <a:off x="285750" y="279400"/>
            <a:ext cx="11311148" cy="1325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>
                <a:latin typeface="Arial" panose="020B0604020202020204" pitchFamily="34" charset="0"/>
                <a:cs typeface="Arial" panose="020B0604020202020204" pitchFamily="34" charset="0"/>
              </a:rPr>
              <a:t>WAY FORWARD</a:t>
            </a:r>
            <a:endParaRPr lang="en-US" sz="4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1C70A5A-A87B-16F7-35AB-3393406B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76413"/>
            <a:ext cx="3838575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7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DB382400-D81D-4BC2-B825-139D3DCAC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3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A9D851-04C7-4A3E-A470-9795811E0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4007333"/>
            <a:ext cx="6455833" cy="2203869"/>
          </a:xfrm>
        </p:spPr>
        <p:txBody>
          <a:bodyPr anchor="t">
            <a:normAutofit/>
          </a:bodyPr>
          <a:lstStyle/>
          <a:p>
            <a:pPr algn="l"/>
            <a:r>
              <a:rPr lang="en-US" sz="4500" b="1"/>
              <a:t>STATE BEST PRACTICES – EFFECTIVE DIAGNOSTIC SERVICE DELIVERY MODELS</a:t>
            </a:r>
          </a:p>
        </p:txBody>
      </p:sp>
      <p:sp>
        <p:nvSpPr>
          <p:cNvPr id="27" name="Freeform: Shape 27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6" y="1286055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2288" y="0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3F81929-E8DA-4450-9CAE-78112B6E4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4670" y="0"/>
            <a:ext cx="5019316" cy="3055154"/>
          </a:xfrm>
          <a:custGeom>
            <a:avLst/>
            <a:gdLst>
              <a:gd name="connsiteX0" fmla="*/ 196330 w 5019316"/>
              <a:gd name="connsiteY0" fmla="*/ 0 h 3055154"/>
              <a:gd name="connsiteX1" fmla="*/ 4822988 w 5019316"/>
              <a:gd name="connsiteY1" fmla="*/ 0 h 3055154"/>
              <a:gd name="connsiteX2" fmla="*/ 4822988 w 5019316"/>
              <a:gd name="connsiteY2" fmla="*/ 40184 h 3055154"/>
              <a:gd name="connsiteX3" fmla="*/ 4829076 w 5019316"/>
              <a:gd name="connsiteY3" fmla="*/ 87363 h 3055154"/>
              <a:gd name="connsiteX4" fmla="*/ 4841250 w 5019316"/>
              <a:gd name="connsiteY4" fmla="*/ 134544 h 3055154"/>
              <a:gd name="connsiteX5" fmla="*/ 4859514 w 5019316"/>
              <a:gd name="connsiteY5" fmla="*/ 178682 h 3055154"/>
              <a:gd name="connsiteX6" fmla="*/ 4883865 w 5019316"/>
              <a:gd name="connsiteY6" fmla="*/ 224339 h 3055154"/>
              <a:gd name="connsiteX7" fmla="*/ 4908215 w 5019316"/>
              <a:gd name="connsiteY7" fmla="*/ 269998 h 3055154"/>
              <a:gd name="connsiteX8" fmla="*/ 4935610 w 5019316"/>
              <a:gd name="connsiteY8" fmla="*/ 315655 h 3055154"/>
              <a:gd name="connsiteX9" fmla="*/ 4961482 w 5019316"/>
              <a:gd name="connsiteY9" fmla="*/ 359793 h 3055154"/>
              <a:gd name="connsiteX10" fmla="*/ 4984312 w 5019316"/>
              <a:gd name="connsiteY10" fmla="*/ 406972 h 3055154"/>
              <a:gd name="connsiteX11" fmla="*/ 5002574 w 5019316"/>
              <a:gd name="connsiteY11" fmla="*/ 452631 h 3055154"/>
              <a:gd name="connsiteX12" fmla="*/ 5014750 w 5019316"/>
              <a:gd name="connsiteY12" fmla="*/ 499811 h 3055154"/>
              <a:gd name="connsiteX13" fmla="*/ 5019316 w 5019316"/>
              <a:gd name="connsiteY13" fmla="*/ 548512 h 3055154"/>
              <a:gd name="connsiteX14" fmla="*/ 5014750 w 5019316"/>
              <a:gd name="connsiteY14" fmla="*/ 597215 h 3055154"/>
              <a:gd name="connsiteX15" fmla="*/ 5002574 w 5019316"/>
              <a:gd name="connsiteY15" fmla="*/ 644395 h 3055154"/>
              <a:gd name="connsiteX16" fmla="*/ 4984312 w 5019316"/>
              <a:gd name="connsiteY16" fmla="*/ 690054 h 3055154"/>
              <a:gd name="connsiteX17" fmla="*/ 4961482 w 5019316"/>
              <a:gd name="connsiteY17" fmla="*/ 737233 h 3055154"/>
              <a:gd name="connsiteX18" fmla="*/ 4935610 w 5019316"/>
              <a:gd name="connsiteY18" fmla="*/ 781371 h 3055154"/>
              <a:gd name="connsiteX19" fmla="*/ 4908215 w 5019316"/>
              <a:gd name="connsiteY19" fmla="*/ 827030 h 3055154"/>
              <a:gd name="connsiteX20" fmla="*/ 4883865 w 5019316"/>
              <a:gd name="connsiteY20" fmla="*/ 872687 h 3055154"/>
              <a:gd name="connsiteX21" fmla="*/ 4859514 w 5019316"/>
              <a:gd name="connsiteY21" fmla="*/ 918345 h 3055154"/>
              <a:gd name="connsiteX22" fmla="*/ 4841250 w 5019316"/>
              <a:gd name="connsiteY22" fmla="*/ 962482 h 3055154"/>
              <a:gd name="connsiteX23" fmla="*/ 4829076 w 5019316"/>
              <a:gd name="connsiteY23" fmla="*/ 1009663 h 3055154"/>
              <a:gd name="connsiteX24" fmla="*/ 4822988 w 5019316"/>
              <a:gd name="connsiteY24" fmla="*/ 1056842 h 3055154"/>
              <a:gd name="connsiteX25" fmla="*/ 4822988 w 5019316"/>
              <a:gd name="connsiteY25" fmla="*/ 1107067 h 3055154"/>
              <a:gd name="connsiteX26" fmla="*/ 4826031 w 5019316"/>
              <a:gd name="connsiteY26" fmla="*/ 1158813 h 3055154"/>
              <a:gd name="connsiteX27" fmla="*/ 4832119 w 5019316"/>
              <a:gd name="connsiteY27" fmla="*/ 1210558 h 3055154"/>
              <a:gd name="connsiteX28" fmla="*/ 4839728 w 5019316"/>
              <a:gd name="connsiteY28" fmla="*/ 1262305 h 3055154"/>
              <a:gd name="connsiteX29" fmla="*/ 4845816 w 5019316"/>
              <a:gd name="connsiteY29" fmla="*/ 1314051 h 3055154"/>
              <a:gd name="connsiteX30" fmla="*/ 4850383 w 5019316"/>
              <a:gd name="connsiteY30" fmla="*/ 1365796 h 3055154"/>
              <a:gd name="connsiteX31" fmla="*/ 4848859 w 5019316"/>
              <a:gd name="connsiteY31" fmla="*/ 1414500 h 3055154"/>
              <a:gd name="connsiteX32" fmla="*/ 4842773 w 5019316"/>
              <a:gd name="connsiteY32" fmla="*/ 1461681 h 3055154"/>
              <a:gd name="connsiteX33" fmla="*/ 4829076 w 5019316"/>
              <a:gd name="connsiteY33" fmla="*/ 1507338 h 3055154"/>
              <a:gd name="connsiteX34" fmla="*/ 4809290 w 5019316"/>
              <a:gd name="connsiteY34" fmla="*/ 1545386 h 3055154"/>
              <a:gd name="connsiteX35" fmla="*/ 4783417 w 5019316"/>
              <a:gd name="connsiteY35" fmla="*/ 1581914 h 3055154"/>
              <a:gd name="connsiteX36" fmla="*/ 4752978 w 5019316"/>
              <a:gd name="connsiteY36" fmla="*/ 1613874 h 3055154"/>
              <a:gd name="connsiteX37" fmla="*/ 4717975 w 5019316"/>
              <a:gd name="connsiteY37" fmla="*/ 1645834 h 3055154"/>
              <a:gd name="connsiteX38" fmla="*/ 4681447 w 5019316"/>
              <a:gd name="connsiteY38" fmla="*/ 1674752 h 3055154"/>
              <a:gd name="connsiteX39" fmla="*/ 4643400 w 5019316"/>
              <a:gd name="connsiteY39" fmla="*/ 1703669 h 3055154"/>
              <a:gd name="connsiteX40" fmla="*/ 4603831 w 5019316"/>
              <a:gd name="connsiteY40" fmla="*/ 1732585 h 3055154"/>
              <a:gd name="connsiteX41" fmla="*/ 4567303 w 5019316"/>
              <a:gd name="connsiteY41" fmla="*/ 1761502 h 3055154"/>
              <a:gd name="connsiteX42" fmla="*/ 4532299 w 5019316"/>
              <a:gd name="connsiteY42" fmla="*/ 1791940 h 3055154"/>
              <a:gd name="connsiteX43" fmla="*/ 4501861 w 5019316"/>
              <a:gd name="connsiteY43" fmla="*/ 1826945 h 3055154"/>
              <a:gd name="connsiteX44" fmla="*/ 4474466 w 5019316"/>
              <a:gd name="connsiteY44" fmla="*/ 1860428 h 3055154"/>
              <a:gd name="connsiteX45" fmla="*/ 4453158 w 5019316"/>
              <a:gd name="connsiteY45" fmla="*/ 1898476 h 3055154"/>
              <a:gd name="connsiteX46" fmla="*/ 4434896 w 5019316"/>
              <a:gd name="connsiteY46" fmla="*/ 1939569 h 3055154"/>
              <a:gd name="connsiteX47" fmla="*/ 4419677 w 5019316"/>
              <a:gd name="connsiteY47" fmla="*/ 1983706 h 3055154"/>
              <a:gd name="connsiteX48" fmla="*/ 4405979 w 5019316"/>
              <a:gd name="connsiteY48" fmla="*/ 2029365 h 3055154"/>
              <a:gd name="connsiteX49" fmla="*/ 4393803 w 5019316"/>
              <a:gd name="connsiteY49" fmla="*/ 2075023 h 3055154"/>
              <a:gd name="connsiteX50" fmla="*/ 4381628 w 5019316"/>
              <a:gd name="connsiteY50" fmla="*/ 2122203 h 3055154"/>
              <a:gd name="connsiteX51" fmla="*/ 4367930 w 5019316"/>
              <a:gd name="connsiteY51" fmla="*/ 2166339 h 3055154"/>
              <a:gd name="connsiteX52" fmla="*/ 4352711 w 5019316"/>
              <a:gd name="connsiteY52" fmla="*/ 2210475 h 3055154"/>
              <a:gd name="connsiteX53" fmla="*/ 4334449 w 5019316"/>
              <a:gd name="connsiteY53" fmla="*/ 2251568 h 3055154"/>
              <a:gd name="connsiteX54" fmla="*/ 4311619 w 5019316"/>
              <a:gd name="connsiteY54" fmla="*/ 2288096 h 3055154"/>
              <a:gd name="connsiteX55" fmla="*/ 4284226 w 5019316"/>
              <a:gd name="connsiteY55" fmla="*/ 2321577 h 3055154"/>
              <a:gd name="connsiteX56" fmla="*/ 4250743 w 5019316"/>
              <a:gd name="connsiteY56" fmla="*/ 2348972 h 3055154"/>
              <a:gd name="connsiteX57" fmla="*/ 4214216 w 5019316"/>
              <a:gd name="connsiteY57" fmla="*/ 2371801 h 3055154"/>
              <a:gd name="connsiteX58" fmla="*/ 4173123 w 5019316"/>
              <a:gd name="connsiteY58" fmla="*/ 2390065 h 3055154"/>
              <a:gd name="connsiteX59" fmla="*/ 4128988 w 5019316"/>
              <a:gd name="connsiteY59" fmla="*/ 2405284 h 3055154"/>
              <a:gd name="connsiteX60" fmla="*/ 4084853 w 5019316"/>
              <a:gd name="connsiteY60" fmla="*/ 2418982 h 3055154"/>
              <a:gd name="connsiteX61" fmla="*/ 4037672 w 5019316"/>
              <a:gd name="connsiteY61" fmla="*/ 2431158 h 3055154"/>
              <a:gd name="connsiteX62" fmla="*/ 3992014 w 5019316"/>
              <a:gd name="connsiteY62" fmla="*/ 2443334 h 3055154"/>
              <a:gd name="connsiteX63" fmla="*/ 3946357 w 5019316"/>
              <a:gd name="connsiteY63" fmla="*/ 2457031 h 3055154"/>
              <a:gd name="connsiteX64" fmla="*/ 3902222 w 5019316"/>
              <a:gd name="connsiteY64" fmla="*/ 2472250 h 3055154"/>
              <a:gd name="connsiteX65" fmla="*/ 3861129 w 5019316"/>
              <a:gd name="connsiteY65" fmla="*/ 2490514 h 3055154"/>
              <a:gd name="connsiteX66" fmla="*/ 3823082 w 5019316"/>
              <a:gd name="connsiteY66" fmla="*/ 2511820 h 3055154"/>
              <a:gd name="connsiteX67" fmla="*/ 3789599 w 5019316"/>
              <a:gd name="connsiteY67" fmla="*/ 2539215 h 3055154"/>
              <a:gd name="connsiteX68" fmla="*/ 3754595 w 5019316"/>
              <a:gd name="connsiteY68" fmla="*/ 2569655 h 3055154"/>
              <a:gd name="connsiteX69" fmla="*/ 3724155 w 5019316"/>
              <a:gd name="connsiteY69" fmla="*/ 2604660 h 3055154"/>
              <a:gd name="connsiteX70" fmla="*/ 3695239 w 5019316"/>
              <a:gd name="connsiteY70" fmla="*/ 2641186 h 3055154"/>
              <a:gd name="connsiteX71" fmla="*/ 3666323 w 5019316"/>
              <a:gd name="connsiteY71" fmla="*/ 2679234 h 3055154"/>
              <a:gd name="connsiteX72" fmla="*/ 3637406 w 5019316"/>
              <a:gd name="connsiteY72" fmla="*/ 2717283 h 3055154"/>
              <a:gd name="connsiteX73" fmla="*/ 3608490 w 5019316"/>
              <a:gd name="connsiteY73" fmla="*/ 2753810 h 3055154"/>
              <a:gd name="connsiteX74" fmla="*/ 3576529 w 5019316"/>
              <a:gd name="connsiteY74" fmla="*/ 2788814 h 3055154"/>
              <a:gd name="connsiteX75" fmla="*/ 3544567 w 5019316"/>
              <a:gd name="connsiteY75" fmla="*/ 2819253 h 3055154"/>
              <a:gd name="connsiteX76" fmla="*/ 3508043 w 5019316"/>
              <a:gd name="connsiteY76" fmla="*/ 2845126 h 3055154"/>
              <a:gd name="connsiteX77" fmla="*/ 3469994 w 5019316"/>
              <a:gd name="connsiteY77" fmla="*/ 2864912 h 3055154"/>
              <a:gd name="connsiteX78" fmla="*/ 3424336 w 5019316"/>
              <a:gd name="connsiteY78" fmla="*/ 2878609 h 3055154"/>
              <a:gd name="connsiteX79" fmla="*/ 3377155 w 5019316"/>
              <a:gd name="connsiteY79" fmla="*/ 2884697 h 3055154"/>
              <a:gd name="connsiteX80" fmla="*/ 3328455 w 5019316"/>
              <a:gd name="connsiteY80" fmla="*/ 2886219 h 3055154"/>
              <a:gd name="connsiteX81" fmla="*/ 3276709 w 5019316"/>
              <a:gd name="connsiteY81" fmla="*/ 2881652 h 3055154"/>
              <a:gd name="connsiteX82" fmla="*/ 3224964 w 5019316"/>
              <a:gd name="connsiteY82" fmla="*/ 2875566 h 3055154"/>
              <a:gd name="connsiteX83" fmla="*/ 3173217 w 5019316"/>
              <a:gd name="connsiteY83" fmla="*/ 2867955 h 3055154"/>
              <a:gd name="connsiteX84" fmla="*/ 3121473 w 5019316"/>
              <a:gd name="connsiteY84" fmla="*/ 2861868 h 3055154"/>
              <a:gd name="connsiteX85" fmla="*/ 3069726 w 5019316"/>
              <a:gd name="connsiteY85" fmla="*/ 2858824 h 3055154"/>
              <a:gd name="connsiteX86" fmla="*/ 3019503 w 5019316"/>
              <a:gd name="connsiteY86" fmla="*/ 2858824 h 3055154"/>
              <a:gd name="connsiteX87" fmla="*/ 2972324 w 5019316"/>
              <a:gd name="connsiteY87" fmla="*/ 2864912 h 3055154"/>
              <a:gd name="connsiteX88" fmla="*/ 2923623 w 5019316"/>
              <a:gd name="connsiteY88" fmla="*/ 2877088 h 3055154"/>
              <a:gd name="connsiteX89" fmla="*/ 2879486 w 5019316"/>
              <a:gd name="connsiteY89" fmla="*/ 2895350 h 3055154"/>
              <a:gd name="connsiteX90" fmla="*/ 2833829 w 5019316"/>
              <a:gd name="connsiteY90" fmla="*/ 2919702 h 3055154"/>
              <a:gd name="connsiteX91" fmla="*/ 2788172 w 5019316"/>
              <a:gd name="connsiteY91" fmla="*/ 2944054 h 3055154"/>
              <a:gd name="connsiteX92" fmla="*/ 2742513 w 5019316"/>
              <a:gd name="connsiteY92" fmla="*/ 2971447 h 3055154"/>
              <a:gd name="connsiteX93" fmla="*/ 2698376 w 5019316"/>
              <a:gd name="connsiteY93" fmla="*/ 2997321 h 3055154"/>
              <a:gd name="connsiteX94" fmla="*/ 2651198 w 5019316"/>
              <a:gd name="connsiteY94" fmla="*/ 3020150 h 3055154"/>
              <a:gd name="connsiteX95" fmla="*/ 2605539 w 5019316"/>
              <a:gd name="connsiteY95" fmla="*/ 3038414 h 3055154"/>
              <a:gd name="connsiteX96" fmla="*/ 2558359 w 5019316"/>
              <a:gd name="connsiteY96" fmla="*/ 3050590 h 3055154"/>
              <a:gd name="connsiteX97" fmla="*/ 2509659 w 5019316"/>
              <a:gd name="connsiteY97" fmla="*/ 3055154 h 3055154"/>
              <a:gd name="connsiteX98" fmla="*/ 2460957 w 5019316"/>
              <a:gd name="connsiteY98" fmla="*/ 3050590 h 3055154"/>
              <a:gd name="connsiteX99" fmla="*/ 2413777 w 5019316"/>
              <a:gd name="connsiteY99" fmla="*/ 3038414 h 3055154"/>
              <a:gd name="connsiteX100" fmla="*/ 2368120 w 5019316"/>
              <a:gd name="connsiteY100" fmla="*/ 3020150 h 3055154"/>
              <a:gd name="connsiteX101" fmla="*/ 2320940 w 5019316"/>
              <a:gd name="connsiteY101" fmla="*/ 2997321 h 3055154"/>
              <a:gd name="connsiteX102" fmla="*/ 2276803 w 5019316"/>
              <a:gd name="connsiteY102" fmla="*/ 2971447 h 3055154"/>
              <a:gd name="connsiteX103" fmla="*/ 2231146 w 5019316"/>
              <a:gd name="connsiteY103" fmla="*/ 2944054 h 3055154"/>
              <a:gd name="connsiteX104" fmla="*/ 2185488 w 5019316"/>
              <a:gd name="connsiteY104" fmla="*/ 2919702 h 3055154"/>
              <a:gd name="connsiteX105" fmla="*/ 2139831 w 5019316"/>
              <a:gd name="connsiteY105" fmla="*/ 2895350 h 3055154"/>
              <a:gd name="connsiteX106" fmla="*/ 2094174 w 5019316"/>
              <a:gd name="connsiteY106" fmla="*/ 2877088 h 3055154"/>
              <a:gd name="connsiteX107" fmla="*/ 2046994 w 5019316"/>
              <a:gd name="connsiteY107" fmla="*/ 2864912 h 3055154"/>
              <a:gd name="connsiteX108" fmla="*/ 1999813 w 5019316"/>
              <a:gd name="connsiteY108" fmla="*/ 2858824 h 3055154"/>
              <a:gd name="connsiteX109" fmla="*/ 1949589 w 5019316"/>
              <a:gd name="connsiteY109" fmla="*/ 2858824 h 3055154"/>
              <a:gd name="connsiteX110" fmla="*/ 1897844 w 5019316"/>
              <a:gd name="connsiteY110" fmla="*/ 2861868 h 3055154"/>
              <a:gd name="connsiteX111" fmla="*/ 1846099 w 5019316"/>
              <a:gd name="connsiteY111" fmla="*/ 2867955 h 3055154"/>
              <a:gd name="connsiteX112" fmla="*/ 1794352 w 5019316"/>
              <a:gd name="connsiteY112" fmla="*/ 2875566 h 3055154"/>
              <a:gd name="connsiteX113" fmla="*/ 1742606 w 5019316"/>
              <a:gd name="connsiteY113" fmla="*/ 2881652 h 3055154"/>
              <a:gd name="connsiteX114" fmla="*/ 1690861 w 5019316"/>
              <a:gd name="connsiteY114" fmla="*/ 2886219 h 3055154"/>
              <a:gd name="connsiteX115" fmla="*/ 1642161 w 5019316"/>
              <a:gd name="connsiteY115" fmla="*/ 2884697 h 3055154"/>
              <a:gd name="connsiteX116" fmla="*/ 1594981 w 5019316"/>
              <a:gd name="connsiteY116" fmla="*/ 2878609 h 3055154"/>
              <a:gd name="connsiteX117" fmla="*/ 1549322 w 5019316"/>
              <a:gd name="connsiteY117" fmla="*/ 2864912 h 3055154"/>
              <a:gd name="connsiteX118" fmla="*/ 1511275 w 5019316"/>
              <a:gd name="connsiteY118" fmla="*/ 2845126 h 3055154"/>
              <a:gd name="connsiteX119" fmla="*/ 1474747 w 5019316"/>
              <a:gd name="connsiteY119" fmla="*/ 2819253 h 3055154"/>
              <a:gd name="connsiteX120" fmla="*/ 1442788 w 5019316"/>
              <a:gd name="connsiteY120" fmla="*/ 2788814 h 3055154"/>
              <a:gd name="connsiteX121" fmla="*/ 1410827 w 5019316"/>
              <a:gd name="connsiteY121" fmla="*/ 2753810 h 3055154"/>
              <a:gd name="connsiteX122" fmla="*/ 1381910 w 5019316"/>
              <a:gd name="connsiteY122" fmla="*/ 2717283 h 3055154"/>
              <a:gd name="connsiteX123" fmla="*/ 1352994 w 5019316"/>
              <a:gd name="connsiteY123" fmla="*/ 2679234 h 3055154"/>
              <a:gd name="connsiteX124" fmla="*/ 1324077 w 5019316"/>
              <a:gd name="connsiteY124" fmla="*/ 2641186 h 3055154"/>
              <a:gd name="connsiteX125" fmla="*/ 1295161 w 5019316"/>
              <a:gd name="connsiteY125" fmla="*/ 2604660 h 3055154"/>
              <a:gd name="connsiteX126" fmla="*/ 1264721 w 5019316"/>
              <a:gd name="connsiteY126" fmla="*/ 2569655 h 3055154"/>
              <a:gd name="connsiteX127" fmla="*/ 1229717 w 5019316"/>
              <a:gd name="connsiteY127" fmla="*/ 2539215 h 3055154"/>
              <a:gd name="connsiteX128" fmla="*/ 1196234 w 5019316"/>
              <a:gd name="connsiteY128" fmla="*/ 2511820 h 3055154"/>
              <a:gd name="connsiteX129" fmla="*/ 1158187 w 5019316"/>
              <a:gd name="connsiteY129" fmla="*/ 2490514 h 3055154"/>
              <a:gd name="connsiteX130" fmla="*/ 1117095 w 5019316"/>
              <a:gd name="connsiteY130" fmla="*/ 2472250 h 3055154"/>
              <a:gd name="connsiteX131" fmla="*/ 1072959 w 5019316"/>
              <a:gd name="connsiteY131" fmla="*/ 2457031 h 3055154"/>
              <a:gd name="connsiteX132" fmla="*/ 1027301 w 5019316"/>
              <a:gd name="connsiteY132" fmla="*/ 2443334 h 3055154"/>
              <a:gd name="connsiteX133" fmla="*/ 981644 w 5019316"/>
              <a:gd name="connsiteY133" fmla="*/ 2431158 h 3055154"/>
              <a:gd name="connsiteX134" fmla="*/ 934464 w 5019316"/>
              <a:gd name="connsiteY134" fmla="*/ 2418982 h 3055154"/>
              <a:gd name="connsiteX135" fmla="*/ 890329 w 5019316"/>
              <a:gd name="connsiteY135" fmla="*/ 2405284 h 3055154"/>
              <a:gd name="connsiteX136" fmla="*/ 846192 w 5019316"/>
              <a:gd name="connsiteY136" fmla="*/ 2390065 h 3055154"/>
              <a:gd name="connsiteX137" fmla="*/ 805101 w 5019316"/>
              <a:gd name="connsiteY137" fmla="*/ 2371801 h 3055154"/>
              <a:gd name="connsiteX138" fmla="*/ 768573 w 5019316"/>
              <a:gd name="connsiteY138" fmla="*/ 2348972 h 3055154"/>
              <a:gd name="connsiteX139" fmla="*/ 735091 w 5019316"/>
              <a:gd name="connsiteY139" fmla="*/ 2321577 h 3055154"/>
              <a:gd name="connsiteX140" fmla="*/ 707698 w 5019316"/>
              <a:gd name="connsiteY140" fmla="*/ 2288096 h 3055154"/>
              <a:gd name="connsiteX141" fmla="*/ 684869 w 5019316"/>
              <a:gd name="connsiteY141" fmla="*/ 2251568 h 3055154"/>
              <a:gd name="connsiteX142" fmla="*/ 666605 w 5019316"/>
              <a:gd name="connsiteY142" fmla="*/ 2210475 h 3055154"/>
              <a:gd name="connsiteX143" fmla="*/ 651386 w 5019316"/>
              <a:gd name="connsiteY143" fmla="*/ 2166339 h 3055154"/>
              <a:gd name="connsiteX144" fmla="*/ 637689 w 5019316"/>
              <a:gd name="connsiteY144" fmla="*/ 2122203 h 3055154"/>
              <a:gd name="connsiteX145" fmla="*/ 625513 w 5019316"/>
              <a:gd name="connsiteY145" fmla="*/ 2075023 h 3055154"/>
              <a:gd name="connsiteX146" fmla="*/ 613337 w 5019316"/>
              <a:gd name="connsiteY146" fmla="*/ 2029365 h 3055154"/>
              <a:gd name="connsiteX147" fmla="*/ 599640 w 5019316"/>
              <a:gd name="connsiteY147" fmla="*/ 1983706 h 3055154"/>
              <a:gd name="connsiteX148" fmla="*/ 584421 w 5019316"/>
              <a:gd name="connsiteY148" fmla="*/ 1939569 h 3055154"/>
              <a:gd name="connsiteX149" fmla="*/ 566157 w 5019316"/>
              <a:gd name="connsiteY149" fmla="*/ 1898476 h 3055154"/>
              <a:gd name="connsiteX150" fmla="*/ 544850 w 5019316"/>
              <a:gd name="connsiteY150" fmla="*/ 1860428 h 3055154"/>
              <a:gd name="connsiteX151" fmla="*/ 517457 w 5019316"/>
              <a:gd name="connsiteY151" fmla="*/ 1826945 h 3055154"/>
              <a:gd name="connsiteX152" fmla="*/ 487017 w 5019316"/>
              <a:gd name="connsiteY152" fmla="*/ 1791940 h 3055154"/>
              <a:gd name="connsiteX153" fmla="*/ 452013 w 5019316"/>
              <a:gd name="connsiteY153" fmla="*/ 1761502 h 3055154"/>
              <a:gd name="connsiteX154" fmla="*/ 413964 w 5019316"/>
              <a:gd name="connsiteY154" fmla="*/ 1732585 h 3055154"/>
              <a:gd name="connsiteX155" fmla="*/ 375916 w 5019316"/>
              <a:gd name="connsiteY155" fmla="*/ 1703669 h 3055154"/>
              <a:gd name="connsiteX156" fmla="*/ 337869 w 5019316"/>
              <a:gd name="connsiteY156" fmla="*/ 1674752 h 3055154"/>
              <a:gd name="connsiteX157" fmla="*/ 301341 w 5019316"/>
              <a:gd name="connsiteY157" fmla="*/ 1645834 h 3055154"/>
              <a:gd name="connsiteX158" fmla="*/ 266337 w 5019316"/>
              <a:gd name="connsiteY158" fmla="*/ 1613874 h 3055154"/>
              <a:gd name="connsiteX159" fmla="*/ 235899 w 5019316"/>
              <a:gd name="connsiteY159" fmla="*/ 1581914 h 3055154"/>
              <a:gd name="connsiteX160" fmla="*/ 210028 w 5019316"/>
              <a:gd name="connsiteY160" fmla="*/ 1545386 h 3055154"/>
              <a:gd name="connsiteX161" fmla="*/ 190243 w 5019316"/>
              <a:gd name="connsiteY161" fmla="*/ 1507338 h 3055154"/>
              <a:gd name="connsiteX162" fmla="*/ 176545 w 5019316"/>
              <a:gd name="connsiteY162" fmla="*/ 1461681 h 3055154"/>
              <a:gd name="connsiteX163" fmla="*/ 170457 w 5019316"/>
              <a:gd name="connsiteY163" fmla="*/ 1414500 h 3055154"/>
              <a:gd name="connsiteX164" fmla="*/ 168934 w 5019316"/>
              <a:gd name="connsiteY164" fmla="*/ 1365796 h 3055154"/>
              <a:gd name="connsiteX165" fmla="*/ 173500 w 5019316"/>
              <a:gd name="connsiteY165" fmla="*/ 1314051 h 3055154"/>
              <a:gd name="connsiteX166" fmla="*/ 179588 w 5019316"/>
              <a:gd name="connsiteY166" fmla="*/ 1262305 h 3055154"/>
              <a:gd name="connsiteX167" fmla="*/ 187198 w 5019316"/>
              <a:gd name="connsiteY167" fmla="*/ 1210558 h 3055154"/>
              <a:gd name="connsiteX168" fmla="*/ 193285 w 5019316"/>
              <a:gd name="connsiteY168" fmla="*/ 1158813 h 3055154"/>
              <a:gd name="connsiteX169" fmla="*/ 196330 w 5019316"/>
              <a:gd name="connsiteY169" fmla="*/ 1107067 h 3055154"/>
              <a:gd name="connsiteX170" fmla="*/ 196330 w 5019316"/>
              <a:gd name="connsiteY170" fmla="*/ 1056842 h 3055154"/>
              <a:gd name="connsiteX171" fmla="*/ 190243 w 5019316"/>
              <a:gd name="connsiteY171" fmla="*/ 1009663 h 3055154"/>
              <a:gd name="connsiteX172" fmla="*/ 178067 w 5019316"/>
              <a:gd name="connsiteY172" fmla="*/ 962482 h 3055154"/>
              <a:gd name="connsiteX173" fmla="*/ 159803 w 5019316"/>
              <a:gd name="connsiteY173" fmla="*/ 918345 h 3055154"/>
              <a:gd name="connsiteX174" fmla="*/ 136974 w 5019316"/>
              <a:gd name="connsiteY174" fmla="*/ 872687 h 3055154"/>
              <a:gd name="connsiteX175" fmla="*/ 111101 w 5019316"/>
              <a:gd name="connsiteY175" fmla="*/ 827030 h 3055154"/>
              <a:gd name="connsiteX176" fmla="*/ 83708 w 5019316"/>
              <a:gd name="connsiteY176" fmla="*/ 781371 h 3055154"/>
              <a:gd name="connsiteX177" fmla="*/ 57835 w 5019316"/>
              <a:gd name="connsiteY177" fmla="*/ 737233 h 3055154"/>
              <a:gd name="connsiteX178" fmla="*/ 35005 w 5019316"/>
              <a:gd name="connsiteY178" fmla="*/ 690054 h 3055154"/>
              <a:gd name="connsiteX179" fmla="*/ 16743 w 5019316"/>
              <a:gd name="connsiteY179" fmla="*/ 644395 h 3055154"/>
              <a:gd name="connsiteX180" fmla="*/ 4567 w 5019316"/>
              <a:gd name="connsiteY180" fmla="*/ 597215 h 3055154"/>
              <a:gd name="connsiteX181" fmla="*/ 0 w 5019316"/>
              <a:gd name="connsiteY181" fmla="*/ 548512 h 3055154"/>
              <a:gd name="connsiteX182" fmla="*/ 4567 w 5019316"/>
              <a:gd name="connsiteY182" fmla="*/ 499811 h 3055154"/>
              <a:gd name="connsiteX183" fmla="*/ 16743 w 5019316"/>
              <a:gd name="connsiteY183" fmla="*/ 452631 h 3055154"/>
              <a:gd name="connsiteX184" fmla="*/ 35005 w 5019316"/>
              <a:gd name="connsiteY184" fmla="*/ 406972 h 3055154"/>
              <a:gd name="connsiteX185" fmla="*/ 57835 w 5019316"/>
              <a:gd name="connsiteY185" fmla="*/ 359793 h 3055154"/>
              <a:gd name="connsiteX186" fmla="*/ 83708 w 5019316"/>
              <a:gd name="connsiteY186" fmla="*/ 315655 h 3055154"/>
              <a:gd name="connsiteX187" fmla="*/ 111101 w 5019316"/>
              <a:gd name="connsiteY187" fmla="*/ 269998 h 3055154"/>
              <a:gd name="connsiteX188" fmla="*/ 136974 w 5019316"/>
              <a:gd name="connsiteY188" fmla="*/ 224339 h 3055154"/>
              <a:gd name="connsiteX189" fmla="*/ 159803 w 5019316"/>
              <a:gd name="connsiteY189" fmla="*/ 178682 h 3055154"/>
              <a:gd name="connsiteX190" fmla="*/ 178067 w 5019316"/>
              <a:gd name="connsiteY190" fmla="*/ 134544 h 3055154"/>
              <a:gd name="connsiteX191" fmla="*/ 190243 w 5019316"/>
              <a:gd name="connsiteY191" fmla="*/ 87363 h 3055154"/>
              <a:gd name="connsiteX192" fmla="*/ 196330 w 5019316"/>
              <a:gd name="connsiteY192" fmla="*/ 40184 h 305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Graphic 16" descr="Microscope with solid fill">
            <a:extLst>
              <a:ext uri="{FF2B5EF4-FFF2-40B4-BE49-F238E27FC236}">
                <a16:creationId xmlns:a16="http://schemas.microsoft.com/office/drawing/2014/main" id="{FA4FB51A-67A8-4CE0-B6AB-BE8E33E2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7672" y="168086"/>
            <a:ext cx="2093333" cy="2093333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55B12B5-937D-4928-A7A3-634A569C3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6476" y="1433267"/>
            <a:ext cx="4335537" cy="5424732"/>
          </a:xfrm>
          <a:custGeom>
            <a:avLst/>
            <a:gdLst>
              <a:gd name="connsiteX0" fmla="*/ 2948563 w 4335537"/>
              <a:gd name="connsiteY0" fmla="*/ 0 h 5424732"/>
              <a:gd name="connsiteX1" fmla="*/ 3005780 w 4335537"/>
              <a:gd name="connsiteY1" fmla="*/ 5363 h 5424732"/>
              <a:gd name="connsiteX2" fmla="*/ 3061211 w 4335537"/>
              <a:gd name="connsiteY2" fmla="*/ 19669 h 5424732"/>
              <a:gd name="connsiteX3" fmla="*/ 3114855 w 4335537"/>
              <a:gd name="connsiteY3" fmla="*/ 41127 h 5424732"/>
              <a:gd name="connsiteX4" fmla="*/ 3170284 w 4335537"/>
              <a:gd name="connsiteY4" fmla="*/ 67948 h 5424732"/>
              <a:gd name="connsiteX5" fmla="*/ 3222140 w 4335537"/>
              <a:gd name="connsiteY5" fmla="*/ 98346 h 5424732"/>
              <a:gd name="connsiteX6" fmla="*/ 3275784 w 4335537"/>
              <a:gd name="connsiteY6" fmla="*/ 130533 h 5424732"/>
              <a:gd name="connsiteX7" fmla="*/ 3329425 w 4335537"/>
              <a:gd name="connsiteY7" fmla="*/ 159141 h 5424732"/>
              <a:gd name="connsiteX8" fmla="*/ 3383067 w 4335537"/>
              <a:gd name="connsiteY8" fmla="*/ 187752 h 5424732"/>
              <a:gd name="connsiteX9" fmla="*/ 3434923 w 4335537"/>
              <a:gd name="connsiteY9" fmla="*/ 209208 h 5424732"/>
              <a:gd name="connsiteX10" fmla="*/ 3492142 w 4335537"/>
              <a:gd name="connsiteY10" fmla="*/ 223514 h 5424732"/>
              <a:gd name="connsiteX11" fmla="*/ 3547571 w 4335537"/>
              <a:gd name="connsiteY11" fmla="*/ 230666 h 5424732"/>
              <a:gd name="connsiteX12" fmla="*/ 3606578 w 4335537"/>
              <a:gd name="connsiteY12" fmla="*/ 230666 h 5424732"/>
              <a:gd name="connsiteX13" fmla="*/ 3667374 w 4335537"/>
              <a:gd name="connsiteY13" fmla="*/ 227091 h 5424732"/>
              <a:gd name="connsiteX14" fmla="*/ 3728169 w 4335537"/>
              <a:gd name="connsiteY14" fmla="*/ 219938 h 5424732"/>
              <a:gd name="connsiteX15" fmla="*/ 3788965 w 4335537"/>
              <a:gd name="connsiteY15" fmla="*/ 210998 h 5424732"/>
              <a:gd name="connsiteX16" fmla="*/ 3849759 w 4335537"/>
              <a:gd name="connsiteY16" fmla="*/ 203845 h 5424732"/>
              <a:gd name="connsiteX17" fmla="*/ 3910555 w 4335537"/>
              <a:gd name="connsiteY17" fmla="*/ 198480 h 5424732"/>
              <a:gd name="connsiteX18" fmla="*/ 3967772 w 4335537"/>
              <a:gd name="connsiteY18" fmla="*/ 200268 h 5424732"/>
              <a:gd name="connsiteX19" fmla="*/ 4023204 w 4335537"/>
              <a:gd name="connsiteY19" fmla="*/ 207421 h 5424732"/>
              <a:gd name="connsiteX20" fmla="*/ 4076847 w 4335537"/>
              <a:gd name="connsiteY20" fmla="*/ 223514 h 5424732"/>
              <a:gd name="connsiteX21" fmla="*/ 4121551 w 4335537"/>
              <a:gd name="connsiteY21" fmla="*/ 246759 h 5424732"/>
              <a:gd name="connsiteX22" fmla="*/ 4164463 w 4335537"/>
              <a:gd name="connsiteY22" fmla="*/ 277158 h 5424732"/>
              <a:gd name="connsiteX23" fmla="*/ 4202013 w 4335537"/>
              <a:gd name="connsiteY23" fmla="*/ 312919 h 5424732"/>
              <a:gd name="connsiteX24" fmla="*/ 4239564 w 4335537"/>
              <a:gd name="connsiteY24" fmla="*/ 354046 h 5424732"/>
              <a:gd name="connsiteX25" fmla="*/ 4273537 w 4335537"/>
              <a:gd name="connsiteY25" fmla="*/ 396960 h 5424732"/>
              <a:gd name="connsiteX26" fmla="*/ 4307511 w 4335537"/>
              <a:gd name="connsiteY26" fmla="*/ 441664 h 5424732"/>
              <a:gd name="connsiteX27" fmla="*/ 4335537 w 4335537"/>
              <a:gd name="connsiteY27" fmla="*/ 478541 h 5424732"/>
              <a:gd name="connsiteX28" fmla="*/ 4335537 w 4335537"/>
              <a:gd name="connsiteY28" fmla="*/ 5411497 h 5424732"/>
              <a:gd name="connsiteX29" fmla="*/ 4325479 w 4335537"/>
              <a:gd name="connsiteY29" fmla="*/ 5424732 h 5424732"/>
              <a:gd name="connsiteX30" fmla="*/ 1571645 w 4335537"/>
              <a:gd name="connsiteY30" fmla="*/ 5424732 h 5424732"/>
              <a:gd name="connsiteX31" fmla="*/ 1555640 w 4335537"/>
              <a:gd name="connsiteY31" fmla="*/ 5403672 h 5424732"/>
              <a:gd name="connsiteX32" fmla="*/ 1521666 w 4335537"/>
              <a:gd name="connsiteY32" fmla="*/ 5360758 h 5424732"/>
              <a:gd name="connsiteX33" fmla="*/ 1485903 w 4335537"/>
              <a:gd name="connsiteY33" fmla="*/ 5319632 h 5424732"/>
              <a:gd name="connsiteX34" fmla="*/ 1444777 w 4335537"/>
              <a:gd name="connsiteY34" fmla="*/ 5283868 h 5424732"/>
              <a:gd name="connsiteX35" fmla="*/ 1405439 w 4335537"/>
              <a:gd name="connsiteY35" fmla="*/ 5251682 h 5424732"/>
              <a:gd name="connsiteX36" fmla="*/ 1360737 w 4335537"/>
              <a:gd name="connsiteY36" fmla="*/ 5226651 h 5424732"/>
              <a:gd name="connsiteX37" fmla="*/ 1312459 w 4335537"/>
              <a:gd name="connsiteY37" fmla="*/ 5205192 h 5424732"/>
              <a:gd name="connsiteX38" fmla="*/ 1260605 w 4335537"/>
              <a:gd name="connsiteY38" fmla="*/ 5187312 h 5424732"/>
              <a:gd name="connsiteX39" fmla="*/ 1206961 w 4335537"/>
              <a:gd name="connsiteY39" fmla="*/ 5171219 h 5424732"/>
              <a:gd name="connsiteX40" fmla="*/ 1153319 w 4335537"/>
              <a:gd name="connsiteY40" fmla="*/ 5156913 h 5424732"/>
              <a:gd name="connsiteX41" fmla="*/ 1097888 w 4335537"/>
              <a:gd name="connsiteY41" fmla="*/ 5142608 h 5424732"/>
              <a:gd name="connsiteX42" fmla="*/ 1046034 w 4335537"/>
              <a:gd name="connsiteY42" fmla="*/ 5126515 h 5424732"/>
              <a:gd name="connsiteX43" fmla="*/ 994178 w 4335537"/>
              <a:gd name="connsiteY43" fmla="*/ 5108634 h 5424732"/>
              <a:gd name="connsiteX44" fmla="*/ 945901 w 4335537"/>
              <a:gd name="connsiteY44" fmla="*/ 5087176 h 5424732"/>
              <a:gd name="connsiteX45" fmla="*/ 902986 w 4335537"/>
              <a:gd name="connsiteY45" fmla="*/ 5060355 h 5424732"/>
              <a:gd name="connsiteX46" fmla="*/ 863647 w 4335537"/>
              <a:gd name="connsiteY46" fmla="*/ 5028169 h 5424732"/>
              <a:gd name="connsiteX47" fmla="*/ 831463 w 4335537"/>
              <a:gd name="connsiteY47" fmla="*/ 4988832 h 5424732"/>
              <a:gd name="connsiteX48" fmla="*/ 804643 w 4335537"/>
              <a:gd name="connsiteY48" fmla="*/ 4945915 h 5424732"/>
              <a:gd name="connsiteX49" fmla="*/ 783185 w 4335537"/>
              <a:gd name="connsiteY49" fmla="*/ 4897636 h 5424732"/>
              <a:gd name="connsiteX50" fmla="*/ 765304 w 4335537"/>
              <a:gd name="connsiteY50" fmla="*/ 4845782 h 5424732"/>
              <a:gd name="connsiteX51" fmla="*/ 749211 w 4335537"/>
              <a:gd name="connsiteY51" fmla="*/ 4793927 h 5424732"/>
              <a:gd name="connsiteX52" fmla="*/ 734906 w 4335537"/>
              <a:gd name="connsiteY52" fmla="*/ 4738495 h 5424732"/>
              <a:gd name="connsiteX53" fmla="*/ 720601 w 4335537"/>
              <a:gd name="connsiteY53" fmla="*/ 4684853 h 5424732"/>
              <a:gd name="connsiteX54" fmla="*/ 704508 w 4335537"/>
              <a:gd name="connsiteY54" fmla="*/ 4631208 h 5424732"/>
              <a:gd name="connsiteX55" fmla="*/ 686627 w 4335537"/>
              <a:gd name="connsiteY55" fmla="*/ 4579352 h 5424732"/>
              <a:gd name="connsiteX56" fmla="*/ 665170 w 4335537"/>
              <a:gd name="connsiteY56" fmla="*/ 4531073 h 5424732"/>
              <a:gd name="connsiteX57" fmla="*/ 640137 w 4335537"/>
              <a:gd name="connsiteY57" fmla="*/ 4486371 h 5424732"/>
              <a:gd name="connsiteX58" fmla="*/ 607953 w 4335537"/>
              <a:gd name="connsiteY58" fmla="*/ 4447032 h 5424732"/>
              <a:gd name="connsiteX59" fmla="*/ 572190 w 4335537"/>
              <a:gd name="connsiteY59" fmla="*/ 4405905 h 5424732"/>
              <a:gd name="connsiteX60" fmla="*/ 531064 w 4335537"/>
              <a:gd name="connsiteY60" fmla="*/ 4370144 h 5424732"/>
              <a:gd name="connsiteX61" fmla="*/ 486360 w 4335537"/>
              <a:gd name="connsiteY61" fmla="*/ 4336170 h 5424732"/>
              <a:gd name="connsiteX62" fmla="*/ 441659 w 4335537"/>
              <a:gd name="connsiteY62" fmla="*/ 4302196 h 5424732"/>
              <a:gd name="connsiteX63" fmla="*/ 396958 w 4335537"/>
              <a:gd name="connsiteY63" fmla="*/ 4268222 h 5424732"/>
              <a:gd name="connsiteX64" fmla="*/ 354042 w 4335537"/>
              <a:gd name="connsiteY64" fmla="*/ 4234246 h 5424732"/>
              <a:gd name="connsiteX65" fmla="*/ 312916 w 4335537"/>
              <a:gd name="connsiteY65" fmla="*/ 4196697 h 5424732"/>
              <a:gd name="connsiteX66" fmla="*/ 277155 w 4335537"/>
              <a:gd name="connsiteY66" fmla="*/ 4159148 h 5424732"/>
              <a:gd name="connsiteX67" fmla="*/ 246759 w 4335537"/>
              <a:gd name="connsiteY67" fmla="*/ 4116232 h 5424732"/>
              <a:gd name="connsiteX68" fmla="*/ 223513 w 4335537"/>
              <a:gd name="connsiteY68" fmla="*/ 4071530 h 5424732"/>
              <a:gd name="connsiteX69" fmla="*/ 207420 w 4335537"/>
              <a:gd name="connsiteY69" fmla="*/ 4017888 h 5424732"/>
              <a:gd name="connsiteX70" fmla="*/ 200268 w 4335537"/>
              <a:gd name="connsiteY70" fmla="*/ 3962456 h 5424732"/>
              <a:gd name="connsiteX71" fmla="*/ 198478 w 4335537"/>
              <a:gd name="connsiteY71" fmla="*/ 3905234 h 5424732"/>
              <a:gd name="connsiteX72" fmla="*/ 203843 w 4335537"/>
              <a:gd name="connsiteY72" fmla="*/ 3844439 h 5424732"/>
              <a:gd name="connsiteX73" fmla="*/ 210996 w 4335537"/>
              <a:gd name="connsiteY73" fmla="*/ 3783644 h 5424732"/>
              <a:gd name="connsiteX74" fmla="*/ 219936 w 4335537"/>
              <a:gd name="connsiteY74" fmla="*/ 3722847 h 5424732"/>
              <a:gd name="connsiteX75" fmla="*/ 227088 w 4335537"/>
              <a:gd name="connsiteY75" fmla="*/ 3662052 h 5424732"/>
              <a:gd name="connsiteX76" fmla="*/ 230666 w 4335537"/>
              <a:gd name="connsiteY76" fmla="*/ 3601257 h 5424732"/>
              <a:gd name="connsiteX77" fmla="*/ 230666 w 4335537"/>
              <a:gd name="connsiteY77" fmla="*/ 3542248 h 5424732"/>
              <a:gd name="connsiteX78" fmla="*/ 223513 w 4335537"/>
              <a:gd name="connsiteY78" fmla="*/ 3486818 h 5424732"/>
              <a:gd name="connsiteX79" fmla="*/ 209208 w 4335537"/>
              <a:gd name="connsiteY79" fmla="*/ 3431386 h 5424732"/>
              <a:gd name="connsiteX80" fmla="*/ 187750 w 4335537"/>
              <a:gd name="connsiteY80" fmla="*/ 3379529 h 5424732"/>
              <a:gd name="connsiteX81" fmla="*/ 160929 w 4335537"/>
              <a:gd name="connsiteY81" fmla="*/ 3325887 h 5424732"/>
              <a:gd name="connsiteX82" fmla="*/ 130531 w 4335537"/>
              <a:gd name="connsiteY82" fmla="*/ 3272245 h 5424732"/>
              <a:gd name="connsiteX83" fmla="*/ 98347 w 4335537"/>
              <a:gd name="connsiteY83" fmla="*/ 3218601 h 5424732"/>
              <a:gd name="connsiteX84" fmla="*/ 67949 w 4335537"/>
              <a:gd name="connsiteY84" fmla="*/ 3166744 h 5424732"/>
              <a:gd name="connsiteX85" fmla="*/ 41126 w 4335537"/>
              <a:gd name="connsiteY85" fmla="*/ 3111314 h 5424732"/>
              <a:gd name="connsiteX86" fmla="*/ 19670 w 4335537"/>
              <a:gd name="connsiteY86" fmla="*/ 3057670 h 5424732"/>
              <a:gd name="connsiteX87" fmla="*/ 5365 w 4335537"/>
              <a:gd name="connsiteY87" fmla="*/ 3002238 h 5424732"/>
              <a:gd name="connsiteX88" fmla="*/ 0 w 4335537"/>
              <a:gd name="connsiteY88" fmla="*/ 2945018 h 5424732"/>
              <a:gd name="connsiteX89" fmla="*/ 5365 w 4335537"/>
              <a:gd name="connsiteY89" fmla="*/ 2887800 h 5424732"/>
              <a:gd name="connsiteX90" fmla="*/ 19670 w 4335537"/>
              <a:gd name="connsiteY90" fmla="*/ 2832369 h 5424732"/>
              <a:gd name="connsiteX91" fmla="*/ 41126 w 4335537"/>
              <a:gd name="connsiteY91" fmla="*/ 2778724 h 5424732"/>
              <a:gd name="connsiteX92" fmla="*/ 67949 w 4335537"/>
              <a:gd name="connsiteY92" fmla="*/ 2723294 h 5424732"/>
              <a:gd name="connsiteX93" fmla="*/ 98347 w 4335537"/>
              <a:gd name="connsiteY93" fmla="*/ 2671438 h 5424732"/>
              <a:gd name="connsiteX94" fmla="*/ 130531 w 4335537"/>
              <a:gd name="connsiteY94" fmla="*/ 2617795 h 5424732"/>
              <a:gd name="connsiteX95" fmla="*/ 160929 w 4335537"/>
              <a:gd name="connsiteY95" fmla="*/ 2564151 h 5424732"/>
              <a:gd name="connsiteX96" fmla="*/ 187750 w 4335537"/>
              <a:gd name="connsiteY96" fmla="*/ 2510509 h 5424732"/>
              <a:gd name="connsiteX97" fmla="*/ 209208 w 4335537"/>
              <a:gd name="connsiteY97" fmla="*/ 2458652 h 5424732"/>
              <a:gd name="connsiteX98" fmla="*/ 223513 w 4335537"/>
              <a:gd name="connsiteY98" fmla="*/ 2403220 h 5424732"/>
              <a:gd name="connsiteX99" fmla="*/ 230666 w 4335537"/>
              <a:gd name="connsiteY99" fmla="*/ 2347790 h 5424732"/>
              <a:gd name="connsiteX100" fmla="*/ 230666 w 4335537"/>
              <a:gd name="connsiteY100" fmla="*/ 2288783 h 5424732"/>
              <a:gd name="connsiteX101" fmla="*/ 227088 w 4335537"/>
              <a:gd name="connsiteY101" fmla="*/ 2227986 h 5424732"/>
              <a:gd name="connsiteX102" fmla="*/ 219936 w 4335537"/>
              <a:gd name="connsiteY102" fmla="*/ 2167191 h 5424732"/>
              <a:gd name="connsiteX103" fmla="*/ 210996 w 4335537"/>
              <a:gd name="connsiteY103" fmla="*/ 2106394 h 5424732"/>
              <a:gd name="connsiteX104" fmla="*/ 203843 w 4335537"/>
              <a:gd name="connsiteY104" fmla="*/ 2045599 h 5424732"/>
              <a:gd name="connsiteX105" fmla="*/ 198478 w 4335537"/>
              <a:gd name="connsiteY105" fmla="*/ 1984804 h 5424732"/>
              <a:gd name="connsiteX106" fmla="*/ 200268 w 4335537"/>
              <a:gd name="connsiteY106" fmla="*/ 1927585 h 5424732"/>
              <a:gd name="connsiteX107" fmla="*/ 207420 w 4335537"/>
              <a:gd name="connsiteY107" fmla="*/ 1872153 h 5424732"/>
              <a:gd name="connsiteX108" fmla="*/ 223513 w 4335537"/>
              <a:gd name="connsiteY108" fmla="*/ 1818508 h 5424732"/>
              <a:gd name="connsiteX109" fmla="*/ 246759 w 4335537"/>
              <a:gd name="connsiteY109" fmla="*/ 1773807 h 5424732"/>
              <a:gd name="connsiteX110" fmla="*/ 277155 w 4335537"/>
              <a:gd name="connsiteY110" fmla="*/ 1730892 h 5424732"/>
              <a:gd name="connsiteX111" fmla="*/ 312916 w 4335537"/>
              <a:gd name="connsiteY111" fmla="*/ 1693341 h 5424732"/>
              <a:gd name="connsiteX112" fmla="*/ 354042 w 4335537"/>
              <a:gd name="connsiteY112" fmla="*/ 1655792 h 5424732"/>
              <a:gd name="connsiteX113" fmla="*/ 396958 w 4335537"/>
              <a:gd name="connsiteY113" fmla="*/ 1621816 h 5424732"/>
              <a:gd name="connsiteX114" fmla="*/ 441659 w 4335537"/>
              <a:gd name="connsiteY114" fmla="*/ 1587842 h 5424732"/>
              <a:gd name="connsiteX115" fmla="*/ 486360 w 4335537"/>
              <a:gd name="connsiteY115" fmla="*/ 1553868 h 5424732"/>
              <a:gd name="connsiteX116" fmla="*/ 531064 w 4335537"/>
              <a:gd name="connsiteY116" fmla="*/ 1519895 h 5424732"/>
              <a:gd name="connsiteX117" fmla="*/ 572190 w 4335537"/>
              <a:gd name="connsiteY117" fmla="*/ 1484133 h 5424732"/>
              <a:gd name="connsiteX118" fmla="*/ 607953 w 4335537"/>
              <a:gd name="connsiteY118" fmla="*/ 1443007 h 5424732"/>
              <a:gd name="connsiteX119" fmla="*/ 640137 w 4335537"/>
              <a:gd name="connsiteY119" fmla="*/ 1403668 h 5424732"/>
              <a:gd name="connsiteX120" fmla="*/ 665170 w 4335537"/>
              <a:gd name="connsiteY120" fmla="*/ 1358966 h 5424732"/>
              <a:gd name="connsiteX121" fmla="*/ 686627 w 4335537"/>
              <a:gd name="connsiteY121" fmla="*/ 1310687 h 5424732"/>
              <a:gd name="connsiteX122" fmla="*/ 704508 w 4335537"/>
              <a:gd name="connsiteY122" fmla="*/ 1258830 h 5424732"/>
              <a:gd name="connsiteX123" fmla="*/ 720601 w 4335537"/>
              <a:gd name="connsiteY123" fmla="*/ 1205186 h 5424732"/>
              <a:gd name="connsiteX124" fmla="*/ 734906 w 4335537"/>
              <a:gd name="connsiteY124" fmla="*/ 1151543 h 5424732"/>
              <a:gd name="connsiteX125" fmla="*/ 749211 w 4335537"/>
              <a:gd name="connsiteY125" fmla="*/ 1096111 h 5424732"/>
              <a:gd name="connsiteX126" fmla="*/ 765304 w 4335537"/>
              <a:gd name="connsiteY126" fmla="*/ 1044257 h 5424732"/>
              <a:gd name="connsiteX127" fmla="*/ 783185 w 4335537"/>
              <a:gd name="connsiteY127" fmla="*/ 992400 h 5424732"/>
              <a:gd name="connsiteX128" fmla="*/ 804643 w 4335537"/>
              <a:gd name="connsiteY128" fmla="*/ 944123 h 5424732"/>
              <a:gd name="connsiteX129" fmla="*/ 831463 w 4335537"/>
              <a:gd name="connsiteY129" fmla="*/ 901209 h 5424732"/>
              <a:gd name="connsiteX130" fmla="*/ 863647 w 4335537"/>
              <a:gd name="connsiteY130" fmla="*/ 861870 h 5424732"/>
              <a:gd name="connsiteX131" fmla="*/ 902986 w 4335537"/>
              <a:gd name="connsiteY131" fmla="*/ 829684 h 5424732"/>
              <a:gd name="connsiteX132" fmla="*/ 945901 w 4335537"/>
              <a:gd name="connsiteY132" fmla="*/ 802863 h 5424732"/>
              <a:gd name="connsiteX133" fmla="*/ 994178 w 4335537"/>
              <a:gd name="connsiteY133" fmla="*/ 781405 h 5424732"/>
              <a:gd name="connsiteX134" fmla="*/ 1046034 w 4335537"/>
              <a:gd name="connsiteY134" fmla="*/ 763524 h 5424732"/>
              <a:gd name="connsiteX135" fmla="*/ 1097888 w 4335537"/>
              <a:gd name="connsiteY135" fmla="*/ 747431 h 5424732"/>
              <a:gd name="connsiteX136" fmla="*/ 1153319 w 4335537"/>
              <a:gd name="connsiteY136" fmla="*/ 733125 h 5424732"/>
              <a:gd name="connsiteX137" fmla="*/ 1206961 w 4335537"/>
              <a:gd name="connsiteY137" fmla="*/ 718820 h 5424732"/>
              <a:gd name="connsiteX138" fmla="*/ 1260605 w 4335537"/>
              <a:gd name="connsiteY138" fmla="*/ 702727 h 5424732"/>
              <a:gd name="connsiteX139" fmla="*/ 1312459 w 4335537"/>
              <a:gd name="connsiteY139" fmla="*/ 684846 h 5424732"/>
              <a:gd name="connsiteX140" fmla="*/ 1360737 w 4335537"/>
              <a:gd name="connsiteY140" fmla="*/ 663388 h 5424732"/>
              <a:gd name="connsiteX141" fmla="*/ 1405439 w 4335537"/>
              <a:gd name="connsiteY141" fmla="*/ 638356 h 5424732"/>
              <a:gd name="connsiteX142" fmla="*/ 1444777 w 4335537"/>
              <a:gd name="connsiteY142" fmla="*/ 606170 h 5424732"/>
              <a:gd name="connsiteX143" fmla="*/ 1485903 w 4335537"/>
              <a:gd name="connsiteY143" fmla="*/ 570407 h 5424732"/>
              <a:gd name="connsiteX144" fmla="*/ 1521666 w 4335537"/>
              <a:gd name="connsiteY144" fmla="*/ 529280 h 5424732"/>
              <a:gd name="connsiteX145" fmla="*/ 1555640 w 4335537"/>
              <a:gd name="connsiteY145" fmla="*/ 486366 h 5424732"/>
              <a:gd name="connsiteX146" fmla="*/ 1589613 w 4335537"/>
              <a:gd name="connsiteY146" fmla="*/ 441664 h 5424732"/>
              <a:gd name="connsiteX147" fmla="*/ 1623587 w 4335537"/>
              <a:gd name="connsiteY147" fmla="*/ 396960 h 5424732"/>
              <a:gd name="connsiteX148" fmla="*/ 1657560 w 4335537"/>
              <a:gd name="connsiteY148" fmla="*/ 354046 h 5424732"/>
              <a:gd name="connsiteX149" fmla="*/ 1695111 w 4335537"/>
              <a:gd name="connsiteY149" fmla="*/ 312919 h 5424732"/>
              <a:gd name="connsiteX150" fmla="*/ 1732660 w 4335537"/>
              <a:gd name="connsiteY150" fmla="*/ 277158 h 5424732"/>
              <a:gd name="connsiteX151" fmla="*/ 1775575 w 4335537"/>
              <a:gd name="connsiteY151" fmla="*/ 246759 h 5424732"/>
              <a:gd name="connsiteX152" fmla="*/ 1820277 w 4335537"/>
              <a:gd name="connsiteY152" fmla="*/ 223514 h 5424732"/>
              <a:gd name="connsiteX153" fmla="*/ 1873920 w 4335537"/>
              <a:gd name="connsiteY153" fmla="*/ 207421 h 5424732"/>
              <a:gd name="connsiteX154" fmla="*/ 1929352 w 4335537"/>
              <a:gd name="connsiteY154" fmla="*/ 200268 h 5424732"/>
              <a:gd name="connsiteX155" fmla="*/ 1986569 w 4335537"/>
              <a:gd name="connsiteY155" fmla="*/ 198480 h 5424732"/>
              <a:gd name="connsiteX156" fmla="*/ 2047363 w 4335537"/>
              <a:gd name="connsiteY156" fmla="*/ 203845 h 5424732"/>
              <a:gd name="connsiteX157" fmla="*/ 2108159 w 4335537"/>
              <a:gd name="connsiteY157" fmla="*/ 210998 h 5424732"/>
              <a:gd name="connsiteX158" fmla="*/ 2168955 w 4335537"/>
              <a:gd name="connsiteY158" fmla="*/ 219938 h 5424732"/>
              <a:gd name="connsiteX159" fmla="*/ 2229750 w 4335537"/>
              <a:gd name="connsiteY159" fmla="*/ 227091 h 5424732"/>
              <a:gd name="connsiteX160" fmla="*/ 2290544 w 4335537"/>
              <a:gd name="connsiteY160" fmla="*/ 230666 h 5424732"/>
              <a:gd name="connsiteX161" fmla="*/ 2349553 w 4335537"/>
              <a:gd name="connsiteY161" fmla="*/ 230666 h 5424732"/>
              <a:gd name="connsiteX162" fmla="*/ 2404984 w 4335537"/>
              <a:gd name="connsiteY162" fmla="*/ 223514 h 5424732"/>
              <a:gd name="connsiteX163" fmla="*/ 2460415 w 4335537"/>
              <a:gd name="connsiteY163" fmla="*/ 209208 h 5424732"/>
              <a:gd name="connsiteX164" fmla="*/ 2514057 w 4335537"/>
              <a:gd name="connsiteY164" fmla="*/ 187752 h 5424732"/>
              <a:gd name="connsiteX165" fmla="*/ 2567699 w 4335537"/>
              <a:gd name="connsiteY165" fmla="*/ 159141 h 5424732"/>
              <a:gd name="connsiteX166" fmla="*/ 2621342 w 4335537"/>
              <a:gd name="connsiteY166" fmla="*/ 130533 h 5424732"/>
              <a:gd name="connsiteX167" fmla="*/ 2674984 w 4335537"/>
              <a:gd name="connsiteY167" fmla="*/ 98346 h 5424732"/>
              <a:gd name="connsiteX168" fmla="*/ 2726840 w 4335537"/>
              <a:gd name="connsiteY168" fmla="*/ 67948 h 5424732"/>
              <a:gd name="connsiteX169" fmla="*/ 2782271 w 4335537"/>
              <a:gd name="connsiteY169" fmla="*/ 41127 h 5424732"/>
              <a:gd name="connsiteX170" fmla="*/ 2835913 w 4335537"/>
              <a:gd name="connsiteY170" fmla="*/ 19669 h 5424732"/>
              <a:gd name="connsiteX171" fmla="*/ 2891344 w 4335537"/>
              <a:gd name="connsiteY171" fmla="*/ 5363 h 5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Social network outline">
            <a:extLst>
              <a:ext uri="{FF2B5EF4-FFF2-40B4-BE49-F238E27FC236}">
                <a16:creationId xmlns:a16="http://schemas.microsoft.com/office/drawing/2014/main" id="{E591D975-984B-7505-C74B-64E52D4E0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8529" y="2930011"/>
            <a:ext cx="3146324" cy="31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01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5E2CC9-3376-4CFD-9698-C41534B9F6A2}"/>
              </a:ext>
            </a:extLst>
          </p:cNvPr>
          <p:cNvSpPr txBox="1"/>
          <p:nvPr/>
        </p:nvSpPr>
        <p:spPr>
          <a:xfrm>
            <a:off x="-1" y="0"/>
            <a:ext cx="1219200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Telangana Diagnostics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3B989E-0590-F2CD-BBE1-07B2F5667B68}"/>
              </a:ext>
            </a:extLst>
          </p:cNvPr>
          <p:cNvSpPr txBox="1"/>
          <p:nvPr/>
        </p:nvSpPr>
        <p:spPr>
          <a:xfrm>
            <a:off x="223520" y="1415985"/>
            <a:ext cx="816864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&amp; Spoke Model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where a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Laboratory (Hub)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caters to all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Facilities (DH/ SDH/ CHC/ PHC/ Basti Davakhana) (Spokes)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are in the vicinity of below 60 KMs. 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district have at least 1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Hub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OPD volume of connected spokes. 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Hub and Connected Spokes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between 30-60 KMs. This  prevents sample damage due to longer transportation time. 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Telangana State Medical Services &amp; Infrastructure Development Corporation (TSMSIDC) is the nodal agency for procurements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 Management is through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eAushadhi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</a:p>
          <a:p>
            <a:pPr marL="285750" indent="-285750" algn="just" fontAlgn="base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with 800 Samples collected from respective Spokes at Hyderabad Hub.  Currently  17,000 samples are tested daily with Turn-Around-Time (TAT) of 24 Hours across the state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A694F1-B6FA-9E64-25E2-87E576FD6AE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3253" b="2355"/>
          <a:stretch/>
        </p:blipFill>
        <p:spPr bwMode="auto">
          <a:xfrm>
            <a:off x="8644682" y="1086504"/>
            <a:ext cx="3394918" cy="5598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50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7719FC-6400-2DDB-6EDD-6FA089230F12}"/>
              </a:ext>
            </a:extLst>
          </p:cNvPr>
          <p:cNvGrpSpPr/>
          <p:nvPr/>
        </p:nvGrpSpPr>
        <p:grpSpPr>
          <a:xfrm>
            <a:off x="3440509" y="1457838"/>
            <a:ext cx="5310981" cy="4567434"/>
            <a:chOff x="6881019" y="3200156"/>
            <a:chExt cx="10621962" cy="9134868"/>
          </a:xfrm>
        </p:grpSpPr>
        <p:sp>
          <p:nvSpPr>
            <p:cNvPr id="3" name="Freeform 84">
              <a:extLst>
                <a:ext uri="{FF2B5EF4-FFF2-40B4-BE49-F238E27FC236}">
                  <a16:creationId xmlns:a16="http://schemas.microsoft.com/office/drawing/2014/main" id="{737E0F9C-7AB0-AD5C-B50A-C04351C25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8169" y="8057906"/>
              <a:ext cx="328613" cy="381000"/>
            </a:xfrm>
            <a:custGeom>
              <a:avLst/>
              <a:gdLst>
                <a:gd name="T0" fmla="*/ 105 w 207"/>
                <a:gd name="T1" fmla="*/ 0 h 240"/>
                <a:gd name="T2" fmla="*/ 207 w 207"/>
                <a:gd name="T3" fmla="*/ 102 h 240"/>
                <a:gd name="T4" fmla="*/ 207 w 207"/>
                <a:gd name="T5" fmla="*/ 240 h 240"/>
                <a:gd name="T6" fmla="*/ 141 w 207"/>
                <a:gd name="T7" fmla="*/ 240 h 240"/>
                <a:gd name="T8" fmla="*/ 141 w 207"/>
                <a:gd name="T9" fmla="*/ 138 h 240"/>
                <a:gd name="T10" fmla="*/ 70 w 207"/>
                <a:gd name="T11" fmla="*/ 138 h 240"/>
                <a:gd name="T12" fmla="*/ 70 w 207"/>
                <a:gd name="T13" fmla="*/ 240 h 240"/>
                <a:gd name="T14" fmla="*/ 0 w 207"/>
                <a:gd name="T15" fmla="*/ 240 h 240"/>
                <a:gd name="T16" fmla="*/ 0 w 207"/>
                <a:gd name="T17" fmla="*/ 102 h 240"/>
                <a:gd name="T18" fmla="*/ 105 w 207"/>
                <a:gd name="T1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240">
                  <a:moveTo>
                    <a:pt x="105" y="0"/>
                  </a:moveTo>
                  <a:lnTo>
                    <a:pt x="207" y="102"/>
                  </a:lnTo>
                  <a:lnTo>
                    <a:pt x="207" y="240"/>
                  </a:lnTo>
                  <a:lnTo>
                    <a:pt x="141" y="240"/>
                  </a:lnTo>
                  <a:lnTo>
                    <a:pt x="141" y="138"/>
                  </a:lnTo>
                  <a:lnTo>
                    <a:pt x="70" y="138"/>
                  </a:lnTo>
                  <a:lnTo>
                    <a:pt x="70" y="240"/>
                  </a:lnTo>
                  <a:lnTo>
                    <a:pt x="0" y="240"/>
                  </a:lnTo>
                  <a:lnTo>
                    <a:pt x="0" y="10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" name="Freeform 85">
              <a:extLst>
                <a:ext uri="{FF2B5EF4-FFF2-40B4-BE49-F238E27FC236}">
                  <a16:creationId xmlns:a16="http://schemas.microsoft.com/office/drawing/2014/main" id="{7B64E42C-F2D0-C6CC-94A4-B01A79859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0381" y="7973768"/>
              <a:ext cx="490538" cy="274638"/>
            </a:xfrm>
            <a:custGeom>
              <a:avLst/>
              <a:gdLst>
                <a:gd name="T0" fmla="*/ 83 w 88"/>
                <a:gd name="T1" fmla="*/ 48 h 49"/>
                <a:gd name="T2" fmla="*/ 80 w 88"/>
                <a:gd name="T3" fmla="*/ 47 h 49"/>
                <a:gd name="T4" fmla="*/ 44 w 88"/>
                <a:gd name="T5" fmla="*/ 11 h 49"/>
                <a:gd name="T6" fmla="*/ 8 w 88"/>
                <a:gd name="T7" fmla="*/ 47 h 49"/>
                <a:gd name="T8" fmla="*/ 2 w 88"/>
                <a:gd name="T9" fmla="*/ 47 h 49"/>
                <a:gd name="T10" fmla="*/ 2 w 88"/>
                <a:gd name="T11" fmla="*/ 41 h 49"/>
                <a:gd name="T12" fmla="*/ 41 w 88"/>
                <a:gd name="T13" fmla="*/ 2 h 49"/>
                <a:gd name="T14" fmla="*/ 47 w 88"/>
                <a:gd name="T15" fmla="*/ 2 h 49"/>
                <a:gd name="T16" fmla="*/ 86 w 88"/>
                <a:gd name="T17" fmla="*/ 41 h 49"/>
                <a:gd name="T18" fmla="*/ 86 w 88"/>
                <a:gd name="T19" fmla="*/ 47 h 49"/>
                <a:gd name="T20" fmla="*/ 83 w 88"/>
                <a:gd name="T2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49">
                  <a:moveTo>
                    <a:pt x="83" y="48"/>
                  </a:moveTo>
                  <a:cubicBezTo>
                    <a:pt x="82" y="48"/>
                    <a:pt x="81" y="48"/>
                    <a:pt x="80" y="47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49"/>
                    <a:pt x="3" y="49"/>
                    <a:pt x="2" y="47"/>
                  </a:cubicBezTo>
                  <a:cubicBezTo>
                    <a:pt x="0" y="45"/>
                    <a:pt x="0" y="43"/>
                    <a:pt x="2" y="4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0"/>
                    <a:pt x="45" y="0"/>
                    <a:pt x="47" y="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3"/>
                    <a:pt x="88" y="45"/>
                    <a:pt x="86" y="47"/>
                  </a:cubicBezTo>
                  <a:cubicBezTo>
                    <a:pt x="85" y="48"/>
                    <a:pt x="84" y="48"/>
                    <a:pt x="83" y="48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" name="Freeform 86">
              <a:extLst>
                <a:ext uri="{FF2B5EF4-FFF2-40B4-BE49-F238E27FC236}">
                  <a16:creationId xmlns:a16="http://schemas.microsoft.com/office/drawing/2014/main" id="{94847723-746F-5ADC-13A6-D544375A9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17194" y="6643443"/>
              <a:ext cx="565150" cy="587375"/>
            </a:xfrm>
            <a:custGeom>
              <a:avLst/>
              <a:gdLst>
                <a:gd name="T0" fmla="*/ 59 w 101"/>
                <a:gd name="T1" fmla="*/ 0 h 105"/>
                <a:gd name="T2" fmla="*/ 16 w 101"/>
                <a:gd name="T3" fmla="*/ 42 h 105"/>
                <a:gd name="T4" fmla="*/ 27 w 101"/>
                <a:gd name="T5" fmla="*/ 71 h 105"/>
                <a:gd name="T6" fmla="*/ 2 w 101"/>
                <a:gd name="T7" fmla="*/ 96 h 105"/>
                <a:gd name="T8" fmla="*/ 0 w 101"/>
                <a:gd name="T9" fmla="*/ 100 h 105"/>
                <a:gd name="T10" fmla="*/ 2 w 101"/>
                <a:gd name="T11" fmla="*/ 103 h 105"/>
                <a:gd name="T12" fmla="*/ 9 w 101"/>
                <a:gd name="T13" fmla="*/ 103 h 105"/>
                <a:gd name="T14" fmla="*/ 35 w 101"/>
                <a:gd name="T15" fmla="*/ 77 h 105"/>
                <a:gd name="T16" fmla="*/ 59 w 101"/>
                <a:gd name="T17" fmla="*/ 85 h 105"/>
                <a:gd name="T18" fmla="*/ 101 w 101"/>
                <a:gd name="T19" fmla="*/ 42 h 105"/>
                <a:gd name="T20" fmla="*/ 59 w 101"/>
                <a:gd name="T21" fmla="*/ 0 h 105"/>
                <a:gd name="T22" fmla="*/ 59 w 101"/>
                <a:gd name="T23" fmla="*/ 7 h 105"/>
                <a:gd name="T24" fmla="*/ 94 w 101"/>
                <a:gd name="T25" fmla="*/ 42 h 105"/>
                <a:gd name="T26" fmla="*/ 59 w 101"/>
                <a:gd name="T27" fmla="*/ 77 h 105"/>
                <a:gd name="T28" fmla="*/ 24 w 101"/>
                <a:gd name="T29" fmla="*/ 42 h 105"/>
                <a:gd name="T30" fmla="*/ 59 w 101"/>
                <a:gd name="T31" fmla="*/ 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" h="105">
                  <a:moveTo>
                    <a:pt x="59" y="0"/>
                  </a:moveTo>
                  <a:cubicBezTo>
                    <a:pt x="35" y="0"/>
                    <a:pt x="16" y="19"/>
                    <a:pt x="16" y="42"/>
                  </a:cubicBezTo>
                  <a:cubicBezTo>
                    <a:pt x="16" y="53"/>
                    <a:pt x="20" y="63"/>
                    <a:pt x="27" y="7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" y="97"/>
                    <a:pt x="0" y="98"/>
                    <a:pt x="0" y="100"/>
                  </a:cubicBezTo>
                  <a:cubicBezTo>
                    <a:pt x="0" y="101"/>
                    <a:pt x="1" y="102"/>
                    <a:pt x="2" y="103"/>
                  </a:cubicBezTo>
                  <a:cubicBezTo>
                    <a:pt x="4" y="105"/>
                    <a:pt x="7" y="105"/>
                    <a:pt x="9" y="103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42" y="82"/>
                    <a:pt x="50" y="85"/>
                    <a:pt x="59" y="85"/>
                  </a:cubicBezTo>
                  <a:cubicBezTo>
                    <a:pt x="82" y="85"/>
                    <a:pt x="101" y="65"/>
                    <a:pt x="101" y="42"/>
                  </a:cubicBezTo>
                  <a:cubicBezTo>
                    <a:pt x="101" y="19"/>
                    <a:pt x="82" y="0"/>
                    <a:pt x="59" y="0"/>
                  </a:cubicBezTo>
                  <a:close/>
                  <a:moveTo>
                    <a:pt x="59" y="7"/>
                  </a:moveTo>
                  <a:cubicBezTo>
                    <a:pt x="78" y="7"/>
                    <a:pt x="94" y="23"/>
                    <a:pt x="94" y="42"/>
                  </a:cubicBezTo>
                  <a:cubicBezTo>
                    <a:pt x="94" y="61"/>
                    <a:pt x="78" y="77"/>
                    <a:pt x="59" y="77"/>
                  </a:cubicBezTo>
                  <a:cubicBezTo>
                    <a:pt x="39" y="77"/>
                    <a:pt x="24" y="61"/>
                    <a:pt x="24" y="42"/>
                  </a:cubicBezTo>
                  <a:cubicBezTo>
                    <a:pt x="24" y="23"/>
                    <a:pt x="39" y="7"/>
                    <a:pt x="59" y="7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6" name="Freeform 87">
              <a:extLst>
                <a:ext uri="{FF2B5EF4-FFF2-40B4-BE49-F238E27FC236}">
                  <a16:creationId xmlns:a16="http://schemas.microsoft.com/office/drawing/2014/main" id="{4689DAC4-153B-D48D-F352-62878E2C1C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9144" y="3503368"/>
              <a:ext cx="614363" cy="419100"/>
            </a:xfrm>
            <a:custGeom>
              <a:avLst/>
              <a:gdLst>
                <a:gd name="T0" fmla="*/ 0 w 110"/>
                <a:gd name="T1" fmla="*/ 11 h 75"/>
                <a:gd name="T2" fmla="*/ 0 w 110"/>
                <a:gd name="T3" fmla="*/ 65 h 75"/>
                <a:gd name="T4" fmla="*/ 11 w 110"/>
                <a:gd name="T5" fmla="*/ 75 h 75"/>
                <a:gd name="T6" fmla="*/ 99 w 110"/>
                <a:gd name="T7" fmla="*/ 75 h 75"/>
                <a:gd name="T8" fmla="*/ 110 w 110"/>
                <a:gd name="T9" fmla="*/ 65 h 75"/>
                <a:gd name="T10" fmla="*/ 110 w 110"/>
                <a:gd name="T11" fmla="*/ 11 h 75"/>
                <a:gd name="T12" fmla="*/ 99 w 110"/>
                <a:gd name="T13" fmla="*/ 0 h 75"/>
                <a:gd name="T14" fmla="*/ 11 w 110"/>
                <a:gd name="T15" fmla="*/ 0 h 75"/>
                <a:gd name="T16" fmla="*/ 0 w 110"/>
                <a:gd name="T17" fmla="*/ 11 h 75"/>
                <a:gd name="T18" fmla="*/ 7 w 110"/>
                <a:gd name="T19" fmla="*/ 65 h 75"/>
                <a:gd name="T20" fmla="*/ 7 w 110"/>
                <a:gd name="T21" fmla="*/ 11 h 75"/>
                <a:gd name="T22" fmla="*/ 41 w 110"/>
                <a:gd name="T23" fmla="*/ 40 h 75"/>
                <a:gd name="T24" fmla="*/ 7 w 110"/>
                <a:gd name="T25" fmla="*/ 65 h 75"/>
                <a:gd name="T26" fmla="*/ 103 w 110"/>
                <a:gd name="T27" fmla="*/ 66 h 75"/>
                <a:gd name="T28" fmla="*/ 68 w 110"/>
                <a:gd name="T29" fmla="*/ 40 h 75"/>
                <a:gd name="T30" fmla="*/ 103 w 110"/>
                <a:gd name="T31" fmla="*/ 11 h 75"/>
                <a:gd name="T32" fmla="*/ 103 w 110"/>
                <a:gd name="T33" fmla="*/ 65 h 75"/>
                <a:gd name="T34" fmla="*/ 103 w 110"/>
                <a:gd name="T35" fmla="*/ 66 h 75"/>
                <a:gd name="T36" fmla="*/ 13 w 110"/>
                <a:gd name="T37" fmla="*/ 7 h 75"/>
                <a:gd name="T38" fmla="*/ 97 w 110"/>
                <a:gd name="T39" fmla="*/ 7 h 75"/>
                <a:gd name="T40" fmla="*/ 58 w 110"/>
                <a:gd name="T41" fmla="*/ 39 h 75"/>
                <a:gd name="T42" fmla="*/ 52 w 110"/>
                <a:gd name="T43" fmla="*/ 39 h 75"/>
                <a:gd name="T44" fmla="*/ 13 w 110"/>
                <a:gd name="T45" fmla="*/ 7 h 75"/>
                <a:gd name="T46" fmla="*/ 96 w 110"/>
                <a:gd name="T47" fmla="*/ 69 h 75"/>
                <a:gd name="T48" fmla="*/ 13 w 110"/>
                <a:gd name="T49" fmla="*/ 69 h 75"/>
                <a:gd name="T50" fmla="*/ 47 w 110"/>
                <a:gd name="T51" fmla="*/ 44 h 75"/>
                <a:gd name="T52" fmla="*/ 47 w 110"/>
                <a:gd name="T53" fmla="*/ 45 h 75"/>
                <a:gd name="T54" fmla="*/ 55 w 110"/>
                <a:gd name="T55" fmla="*/ 47 h 75"/>
                <a:gd name="T56" fmla="*/ 63 w 110"/>
                <a:gd name="T57" fmla="*/ 45 h 75"/>
                <a:gd name="T58" fmla="*/ 63 w 110"/>
                <a:gd name="T59" fmla="*/ 44 h 75"/>
                <a:gd name="T60" fmla="*/ 96 w 110"/>
                <a:gd name="T61" fmla="*/ 6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75">
                  <a:moveTo>
                    <a:pt x="0" y="11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1"/>
                    <a:pt x="5" y="75"/>
                    <a:pt x="11" y="75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105" y="75"/>
                    <a:pt x="110" y="71"/>
                    <a:pt x="110" y="65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5"/>
                    <a:pt x="105" y="0"/>
                    <a:pt x="9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  <a:moveTo>
                    <a:pt x="7" y="65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7" y="65"/>
                    <a:pt x="7" y="65"/>
                    <a:pt x="7" y="65"/>
                  </a:cubicBezTo>
                  <a:close/>
                  <a:moveTo>
                    <a:pt x="103" y="66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3" y="65"/>
                    <a:pt x="103" y="65"/>
                    <a:pt x="103" y="65"/>
                  </a:cubicBezTo>
                  <a:lnTo>
                    <a:pt x="103" y="66"/>
                  </a:lnTo>
                  <a:close/>
                  <a:moveTo>
                    <a:pt x="13" y="7"/>
                  </a:moveTo>
                  <a:cubicBezTo>
                    <a:pt x="97" y="7"/>
                    <a:pt x="97" y="7"/>
                    <a:pt x="97" y="7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6" y="41"/>
                    <a:pt x="53" y="41"/>
                    <a:pt x="52" y="39"/>
                  </a:cubicBezTo>
                  <a:lnTo>
                    <a:pt x="13" y="7"/>
                  </a:lnTo>
                  <a:close/>
                  <a:moveTo>
                    <a:pt x="96" y="69"/>
                  </a:moveTo>
                  <a:cubicBezTo>
                    <a:pt x="13" y="69"/>
                    <a:pt x="13" y="69"/>
                    <a:pt x="13" y="69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6"/>
                    <a:pt x="52" y="47"/>
                    <a:pt x="55" y="47"/>
                  </a:cubicBezTo>
                  <a:cubicBezTo>
                    <a:pt x="58" y="47"/>
                    <a:pt x="60" y="46"/>
                    <a:pt x="63" y="45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96" y="69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7" name="Oval 90">
              <a:extLst>
                <a:ext uri="{FF2B5EF4-FFF2-40B4-BE49-F238E27FC236}">
                  <a16:creationId xmlns:a16="http://schemas.microsoft.com/office/drawing/2014/main" id="{9BD0E2B8-4F20-0829-8359-6E37CDC0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4044" y="7527681"/>
              <a:ext cx="301625" cy="306388"/>
            </a:xfrm>
            <a:prstGeom prst="ellipse">
              <a:avLst/>
            </a:pr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8" name="Oval 92">
              <a:extLst>
                <a:ext uri="{FF2B5EF4-FFF2-40B4-BE49-F238E27FC236}">
                  <a16:creationId xmlns:a16="http://schemas.microsoft.com/office/drawing/2014/main" id="{FCFE0BB6-90C5-2E35-142C-EE24C78B8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3994" y="3905006"/>
              <a:ext cx="301625" cy="307975"/>
            </a:xfrm>
            <a:prstGeom prst="ellipse">
              <a:avLst/>
            </a:pr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9" name="Freeform 94">
              <a:extLst>
                <a:ext uri="{FF2B5EF4-FFF2-40B4-BE49-F238E27FC236}">
                  <a16:creationId xmlns:a16="http://schemas.microsoft.com/office/drawing/2014/main" id="{E1F7C381-5C22-A54E-B78A-C64E656F2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29906" y="7649918"/>
              <a:ext cx="284163" cy="246063"/>
            </a:xfrm>
            <a:custGeom>
              <a:avLst/>
              <a:gdLst>
                <a:gd name="T0" fmla="*/ 0 w 179"/>
                <a:gd name="T1" fmla="*/ 155 h 155"/>
                <a:gd name="T2" fmla="*/ 88 w 179"/>
                <a:gd name="T3" fmla="*/ 0 h 155"/>
                <a:gd name="T4" fmla="*/ 179 w 179"/>
                <a:gd name="T5" fmla="*/ 155 h 155"/>
                <a:gd name="T6" fmla="*/ 0 w 179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155">
                  <a:moveTo>
                    <a:pt x="0" y="155"/>
                  </a:moveTo>
                  <a:lnTo>
                    <a:pt x="88" y="0"/>
                  </a:lnTo>
                  <a:lnTo>
                    <a:pt x="179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10" name="Freeform 95">
              <a:extLst>
                <a:ext uri="{FF2B5EF4-FFF2-40B4-BE49-F238E27FC236}">
                  <a16:creationId xmlns:a16="http://schemas.microsoft.com/office/drawing/2014/main" id="{998202EA-BFD5-D104-D542-58D3F7BCE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081" y="4709868"/>
              <a:ext cx="263525" cy="279400"/>
            </a:xfrm>
            <a:custGeom>
              <a:avLst/>
              <a:gdLst>
                <a:gd name="T0" fmla="*/ 28 w 166"/>
                <a:gd name="T1" fmla="*/ 176 h 176"/>
                <a:gd name="T2" fmla="*/ 0 w 166"/>
                <a:gd name="T3" fmla="*/ 0 h 176"/>
                <a:gd name="T4" fmla="*/ 166 w 166"/>
                <a:gd name="T5" fmla="*/ 63 h 176"/>
                <a:gd name="T6" fmla="*/ 28 w 166"/>
                <a:gd name="T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76">
                  <a:moveTo>
                    <a:pt x="28" y="176"/>
                  </a:moveTo>
                  <a:lnTo>
                    <a:pt x="0" y="0"/>
                  </a:lnTo>
                  <a:lnTo>
                    <a:pt x="166" y="63"/>
                  </a:lnTo>
                  <a:lnTo>
                    <a:pt x="28" y="176"/>
                  </a:lnTo>
                  <a:close/>
                </a:path>
              </a:pathLst>
            </a:custGeom>
            <a:solidFill>
              <a:srgbClr val="96C4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11" name="Freeform 96">
              <a:extLst>
                <a:ext uri="{FF2B5EF4-FFF2-40B4-BE49-F238E27FC236}">
                  <a16:creationId xmlns:a16="http://schemas.microsoft.com/office/drawing/2014/main" id="{C215C3AD-A047-FC1D-DD03-9625860FA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8594" y="5230568"/>
              <a:ext cx="838200" cy="441325"/>
            </a:xfrm>
            <a:custGeom>
              <a:avLst/>
              <a:gdLst>
                <a:gd name="T0" fmla="*/ 128 w 150"/>
                <a:gd name="T1" fmla="*/ 38 h 79"/>
                <a:gd name="T2" fmla="*/ 131 w 150"/>
                <a:gd name="T3" fmla="*/ 29 h 79"/>
                <a:gd name="T4" fmla="*/ 116 w 150"/>
                <a:gd name="T5" fmla="*/ 15 h 79"/>
                <a:gd name="T6" fmla="*/ 105 w 150"/>
                <a:gd name="T7" fmla="*/ 19 h 79"/>
                <a:gd name="T8" fmla="*/ 75 w 150"/>
                <a:gd name="T9" fmla="*/ 0 h 79"/>
                <a:gd name="T10" fmla="*/ 44 w 150"/>
                <a:gd name="T11" fmla="*/ 22 h 79"/>
                <a:gd name="T12" fmla="*/ 39 w 150"/>
                <a:gd name="T13" fmla="*/ 21 h 79"/>
                <a:gd name="T14" fmla="*/ 13 w 150"/>
                <a:gd name="T15" fmla="*/ 46 h 79"/>
                <a:gd name="T16" fmla="*/ 13 w 150"/>
                <a:gd name="T17" fmla="*/ 49 h 79"/>
                <a:gd name="T18" fmla="*/ 0 w 150"/>
                <a:gd name="T19" fmla="*/ 65 h 79"/>
                <a:gd name="T20" fmla="*/ 8 w 150"/>
                <a:gd name="T21" fmla="*/ 79 h 79"/>
                <a:gd name="T22" fmla="*/ 142 w 150"/>
                <a:gd name="T23" fmla="*/ 79 h 79"/>
                <a:gd name="T24" fmla="*/ 150 w 150"/>
                <a:gd name="T25" fmla="*/ 61 h 79"/>
                <a:gd name="T26" fmla="*/ 128 w 150"/>
                <a:gd name="T27" fmla="*/ 3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79">
                  <a:moveTo>
                    <a:pt x="128" y="38"/>
                  </a:moveTo>
                  <a:cubicBezTo>
                    <a:pt x="130" y="35"/>
                    <a:pt x="131" y="32"/>
                    <a:pt x="131" y="29"/>
                  </a:cubicBezTo>
                  <a:cubicBezTo>
                    <a:pt x="131" y="21"/>
                    <a:pt x="125" y="15"/>
                    <a:pt x="116" y="15"/>
                  </a:cubicBezTo>
                  <a:cubicBezTo>
                    <a:pt x="112" y="15"/>
                    <a:pt x="108" y="16"/>
                    <a:pt x="105" y="19"/>
                  </a:cubicBezTo>
                  <a:cubicBezTo>
                    <a:pt x="100" y="8"/>
                    <a:pt x="88" y="0"/>
                    <a:pt x="75" y="0"/>
                  </a:cubicBezTo>
                  <a:cubicBezTo>
                    <a:pt x="60" y="0"/>
                    <a:pt x="48" y="9"/>
                    <a:pt x="44" y="22"/>
                  </a:cubicBezTo>
                  <a:cubicBezTo>
                    <a:pt x="42" y="21"/>
                    <a:pt x="41" y="21"/>
                    <a:pt x="39" y="21"/>
                  </a:cubicBezTo>
                  <a:cubicBezTo>
                    <a:pt x="24" y="21"/>
                    <a:pt x="13" y="32"/>
                    <a:pt x="13" y="46"/>
                  </a:cubicBezTo>
                  <a:cubicBezTo>
                    <a:pt x="13" y="47"/>
                    <a:pt x="13" y="48"/>
                    <a:pt x="13" y="49"/>
                  </a:cubicBezTo>
                  <a:cubicBezTo>
                    <a:pt x="6" y="51"/>
                    <a:pt x="0" y="58"/>
                    <a:pt x="0" y="65"/>
                  </a:cubicBezTo>
                  <a:cubicBezTo>
                    <a:pt x="0" y="70"/>
                    <a:pt x="3" y="76"/>
                    <a:pt x="8" y="79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7" y="75"/>
                    <a:pt x="150" y="68"/>
                    <a:pt x="150" y="61"/>
                  </a:cubicBezTo>
                  <a:cubicBezTo>
                    <a:pt x="150" y="49"/>
                    <a:pt x="141" y="39"/>
                    <a:pt x="128" y="38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12" name="Freeform 97">
              <a:extLst>
                <a:ext uri="{FF2B5EF4-FFF2-40B4-BE49-F238E27FC236}">
                  <a16:creationId xmlns:a16="http://schemas.microsoft.com/office/drawing/2014/main" id="{2BE52BA6-041E-213F-715E-D3498A9C2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83719" y="4206631"/>
              <a:ext cx="457200" cy="419100"/>
            </a:xfrm>
            <a:custGeom>
              <a:avLst/>
              <a:gdLst>
                <a:gd name="T0" fmla="*/ 71 w 82"/>
                <a:gd name="T1" fmla="*/ 52 h 75"/>
                <a:gd name="T2" fmla="*/ 82 w 82"/>
                <a:gd name="T3" fmla="*/ 31 h 75"/>
                <a:gd name="T4" fmla="*/ 71 w 82"/>
                <a:gd name="T5" fmla="*/ 9 h 75"/>
                <a:gd name="T6" fmla="*/ 42 w 82"/>
                <a:gd name="T7" fmla="*/ 0 h 75"/>
                <a:gd name="T8" fmla="*/ 14 w 82"/>
                <a:gd name="T9" fmla="*/ 9 h 75"/>
                <a:gd name="T10" fmla="*/ 2 w 82"/>
                <a:gd name="T11" fmla="*/ 31 h 75"/>
                <a:gd name="T12" fmla="*/ 13 w 82"/>
                <a:gd name="T13" fmla="*/ 52 h 75"/>
                <a:gd name="T14" fmla="*/ 13 w 82"/>
                <a:gd name="T15" fmla="*/ 54 h 75"/>
                <a:gd name="T16" fmla="*/ 10 w 82"/>
                <a:gd name="T17" fmla="*/ 64 h 75"/>
                <a:gd name="T18" fmla="*/ 0 w 82"/>
                <a:gd name="T19" fmla="*/ 69 h 75"/>
                <a:gd name="T20" fmla="*/ 8 w 82"/>
                <a:gd name="T21" fmla="*/ 75 h 75"/>
                <a:gd name="T22" fmla="*/ 21 w 82"/>
                <a:gd name="T23" fmla="*/ 70 h 75"/>
                <a:gd name="T24" fmla="*/ 27 w 82"/>
                <a:gd name="T25" fmla="*/ 59 h 75"/>
                <a:gd name="T26" fmla="*/ 42 w 82"/>
                <a:gd name="T27" fmla="*/ 61 h 75"/>
                <a:gd name="T28" fmla="*/ 71 w 82"/>
                <a:gd name="T29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5">
                  <a:moveTo>
                    <a:pt x="71" y="52"/>
                  </a:moveTo>
                  <a:cubicBezTo>
                    <a:pt x="78" y="46"/>
                    <a:pt x="82" y="39"/>
                    <a:pt x="82" y="31"/>
                  </a:cubicBezTo>
                  <a:cubicBezTo>
                    <a:pt x="82" y="22"/>
                    <a:pt x="78" y="15"/>
                    <a:pt x="71" y="9"/>
                  </a:cubicBezTo>
                  <a:cubicBezTo>
                    <a:pt x="63" y="3"/>
                    <a:pt x="53" y="0"/>
                    <a:pt x="42" y="0"/>
                  </a:cubicBezTo>
                  <a:cubicBezTo>
                    <a:pt x="31" y="0"/>
                    <a:pt x="22" y="3"/>
                    <a:pt x="14" y="9"/>
                  </a:cubicBezTo>
                  <a:cubicBezTo>
                    <a:pt x="6" y="15"/>
                    <a:pt x="2" y="22"/>
                    <a:pt x="2" y="31"/>
                  </a:cubicBezTo>
                  <a:cubicBezTo>
                    <a:pt x="2" y="39"/>
                    <a:pt x="6" y="46"/>
                    <a:pt x="13" y="52"/>
                  </a:cubicBezTo>
                  <a:cubicBezTo>
                    <a:pt x="13" y="52"/>
                    <a:pt x="13" y="53"/>
                    <a:pt x="13" y="54"/>
                  </a:cubicBezTo>
                  <a:cubicBezTo>
                    <a:pt x="13" y="58"/>
                    <a:pt x="12" y="61"/>
                    <a:pt x="10" y="64"/>
                  </a:cubicBezTo>
                  <a:cubicBezTo>
                    <a:pt x="7" y="67"/>
                    <a:pt x="4" y="69"/>
                    <a:pt x="0" y="69"/>
                  </a:cubicBezTo>
                  <a:cubicBezTo>
                    <a:pt x="3" y="73"/>
                    <a:pt x="5" y="75"/>
                    <a:pt x="8" y="75"/>
                  </a:cubicBezTo>
                  <a:cubicBezTo>
                    <a:pt x="13" y="75"/>
                    <a:pt x="17" y="73"/>
                    <a:pt x="21" y="70"/>
                  </a:cubicBezTo>
                  <a:cubicBezTo>
                    <a:pt x="25" y="67"/>
                    <a:pt x="27" y="63"/>
                    <a:pt x="27" y="59"/>
                  </a:cubicBezTo>
                  <a:cubicBezTo>
                    <a:pt x="32" y="61"/>
                    <a:pt x="37" y="61"/>
                    <a:pt x="42" y="61"/>
                  </a:cubicBezTo>
                  <a:cubicBezTo>
                    <a:pt x="53" y="61"/>
                    <a:pt x="63" y="58"/>
                    <a:pt x="71" y="52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13" name="Freeform 98">
              <a:extLst>
                <a:ext uri="{FF2B5EF4-FFF2-40B4-BE49-F238E27FC236}">
                  <a16:creationId xmlns:a16="http://schemas.microsoft.com/office/drawing/2014/main" id="{F2DA032C-5973-CDFD-A70F-3D2BD6306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5969" y="4441581"/>
              <a:ext cx="314325" cy="274638"/>
            </a:xfrm>
            <a:custGeom>
              <a:avLst/>
              <a:gdLst>
                <a:gd name="T0" fmla="*/ 50 w 56"/>
                <a:gd name="T1" fmla="*/ 42 h 49"/>
                <a:gd name="T2" fmla="*/ 47 w 56"/>
                <a:gd name="T3" fmla="*/ 34 h 49"/>
                <a:gd name="T4" fmla="*/ 47 w 56"/>
                <a:gd name="T5" fmla="*/ 33 h 49"/>
                <a:gd name="T6" fmla="*/ 55 w 56"/>
                <a:gd name="T7" fmla="*/ 19 h 49"/>
                <a:gd name="T8" fmla="*/ 47 w 56"/>
                <a:gd name="T9" fmla="*/ 4 h 49"/>
                <a:gd name="T10" fmla="*/ 41 w 56"/>
                <a:gd name="T11" fmla="*/ 0 h 49"/>
                <a:gd name="T12" fmla="*/ 40 w 56"/>
                <a:gd name="T13" fmla="*/ 1 h 49"/>
                <a:gd name="T14" fmla="*/ 31 w 56"/>
                <a:gd name="T15" fmla="*/ 11 h 49"/>
                <a:gd name="T16" fmla="*/ 18 w 56"/>
                <a:gd name="T17" fmla="*/ 18 h 49"/>
                <a:gd name="T18" fmla="*/ 2 w 56"/>
                <a:gd name="T19" fmla="*/ 20 h 49"/>
                <a:gd name="T20" fmla="*/ 0 w 56"/>
                <a:gd name="T21" fmla="*/ 20 h 49"/>
                <a:gd name="T22" fmla="*/ 8 w 56"/>
                <a:gd name="T23" fmla="*/ 33 h 49"/>
                <a:gd name="T24" fmla="*/ 27 w 56"/>
                <a:gd name="T25" fmla="*/ 40 h 49"/>
                <a:gd name="T26" fmla="*/ 38 w 56"/>
                <a:gd name="T27" fmla="*/ 38 h 49"/>
                <a:gd name="T28" fmla="*/ 42 w 56"/>
                <a:gd name="T29" fmla="*/ 46 h 49"/>
                <a:gd name="T30" fmla="*/ 51 w 56"/>
                <a:gd name="T31" fmla="*/ 49 h 49"/>
                <a:gd name="T32" fmla="*/ 56 w 56"/>
                <a:gd name="T33" fmla="*/ 45 h 49"/>
                <a:gd name="T34" fmla="*/ 50 w 56"/>
                <a:gd name="T35" fmla="*/ 4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9">
                  <a:moveTo>
                    <a:pt x="50" y="42"/>
                  </a:moveTo>
                  <a:cubicBezTo>
                    <a:pt x="48" y="40"/>
                    <a:pt x="47" y="37"/>
                    <a:pt x="47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52" y="29"/>
                    <a:pt x="55" y="24"/>
                    <a:pt x="55" y="19"/>
                  </a:cubicBezTo>
                  <a:cubicBezTo>
                    <a:pt x="55" y="13"/>
                    <a:pt x="52" y="8"/>
                    <a:pt x="47" y="4"/>
                  </a:cubicBezTo>
                  <a:cubicBezTo>
                    <a:pt x="45" y="2"/>
                    <a:pt x="43" y="1"/>
                    <a:pt x="41" y="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5"/>
                    <a:pt x="35" y="8"/>
                    <a:pt x="31" y="11"/>
                  </a:cubicBezTo>
                  <a:cubicBezTo>
                    <a:pt x="27" y="14"/>
                    <a:pt x="23" y="16"/>
                    <a:pt x="18" y="18"/>
                  </a:cubicBezTo>
                  <a:cubicBezTo>
                    <a:pt x="13" y="19"/>
                    <a:pt x="8" y="20"/>
                    <a:pt x="2" y="20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0" y="25"/>
                    <a:pt x="3" y="30"/>
                    <a:pt x="8" y="33"/>
                  </a:cubicBezTo>
                  <a:cubicBezTo>
                    <a:pt x="13" y="38"/>
                    <a:pt x="20" y="40"/>
                    <a:pt x="27" y="40"/>
                  </a:cubicBezTo>
                  <a:cubicBezTo>
                    <a:pt x="31" y="40"/>
                    <a:pt x="35" y="39"/>
                    <a:pt x="38" y="38"/>
                  </a:cubicBezTo>
                  <a:cubicBezTo>
                    <a:pt x="38" y="41"/>
                    <a:pt x="39" y="44"/>
                    <a:pt x="42" y="46"/>
                  </a:cubicBezTo>
                  <a:cubicBezTo>
                    <a:pt x="44" y="48"/>
                    <a:pt x="47" y="49"/>
                    <a:pt x="51" y="49"/>
                  </a:cubicBezTo>
                  <a:cubicBezTo>
                    <a:pt x="53" y="49"/>
                    <a:pt x="55" y="48"/>
                    <a:pt x="56" y="45"/>
                  </a:cubicBezTo>
                  <a:cubicBezTo>
                    <a:pt x="54" y="45"/>
                    <a:pt x="51" y="44"/>
                    <a:pt x="50" y="42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14" name="Freeform 99">
              <a:extLst>
                <a:ext uri="{FF2B5EF4-FFF2-40B4-BE49-F238E27FC236}">
                  <a16:creationId xmlns:a16="http://schemas.microsoft.com/office/drawing/2014/main" id="{EB51558E-A90D-CA20-D433-679EACA94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5969" y="4095506"/>
              <a:ext cx="447675" cy="412750"/>
            </a:xfrm>
            <a:custGeom>
              <a:avLst/>
              <a:gdLst>
                <a:gd name="T0" fmla="*/ 71 w 80"/>
                <a:gd name="T1" fmla="*/ 64 h 74"/>
                <a:gd name="T2" fmla="*/ 67 w 80"/>
                <a:gd name="T3" fmla="*/ 53 h 74"/>
                <a:gd name="T4" fmla="*/ 67 w 80"/>
                <a:gd name="T5" fmla="*/ 51 h 74"/>
                <a:gd name="T6" fmla="*/ 78 w 80"/>
                <a:gd name="T7" fmla="*/ 31 h 74"/>
                <a:gd name="T8" fmla="*/ 66 w 80"/>
                <a:gd name="T9" fmla="*/ 9 h 74"/>
                <a:gd name="T10" fmla="*/ 38 w 80"/>
                <a:gd name="T11" fmla="*/ 0 h 74"/>
                <a:gd name="T12" fmla="*/ 10 w 80"/>
                <a:gd name="T13" fmla="*/ 9 h 74"/>
                <a:gd name="T14" fmla="*/ 0 w 80"/>
                <a:gd name="T15" fmla="*/ 19 h 74"/>
                <a:gd name="T16" fmla="*/ 2 w 80"/>
                <a:gd name="T17" fmla="*/ 19 h 74"/>
                <a:gd name="T18" fmla="*/ 18 w 80"/>
                <a:gd name="T19" fmla="*/ 22 h 74"/>
                <a:gd name="T20" fmla="*/ 31 w 80"/>
                <a:gd name="T21" fmla="*/ 29 h 74"/>
                <a:gd name="T22" fmla="*/ 40 w 80"/>
                <a:gd name="T23" fmla="*/ 39 h 74"/>
                <a:gd name="T24" fmla="*/ 43 w 80"/>
                <a:gd name="T25" fmla="*/ 51 h 74"/>
                <a:gd name="T26" fmla="*/ 41 w 80"/>
                <a:gd name="T27" fmla="*/ 61 h 74"/>
                <a:gd name="T28" fmla="*/ 53 w 80"/>
                <a:gd name="T29" fmla="*/ 59 h 74"/>
                <a:gd name="T30" fmla="*/ 59 w 80"/>
                <a:gd name="T31" fmla="*/ 70 h 74"/>
                <a:gd name="T32" fmla="*/ 72 w 80"/>
                <a:gd name="T33" fmla="*/ 74 h 74"/>
                <a:gd name="T34" fmla="*/ 80 w 80"/>
                <a:gd name="T35" fmla="*/ 69 h 74"/>
                <a:gd name="T36" fmla="*/ 71 w 80"/>
                <a:gd name="T37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74">
                  <a:moveTo>
                    <a:pt x="71" y="64"/>
                  </a:moveTo>
                  <a:cubicBezTo>
                    <a:pt x="68" y="61"/>
                    <a:pt x="67" y="58"/>
                    <a:pt x="67" y="53"/>
                  </a:cubicBezTo>
                  <a:cubicBezTo>
                    <a:pt x="67" y="53"/>
                    <a:pt x="67" y="52"/>
                    <a:pt x="67" y="51"/>
                  </a:cubicBezTo>
                  <a:cubicBezTo>
                    <a:pt x="74" y="46"/>
                    <a:pt x="78" y="39"/>
                    <a:pt x="78" y="31"/>
                  </a:cubicBezTo>
                  <a:cubicBezTo>
                    <a:pt x="78" y="22"/>
                    <a:pt x="74" y="15"/>
                    <a:pt x="66" y="9"/>
                  </a:cubicBezTo>
                  <a:cubicBezTo>
                    <a:pt x="58" y="3"/>
                    <a:pt x="49" y="0"/>
                    <a:pt x="38" y="0"/>
                  </a:cubicBezTo>
                  <a:cubicBezTo>
                    <a:pt x="27" y="0"/>
                    <a:pt x="17" y="3"/>
                    <a:pt x="10" y="9"/>
                  </a:cubicBezTo>
                  <a:cubicBezTo>
                    <a:pt x="5" y="12"/>
                    <a:pt x="2" y="16"/>
                    <a:pt x="0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8" y="19"/>
                    <a:pt x="13" y="20"/>
                    <a:pt x="18" y="22"/>
                  </a:cubicBezTo>
                  <a:cubicBezTo>
                    <a:pt x="23" y="23"/>
                    <a:pt x="27" y="25"/>
                    <a:pt x="31" y="29"/>
                  </a:cubicBezTo>
                  <a:cubicBezTo>
                    <a:pt x="35" y="32"/>
                    <a:pt x="38" y="35"/>
                    <a:pt x="40" y="39"/>
                  </a:cubicBezTo>
                  <a:cubicBezTo>
                    <a:pt x="42" y="42"/>
                    <a:pt x="43" y="46"/>
                    <a:pt x="43" y="51"/>
                  </a:cubicBezTo>
                  <a:cubicBezTo>
                    <a:pt x="43" y="54"/>
                    <a:pt x="43" y="58"/>
                    <a:pt x="41" y="61"/>
                  </a:cubicBezTo>
                  <a:cubicBezTo>
                    <a:pt x="45" y="61"/>
                    <a:pt x="49" y="60"/>
                    <a:pt x="53" y="59"/>
                  </a:cubicBezTo>
                  <a:cubicBezTo>
                    <a:pt x="54" y="63"/>
                    <a:pt x="56" y="67"/>
                    <a:pt x="59" y="70"/>
                  </a:cubicBezTo>
                  <a:cubicBezTo>
                    <a:pt x="63" y="73"/>
                    <a:pt x="67" y="74"/>
                    <a:pt x="72" y="74"/>
                  </a:cubicBezTo>
                  <a:cubicBezTo>
                    <a:pt x="75" y="74"/>
                    <a:pt x="78" y="73"/>
                    <a:pt x="80" y="69"/>
                  </a:cubicBezTo>
                  <a:cubicBezTo>
                    <a:pt x="76" y="68"/>
                    <a:pt x="73" y="67"/>
                    <a:pt x="71" y="64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9327356-5A27-F39D-2018-09DE13C710A6}"/>
                </a:ext>
              </a:extLst>
            </p:cNvPr>
            <p:cNvGrpSpPr/>
            <p:nvPr/>
          </p:nvGrpSpPr>
          <p:grpSpPr>
            <a:xfrm>
              <a:off x="9441656" y="6142187"/>
              <a:ext cx="5589587" cy="6192837"/>
              <a:chOff x="9040813" y="5413376"/>
              <a:chExt cx="5589587" cy="6192837"/>
            </a:xfrm>
          </p:grpSpPr>
          <p:sp>
            <p:nvSpPr>
              <p:cNvPr id="221" name="Freeform 5">
                <a:extLst>
                  <a:ext uri="{FF2B5EF4-FFF2-40B4-BE49-F238E27FC236}">
                    <a16:creationId xmlns:a16="http://schemas.microsoft.com/office/drawing/2014/main" id="{57ABBC84-2D45-CA5B-EBDC-EB6FF03CB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0250" y="6494463"/>
                <a:ext cx="4430713" cy="5111750"/>
              </a:xfrm>
              <a:custGeom>
                <a:avLst/>
                <a:gdLst>
                  <a:gd name="T0" fmla="*/ 0 w 2791"/>
                  <a:gd name="T1" fmla="*/ 800 h 3220"/>
                  <a:gd name="T2" fmla="*/ 1400 w 2791"/>
                  <a:gd name="T3" fmla="*/ 0 h 3220"/>
                  <a:gd name="T4" fmla="*/ 2791 w 2791"/>
                  <a:gd name="T5" fmla="*/ 800 h 3220"/>
                  <a:gd name="T6" fmla="*/ 2791 w 2791"/>
                  <a:gd name="T7" fmla="*/ 2420 h 3220"/>
                  <a:gd name="T8" fmla="*/ 1400 w 2791"/>
                  <a:gd name="T9" fmla="*/ 3220 h 3220"/>
                  <a:gd name="T10" fmla="*/ 0 w 2791"/>
                  <a:gd name="T11" fmla="*/ 2420 h 3220"/>
                  <a:gd name="T12" fmla="*/ 0 w 2791"/>
                  <a:gd name="T13" fmla="*/ 800 h 3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1" h="3220">
                    <a:moveTo>
                      <a:pt x="0" y="800"/>
                    </a:moveTo>
                    <a:lnTo>
                      <a:pt x="1400" y="0"/>
                    </a:lnTo>
                    <a:lnTo>
                      <a:pt x="2791" y="800"/>
                    </a:lnTo>
                    <a:lnTo>
                      <a:pt x="2791" y="2420"/>
                    </a:lnTo>
                    <a:lnTo>
                      <a:pt x="1400" y="3220"/>
                    </a:lnTo>
                    <a:lnTo>
                      <a:pt x="0" y="242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2" name="Freeform 6">
                <a:extLst>
                  <a:ext uri="{FF2B5EF4-FFF2-40B4-BE49-F238E27FC236}">
                    <a16:creationId xmlns:a16="http://schemas.microsoft.com/office/drawing/2014/main" id="{2703BB1A-1EAA-6F58-FFBB-E9605546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2750" y="6494463"/>
                <a:ext cx="2208213" cy="5111750"/>
              </a:xfrm>
              <a:custGeom>
                <a:avLst/>
                <a:gdLst>
                  <a:gd name="T0" fmla="*/ 0 w 1391"/>
                  <a:gd name="T1" fmla="*/ 0 h 3220"/>
                  <a:gd name="T2" fmla="*/ 1391 w 1391"/>
                  <a:gd name="T3" fmla="*/ 800 h 3220"/>
                  <a:gd name="T4" fmla="*/ 1391 w 1391"/>
                  <a:gd name="T5" fmla="*/ 2420 h 3220"/>
                  <a:gd name="T6" fmla="*/ 0 w 1391"/>
                  <a:gd name="T7" fmla="*/ 3220 h 3220"/>
                  <a:gd name="T8" fmla="*/ 0 w 1391"/>
                  <a:gd name="T9" fmla="*/ 0 h 3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1" h="3220">
                    <a:moveTo>
                      <a:pt x="0" y="0"/>
                    </a:moveTo>
                    <a:lnTo>
                      <a:pt x="1391" y="800"/>
                    </a:lnTo>
                    <a:lnTo>
                      <a:pt x="1391" y="2420"/>
                    </a:lnTo>
                    <a:lnTo>
                      <a:pt x="0" y="32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B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3" name="Freeform 7">
                <a:extLst>
                  <a:ext uri="{FF2B5EF4-FFF2-40B4-BE49-F238E27FC236}">
                    <a16:creationId xmlns:a16="http://schemas.microsoft.com/office/drawing/2014/main" id="{00CE80F0-9A94-D9A6-AF24-1A955E203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0813" y="5413376"/>
                <a:ext cx="2801938" cy="2351088"/>
              </a:xfrm>
              <a:custGeom>
                <a:avLst/>
                <a:gdLst>
                  <a:gd name="T0" fmla="*/ 0 w 1765"/>
                  <a:gd name="T1" fmla="*/ 820 h 1481"/>
                  <a:gd name="T2" fmla="*/ 1390 w 1765"/>
                  <a:gd name="T3" fmla="*/ 0 h 1481"/>
                  <a:gd name="T4" fmla="*/ 1765 w 1765"/>
                  <a:gd name="T5" fmla="*/ 681 h 1481"/>
                  <a:gd name="T6" fmla="*/ 365 w 1765"/>
                  <a:gd name="T7" fmla="*/ 1481 h 1481"/>
                  <a:gd name="T8" fmla="*/ 0 w 1765"/>
                  <a:gd name="T9" fmla="*/ 820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5" h="1481">
                    <a:moveTo>
                      <a:pt x="0" y="820"/>
                    </a:moveTo>
                    <a:lnTo>
                      <a:pt x="1390" y="0"/>
                    </a:lnTo>
                    <a:lnTo>
                      <a:pt x="1765" y="681"/>
                    </a:lnTo>
                    <a:lnTo>
                      <a:pt x="365" y="1481"/>
                    </a:lnTo>
                    <a:lnTo>
                      <a:pt x="0" y="820"/>
                    </a:lnTo>
                    <a:close/>
                  </a:path>
                </a:pathLst>
              </a:cu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4" name="Freeform 8">
                <a:extLst>
                  <a:ext uri="{FF2B5EF4-FFF2-40B4-BE49-F238E27FC236}">
                    <a16:creationId xmlns:a16="http://schemas.microsoft.com/office/drawing/2014/main" id="{3A27ED2D-3E8C-A333-6EA5-B69AB5C0F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2750" y="5413376"/>
                <a:ext cx="2787650" cy="2351088"/>
              </a:xfrm>
              <a:custGeom>
                <a:avLst/>
                <a:gdLst>
                  <a:gd name="T0" fmla="*/ 1756 w 1756"/>
                  <a:gd name="T1" fmla="*/ 820 h 1481"/>
                  <a:gd name="T2" fmla="*/ 365 w 1756"/>
                  <a:gd name="T3" fmla="*/ 0 h 1481"/>
                  <a:gd name="T4" fmla="*/ 0 w 1756"/>
                  <a:gd name="T5" fmla="*/ 681 h 1481"/>
                  <a:gd name="T6" fmla="*/ 1391 w 1756"/>
                  <a:gd name="T7" fmla="*/ 1481 h 1481"/>
                  <a:gd name="T8" fmla="*/ 1756 w 1756"/>
                  <a:gd name="T9" fmla="*/ 820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6" h="1481">
                    <a:moveTo>
                      <a:pt x="1756" y="820"/>
                    </a:moveTo>
                    <a:lnTo>
                      <a:pt x="365" y="0"/>
                    </a:lnTo>
                    <a:lnTo>
                      <a:pt x="0" y="681"/>
                    </a:lnTo>
                    <a:lnTo>
                      <a:pt x="1391" y="1481"/>
                    </a:lnTo>
                    <a:lnTo>
                      <a:pt x="1756" y="820"/>
                    </a:lnTo>
                    <a:close/>
                  </a:path>
                </a:pathLst>
              </a:custGeom>
              <a:solidFill>
                <a:srgbClr val="48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5" name="Freeform 9">
                <a:extLst>
                  <a:ext uri="{FF2B5EF4-FFF2-40B4-BE49-F238E27FC236}">
                    <a16:creationId xmlns:a16="http://schemas.microsoft.com/office/drawing/2014/main" id="{D5F3689E-0F79-AF29-AB9A-827CF6450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0250" y="6494463"/>
                <a:ext cx="4430713" cy="2555875"/>
              </a:xfrm>
              <a:custGeom>
                <a:avLst/>
                <a:gdLst>
                  <a:gd name="T0" fmla="*/ 0 w 2791"/>
                  <a:gd name="T1" fmla="*/ 800 h 1610"/>
                  <a:gd name="T2" fmla="*/ 1400 w 2791"/>
                  <a:gd name="T3" fmla="*/ 0 h 1610"/>
                  <a:gd name="T4" fmla="*/ 2791 w 2791"/>
                  <a:gd name="T5" fmla="*/ 800 h 1610"/>
                  <a:gd name="T6" fmla="*/ 2791 w 2791"/>
                  <a:gd name="T7" fmla="*/ 800 h 1610"/>
                  <a:gd name="T8" fmla="*/ 1400 w 2791"/>
                  <a:gd name="T9" fmla="*/ 1610 h 1610"/>
                  <a:gd name="T10" fmla="*/ 0 w 2791"/>
                  <a:gd name="T11" fmla="*/ 800 h 1610"/>
                  <a:gd name="T12" fmla="*/ 0 w 2791"/>
                  <a:gd name="T13" fmla="*/ 80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1" h="1610">
                    <a:moveTo>
                      <a:pt x="0" y="800"/>
                    </a:moveTo>
                    <a:lnTo>
                      <a:pt x="1400" y="0"/>
                    </a:lnTo>
                    <a:lnTo>
                      <a:pt x="2791" y="800"/>
                    </a:lnTo>
                    <a:lnTo>
                      <a:pt x="2791" y="800"/>
                    </a:lnTo>
                    <a:lnTo>
                      <a:pt x="1400" y="1610"/>
                    </a:lnTo>
                    <a:lnTo>
                      <a:pt x="0" y="800"/>
                    </a:lnTo>
                    <a:lnTo>
                      <a:pt x="0" y="800"/>
                    </a:lnTo>
                    <a:close/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6" name="Freeform 10">
                <a:extLst>
                  <a:ext uri="{FF2B5EF4-FFF2-40B4-BE49-F238E27FC236}">
                    <a16:creationId xmlns:a16="http://schemas.microsoft.com/office/drawing/2014/main" id="{BFE5A4CA-8268-A148-4376-491DBD691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4738" y="5867401"/>
                <a:ext cx="1831975" cy="3716338"/>
              </a:xfrm>
              <a:custGeom>
                <a:avLst/>
                <a:gdLst>
                  <a:gd name="T0" fmla="*/ 63 w 117"/>
                  <a:gd name="T1" fmla="*/ 237 h 237"/>
                  <a:gd name="T2" fmla="*/ 31 w 117"/>
                  <a:gd name="T3" fmla="*/ 206 h 237"/>
                  <a:gd name="T4" fmla="*/ 31 w 117"/>
                  <a:gd name="T5" fmla="*/ 201 h 237"/>
                  <a:gd name="T6" fmla="*/ 26 w 117"/>
                  <a:gd name="T7" fmla="*/ 200 h 237"/>
                  <a:gd name="T8" fmla="*/ 9 w 117"/>
                  <a:gd name="T9" fmla="*/ 179 h 237"/>
                  <a:gd name="T10" fmla="*/ 14 w 117"/>
                  <a:gd name="T11" fmla="*/ 166 h 237"/>
                  <a:gd name="T12" fmla="*/ 19 w 117"/>
                  <a:gd name="T13" fmla="*/ 160 h 237"/>
                  <a:gd name="T14" fmla="*/ 12 w 117"/>
                  <a:gd name="T15" fmla="*/ 157 h 237"/>
                  <a:gd name="T16" fmla="*/ 0 w 117"/>
                  <a:gd name="T17" fmla="*/ 139 h 237"/>
                  <a:gd name="T18" fmla="*/ 12 w 117"/>
                  <a:gd name="T19" fmla="*/ 121 h 237"/>
                  <a:gd name="T20" fmla="*/ 18 w 117"/>
                  <a:gd name="T21" fmla="*/ 117 h 237"/>
                  <a:gd name="T22" fmla="*/ 13 w 117"/>
                  <a:gd name="T23" fmla="*/ 112 h 237"/>
                  <a:gd name="T24" fmla="*/ 6 w 117"/>
                  <a:gd name="T25" fmla="*/ 95 h 237"/>
                  <a:gd name="T26" fmla="*/ 25 w 117"/>
                  <a:gd name="T27" fmla="*/ 72 h 237"/>
                  <a:gd name="T28" fmla="*/ 34 w 117"/>
                  <a:gd name="T29" fmla="*/ 70 h 237"/>
                  <a:gd name="T30" fmla="*/ 29 w 117"/>
                  <a:gd name="T31" fmla="*/ 64 h 237"/>
                  <a:gd name="T32" fmla="*/ 26 w 117"/>
                  <a:gd name="T33" fmla="*/ 53 h 237"/>
                  <a:gd name="T34" fmla="*/ 46 w 117"/>
                  <a:gd name="T35" fmla="*/ 32 h 237"/>
                  <a:gd name="T36" fmla="*/ 51 w 117"/>
                  <a:gd name="T37" fmla="*/ 31 h 237"/>
                  <a:gd name="T38" fmla="*/ 52 w 117"/>
                  <a:gd name="T39" fmla="*/ 27 h 237"/>
                  <a:gd name="T40" fmla="*/ 84 w 117"/>
                  <a:gd name="T41" fmla="*/ 0 h 237"/>
                  <a:gd name="T42" fmla="*/ 117 w 117"/>
                  <a:gd name="T43" fmla="*/ 31 h 237"/>
                  <a:gd name="T44" fmla="*/ 117 w 117"/>
                  <a:gd name="T45" fmla="*/ 206 h 237"/>
                  <a:gd name="T46" fmla="*/ 84 w 117"/>
                  <a:gd name="T47" fmla="*/ 237 h 237"/>
                  <a:gd name="T48" fmla="*/ 63 w 117"/>
                  <a:gd name="T4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" h="237">
                    <a:moveTo>
                      <a:pt x="63" y="237"/>
                    </a:moveTo>
                    <a:cubicBezTo>
                      <a:pt x="45" y="237"/>
                      <a:pt x="31" y="223"/>
                      <a:pt x="31" y="206"/>
                    </a:cubicBezTo>
                    <a:cubicBezTo>
                      <a:pt x="31" y="201"/>
                      <a:pt x="31" y="201"/>
                      <a:pt x="31" y="201"/>
                    </a:cubicBezTo>
                    <a:cubicBezTo>
                      <a:pt x="26" y="200"/>
                      <a:pt x="26" y="200"/>
                      <a:pt x="26" y="200"/>
                    </a:cubicBezTo>
                    <a:cubicBezTo>
                      <a:pt x="16" y="198"/>
                      <a:pt x="9" y="189"/>
                      <a:pt x="9" y="179"/>
                    </a:cubicBezTo>
                    <a:cubicBezTo>
                      <a:pt x="9" y="174"/>
                      <a:pt x="11" y="170"/>
                      <a:pt x="14" y="166"/>
                    </a:cubicBezTo>
                    <a:cubicBezTo>
                      <a:pt x="19" y="160"/>
                      <a:pt x="19" y="160"/>
                      <a:pt x="19" y="160"/>
                    </a:cubicBezTo>
                    <a:cubicBezTo>
                      <a:pt x="12" y="157"/>
                      <a:pt x="12" y="157"/>
                      <a:pt x="12" y="157"/>
                    </a:cubicBezTo>
                    <a:cubicBezTo>
                      <a:pt x="5" y="153"/>
                      <a:pt x="0" y="146"/>
                      <a:pt x="0" y="139"/>
                    </a:cubicBezTo>
                    <a:cubicBezTo>
                      <a:pt x="0" y="131"/>
                      <a:pt x="4" y="125"/>
                      <a:pt x="12" y="121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9" y="107"/>
                      <a:pt x="6" y="101"/>
                      <a:pt x="6" y="95"/>
                    </a:cubicBezTo>
                    <a:cubicBezTo>
                      <a:pt x="6" y="84"/>
                      <a:pt x="14" y="75"/>
                      <a:pt x="25" y="72"/>
                    </a:cubicBezTo>
                    <a:cubicBezTo>
                      <a:pt x="34" y="70"/>
                      <a:pt x="34" y="70"/>
                      <a:pt x="34" y="70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7" y="60"/>
                      <a:pt x="26" y="56"/>
                      <a:pt x="26" y="53"/>
                    </a:cubicBezTo>
                    <a:cubicBezTo>
                      <a:pt x="26" y="42"/>
                      <a:pt x="35" y="33"/>
                      <a:pt x="46" y="32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4" y="12"/>
                      <a:pt x="68" y="0"/>
                      <a:pt x="84" y="0"/>
                    </a:cubicBezTo>
                    <a:cubicBezTo>
                      <a:pt x="102" y="0"/>
                      <a:pt x="117" y="14"/>
                      <a:pt x="117" y="31"/>
                    </a:cubicBezTo>
                    <a:cubicBezTo>
                      <a:pt x="117" y="206"/>
                      <a:pt x="117" y="206"/>
                      <a:pt x="117" y="206"/>
                    </a:cubicBezTo>
                    <a:cubicBezTo>
                      <a:pt x="117" y="223"/>
                      <a:pt x="102" y="237"/>
                      <a:pt x="84" y="237"/>
                    </a:cubicBezTo>
                    <a:lnTo>
                      <a:pt x="63" y="237"/>
                    </a:lnTo>
                    <a:close/>
                  </a:path>
                </a:pathLst>
              </a:custGeom>
              <a:solidFill>
                <a:srgbClr val="FFA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7" name="Freeform 11">
                <a:extLst>
                  <a:ext uri="{FF2B5EF4-FFF2-40B4-BE49-F238E27FC236}">
                    <a16:creationId xmlns:a16="http://schemas.microsoft.com/office/drawing/2014/main" id="{16072C59-05ED-E49A-AC71-7E1187A18E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1238" y="5805488"/>
                <a:ext cx="1957388" cy="3856038"/>
              </a:xfrm>
              <a:custGeom>
                <a:avLst/>
                <a:gdLst>
                  <a:gd name="T0" fmla="*/ 88 w 125"/>
                  <a:gd name="T1" fmla="*/ 246 h 246"/>
                  <a:gd name="T2" fmla="*/ 67 w 125"/>
                  <a:gd name="T3" fmla="*/ 246 h 246"/>
                  <a:gd name="T4" fmla="*/ 30 w 125"/>
                  <a:gd name="T5" fmla="*/ 210 h 246"/>
                  <a:gd name="T6" fmla="*/ 30 w 125"/>
                  <a:gd name="T7" fmla="*/ 209 h 246"/>
                  <a:gd name="T8" fmla="*/ 29 w 125"/>
                  <a:gd name="T9" fmla="*/ 209 h 246"/>
                  <a:gd name="T10" fmla="*/ 8 w 125"/>
                  <a:gd name="T11" fmla="*/ 183 h 246"/>
                  <a:gd name="T12" fmla="*/ 14 w 125"/>
                  <a:gd name="T13" fmla="*/ 167 h 246"/>
                  <a:gd name="T14" fmla="*/ 15 w 125"/>
                  <a:gd name="T15" fmla="*/ 166 h 246"/>
                  <a:gd name="T16" fmla="*/ 14 w 125"/>
                  <a:gd name="T17" fmla="*/ 165 h 246"/>
                  <a:gd name="T18" fmla="*/ 0 w 125"/>
                  <a:gd name="T19" fmla="*/ 143 h 246"/>
                  <a:gd name="T20" fmla="*/ 13 w 125"/>
                  <a:gd name="T21" fmla="*/ 121 h 246"/>
                  <a:gd name="T22" fmla="*/ 15 w 125"/>
                  <a:gd name="T23" fmla="*/ 120 h 246"/>
                  <a:gd name="T24" fmla="*/ 14 w 125"/>
                  <a:gd name="T25" fmla="*/ 119 h 246"/>
                  <a:gd name="T26" fmla="*/ 6 w 125"/>
                  <a:gd name="T27" fmla="*/ 99 h 246"/>
                  <a:gd name="T28" fmla="*/ 28 w 125"/>
                  <a:gd name="T29" fmla="*/ 72 h 246"/>
                  <a:gd name="T30" fmla="*/ 30 w 125"/>
                  <a:gd name="T31" fmla="*/ 71 h 246"/>
                  <a:gd name="T32" fmla="*/ 29 w 125"/>
                  <a:gd name="T33" fmla="*/ 70 h 246"/>
                  <a:gd name="T34" fmla="*/ 25 w 125"/>
                  <a:gd name="T35" fmla="*/ 57 h 246"/>
                  <a:gd name="T36" fmla="*/ 50 w 125"/>
                  <a:gd name="T37" fmla="*/ 31 h 246"/>
                  <a:gd name="T38" fmla="*/ 51 w 125"/>
                  <a:gd name="T39" fmla="*/ 31 h 246"/>
                  <a:gd name="T40" fmla="*/ 51 w 125"/>
                  <a:gd name="T41" fmla="*/ 30 h 246"/>
                  <a:gd name="T42" fmla="*/ 88 w 125"/>
                  <a:gd name="T43" fmla="*/ 0 h 246"/>
                  <a:gd name="T44" fmla="*/ 125 w 125"/>
                  <a:gd name="T45" fmla="*/ 35 h 246"/>
                  <a:gd name="T46" fmla="*/ 125 w 125"/>
                  <a:gd name="T47" fmla="*/ 210 h 246"/>
                  <a:gd name="T48" fmla="*/ 88 w 125"/>
                  <a:gd name="T49" fmla="*/ 246 h 246"/>
                  <a:gd name="T50" fmla="*/ 88 w 125"/>
                  <a:gd name="T51" fmla="*/ 9 h 246"/>
                  <a:gd name="T52" fmla="*/ 60 w 125"/>
                  <a:gd name="T53" fmla="*/ 31 h 246"/>
                  <a:gd name="T54" fmla="*/ 59 w 125"/>
                  <a:gd name="T55" fmla="*/ 39 h 246"/>
                  <a:gd name="T56" fmla="*/ 50 w 125"/>
                  <a:gd name="T57" fmla="*/ 40 h 246"/>
                  <a:gd name="T58" fmla="*/ 34 w 125"/>
                  <a:gd name="T59" fmla="*/ 57 h 246"/>
                  <a:gd name="T60" fmla="*/ 37 w 125"/>
                  <a:gd name="T61" fmla="*/ 65 h 246"/>
                  <a:gd name="T62" fmla="*/ 45 w 125"/>
                  <a:gd name="T63" fmla="*/ 77 h 246"/>
                  <a:gd name="T64" fmla="*/ 30 w 125"/>
                  <a:gd name="T65" fmla="*/ 81 h 246"/>
                  <a:gd name="T66" fmla="*/ 15 w 125"/>
                  <a:gd name="T67" fmla="*/ 99 h 246"/>
                  <a:gd name="T68" fmla="*/ 20 w 125"/>
                  <a:gd name="T69" fmla="*/ 113 h 246"/>
                  <a:gd name="T70" fmla="*/ 30 w 125"/>
                  <a:gd name="T71" fmla="*/ 122 h 246"/>
                  <a:gd name="T72" fmla="*/ 18 w 125"/>
                  <a:gd name="T73" fmla="*/ 129 h 246"/>
                  <a:gd name="T74" fmla="*/ 9 w 125"/>
                  <a:gd name="T75" fmla="*/ 143 h 246"/>
                  <a:gd name="T76" fmla="*/ 18 w 125"/>
                  <a:gd name="T77" fmla="*/ 157 h 246"/>
                  <a:gd name="T78" fmla="*/ 30 w 125"/>
                  <a:gd name="T79" fmla="*/ 163 h 246"/>
                  <a:gd name="T80" fmla="*/ 21 w 125"/>
                  <a:gd name="T81" fmla="*/ 173 h 246"/>
                  <a:gd name="T82" fmla="*/ 17 w 125"/>
                  <a:gd name="T83" fmla="*/ 183 h 246"/>
                  <a:gd name="T84" fmla="*/ 31 w 125"/>
                  <a:gd name="T85" fmla="*/ 200 h 246"/>
                  <a:gd name="T86" fmla="*/ 39 w 125"/>
                  <a:gd name="T87" fmla="*/ 202 h 246"/>
                  <a:gd name="T88" fmla="*/ 39 w 125"/>
                  <a:gd name="T89" fmla="*/ 210 h 246"/>
                  <a:gd name="T90" fmla="*/ 67 w 125"/>
                  <a:gd name="T91" fmla="*/ 237 h 246"/>
                  <a:gd name="T92" fmla="*/ 88 w 125"/>
                  <a:gd name="T93" fmla="*/ 237 h 246"/>
                  <a:gd name="T94" fmla="*/ 116 w 125"/>
                  <a:gd name="T95" fmla="*/ 210 h 246"/>
                  <a:gd name="T96" fmla="*/ 116 w 125"/>
                  <a:gd name="T97" fmla="*/ 35 h 246"/>
                  <a:gd name="T98" fmla="*/ 88 w 125"/>
                  <a:gd name="T99" fmla="*/ 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246">
                    <a:moveTo>
                      <a:pt x="88" y="246"/>
                    </a:moveTo>
                    <a:cubicBezTo>
                      <a:pt x="67" y="246"/>
                      <a:pt x="67" y="246"/>
                      <a:pt x="67" y="246"/>
                    </a:cubicBezTo>
                    <a:cubicBezTo>
                      <a:pt x="47" y="246"/>
                      <a:pt x="30" y="230"/>
                      <a:pt x="30" y="210"/>
                    </a:cubicBezTo>
                    <a:cubicBezTo>
                      <a:pt x="30" y="209"/>
                      <a:pt x="30" y="209"/>
                      <a:pt x="30" y="209"/>
                    </a:cubicBezTo>
                    <a:cubicBezTo>
                      <a:pt x="29" y="209"/>
                      <a:pt x="29" y="209"/>
                      <a:pt x="29" y="209"/>
                    </a:cubicBezTo>
                    <a:cubicBezTo>
                      <a:pt x="17" y="206"/>
                      <a:pt x="8" y="195"/>
                      <a:pt x="8" y="183"/>
                    </a:cubicBezTo>
                    <a:cubicBezTo>
                      <a:pt x="8" y="177"/>
                      <a:pt x="10" y="171"/>
                      <a:pt x="14" y="167"/>
                    </a:cubicBezTo>
                    <a:cubicBezTo>
                      <a:pt x="15" y="166"/>
                      <a:pt x="15" y="166"/>
                      <a:pt x="15" y="166"/>
                    </a:cubicBezTo>
                    <a:cubicBezTo>
                      <a:pt x="14" y="165"/>
                      <a:pt x="14" y="165"/>
                      <a:pt x="14" y="165"/>
                    </a:cubicBezTo>
                    <a:cubicBezTo>
                      <a:pt x="5" y="161"/>
                      <a:pt x="0" y="152"/>
                      <a:pt x="0" y="143"/>
                    </a:cubicBezTo>
                    <a:cubicBezTo>
                      <a:pt x="0" y="134"/>
                      <a:pt x="5" y="125"/>
                      <a:pt x="13" y="121"/>
                    </a:cubicBezTo>
                    <a:cubicBezTo>
                      <a:pt x="15" y="120"/>
                      <a:pt x="15" y="120"/>
                      <a:pt x="15" y="120"/>
                    </a:cubicBezTo>
                    <a:cubicBezTo>
                      <a:pt x="14" y="119"/>
                      <a:pt x="14" y="119"/>
                      <a:pt x="14" y="119"/>
                    </a:cubicBezTo>
                    <a:cubicBezTo>
                      <a:pt x="9" y="114"/>
                      <a:pt x="6" y="107"/>
                      <a:pt x="6" y="99"/>
                    </a:cubicBezTo>
                    <a:cubicBezTo>
                      <a:pt x="6" y="86"/>
                      <a:pt x="15" y="75"/>
                      <a:pt x="28" y="72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7" y="66"/>
                      <a:pt x="25" y="61"/>
                      <a:pt x="25" y="57"/>
                    </a:cubicBezTo>
                    <a:cubicBezTo>
                      <a:pt x="25" y="43"/>
                      <a:pt x="36" y="32"/>
                      <a:pt x="50" y="31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4" y="13"/>
                      <a:pt x="70" y="0"/>
                      <a:pt x="88" y="0"/>
                    </a:cubicBezTo>
                    <a:cubicBezTo>
                      <a:pt x="109" y="0"/>
                      <a:pt x="125" y="16"/>
                      <a:pt x="125" y="35"/>
                    </a:cubicBezTo>
                    <a:cubicBezTo>
                      <a:pt x="125" y="210"/>
                      <a:pt x="125" y="210"/>
                      <a:pt x="125" y="210"/>
                    </a:cubicBezTo>
                    <a:cubicBezTo>
                      <a:pt x="125" y="230"/>
                      <a:pt x="109" y="246"/>
                      <a:pt x="88" y="246"/>
                    </a:cubicBezTo>
                    <a:close/>
                    <a:moveTo>
                      <a:pt x="88" y="9"/>
                    </a:moveTo>
                    <a:cubicBezTo>
                      <a:pt x="74" y="9"/>
                      <a:pt x="62" y="18"/>
                      <a:pt x="60" y="31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0" y="40"/>
                      <a:pt x="50" y="40"/>
                      <a:pt x="50" y="40"/>
                    </a:cubicBezTo>
                    <a:cubicBezTo>
                      <a:pt x="41" y="41"/>
                      <a:pt x="34" y="48"/>
                      <a:pt x="34" y="57"/>
                    </a:cubicBezTo>
                    <a:cubicBezTo>
                      <a:pt x="34" y="60"/>
                      <a:pt x="35" y="63"/>
                      <a:pt x="37" y="65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21" y="83"/>
                      <a:pt x="15" y="90"/>
                      <a:pt x="15" y="99"/>
                    </a:cubicBezTo>
                    <a:cubicBezTo>
                      <a:pt x="15" y="104"/>
                      <a:pt x="17" y="109"/>
                      <a:pt x="20" y="113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12" y="132"/>
                      <a:pt x="9" y="137"/>
                      <a:pt x="9" y="143"/>
                    </a:cubicBezTo>
                    <a:cubicBezTo>
                      <a:pt x="9" y="149"/>
                      <a:pt x="12" y="154"/>
                      <a:pt x="18" y="157"/>
                    </a:cubicBezTo>
                    <a:cubicBezTo>
                      <a:pt x="30" y="163"/>
                      <a:pt x="30" y="163"/>
                      <a:pt x="30" y="163"/>
                    </a:cubicBezTo>
                    <a:cubicBezTo>
                      <a:pt x="21" y="173"/>
                      <a:pt x="21" y="173"/>
                      <a:pt x="21" y="173"/>
                    </a:cubicBezTo>
                    <a:cubicBezTo>
                      <a:pt x="19" y="176"/>
                      <a:pt x="17" y="179"/>
                      <a:pt x="17" y="183"/>
                    </a:cubicBezTo>
                    <a:cubicBezTo>
                      <a:pt x="17" y="191"/>
                      <a:pt x="23" y="198"/>
                      <a:pt x="31" y="200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39" y="210"/>
                      <a:pt x="39" y="210"/>
                      <a:pt x="39" y="210"/>
                    </a:cubicBezTo>
                    <a:cubicBezTo>
                      <a:pt x="39" y="225"/>
                      <a:pt x="52" y="237"/>
                      <a:pt x="67" y="237"/>
                    </a:cubicBezTo>
                    <a:cubicBezTo>
                      <a:pt x="88" y="237"/>
                      <a:pt x="88" y="237"/>
                      <a:pt x="88" y="237"/>
                    </a:cubicBezTo>
                    <a:cubicBezTo>
                      <a:pt x="104" y="237"/>
                      <a:pt x="116" y="225"/>
                      <a:pt x="116" y="210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21"/>
                      <a:pt x="104" y="9"/>
                      <a:pt x="88" y="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8" name="Freeform 12">
                <a:extLst>
                  <a:ext uri="{FF2B5EF4-FFF2-40B4-BE49-F238E27FC236}">
                    <a16:creationId xmlns:a16="http://schemas.microsoft.com/office/drawing/2014/main" id="{DD7E72C1-A19E-0583-662E-7D8428FDE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3713" y="6307138"/>
                <a:ext cx="798513" cy="454025"/>
              </a:xfrm>
              <a:custGeom>
                <a:avLst/>
                <a:gdLst>
                  <a:gd name="T0" fmla="*/ 46 w 51"/>
                  <a:gd name="T1" fmla="*/ 29 h 29"/>
                  <a:gd name="T2" fmla="*/ 42 w 51"/>
                  <a:gd name="T3" fmla="*/ 24 h 29"/>
                  <a:gd name="T4" fmla="*/ 25 w 51"/>
                  <a:gd name="T5" fmla="*/ 9 h 29"/>
                  <a:gd name="T6" fmla="*/ 4 w 51"/>
                  <a:gd name="T7" fmla="*/ 9 h 29"/>
                  <a:gd name="T8" fmla="*/ 0 w 51"/>
                  <a:gd name="T9" fmla="*/ 4 h 29"/>
                  <a:gd name="T10" fmla="*/ 4 w 51"/>
                  <a:gd name="T11" fmla="*/ 0 h 29"/>
                  <a:gd name="T12" fmla="*/ 25 w 51"/>
                  <a:gd name="T13" fmla="*/ 0 h 29"/>
                  <a:gd name="T14" fmla="*/ 51 w 51"/>
                  <a:gd name="T15" fmla="*/ 24 h 29"/>
                  <a:gd name="T16" fmla="*/ 46 w 51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9">
                    <a:moveTo>
                      <a:pt x="46" y="29"/>
                    </a:moveTo>
                    <a:cubicBezTo>
                      <a:pt x="44" y="29"/>
                      <a:pt x="42" y="27"/>
                      <a:pt x="42" y="24"/>
                    </a:cubicBezTo>
                    <a:cubicBezTo>
                      <a:pt x="42" y="16"/>
                      <a:pt x="34" y="9"/>
                      <a:pt x="2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9" y="0"/>
                      <a:pt x="51" y="11"/>
                      <a:pt x="51" y="24"/>
                    </a:cubicBezTo>
                    <a:cubicBezTo>
                      <a:pt x="51" y="27"/>
                      <a:pt x="49" y="29"/>
                      <a:pt x="46" y="2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9" name="Freeform 13">
                <a:extLst>
                  <a:ext uri="{FF2B5EF4-FFF2-40B4-BE49-F238E27FC236}">
                    <a16:creationId xmlns:a16="http://schemas.microsoft.com/office/drawing/2014/main" id="{D77A85E7-4E1F-DB29-E01D-FE652E12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7013" y="5821363"/>
                <a:ext cx="1471613" cy="3824288"/>
              </a:xfrm>
              <a:custGeom>
                <a:avLst/>
                <a:gdLst>
                  <a:gd name="T0" fmla="*/ 57 w 94"/>
                  <a:gd name="T1" fmla="*/ 244 h 244"/>
                  <a:gd name="T2" fmla="*/ 36 w 94"/>
                  <a:gd name="T3" fmla="*/ 244 h 244"/>
                  <a:gd name="T4" fmla="*/ 0 w 94"/>
                  <a:gd name="T5" fmla="*/ 206 h 244"/>
                  <a:gd name="T6" fmla="*/ 4 w 94"/>
                  <a:gd name="T7" fmla="*/ 202 h 244"/>
                  <a:gd name="T8" fmla="*/ 9 w 94"/>
                  <a:gd name="T9" fmla="*/ 206 h 244"/>
                  <a:gd name="T10" fmla="*/ 36 w 94"/>
                  <a:gd name="T11" fmla="*/ 235 h 244"/>
                  <a:gd name="T12" fmla="*/ 57 w 94"/>
                  <a:gd name="T13" fmla="*/ 235 h 244"/>
                  <a:gd name="T14" fmla="*/ 85 w 94"/>
                  <a:gd name="T15" fmla="*/ 209 h 244"/>
                  <a:gd name="T16" fmla="*/ 85 w 94"/>
                  <a:gd name="T17" fmla="*/ 34 h 244"/>
                  <a:gd name="T18" fmla="*/ 57 w 94"/>
                  <a:gd name="T19" fmla="*/ 8 h 244"/>
                  <a:gd name="T20" fmla="*/ 29 w 94"/>
                  <a:gd name="T21" fmla="*/ 34 h 244"/>
                  <a:gd name="T22" fmla="*/ 25 w 94"/>
                  <a:gd name="T23" fmla="*/ 39 h 244"/>
                  <a:gd name="T24" fmla="*/ 20 w 94"/>
                  <a:gd name="T25" fmla="*/ 34 h 244"/>
                  <a:gd name="T26" fmla="*/ 57 w 94"/>
                  <a:gd name="T27" fmla="*/ 0 h 244"/>
                  <a:gd name="T28" fmla="*/ 94 w 94"/>
                  <a:gd name="T29" fmla="*/ 34 h 244"/>
                  <a:gd name="T30" fmla="*/ 94 w 94"/>
                  <a:gd name="T31" fmla="*/ 209 h 244"/>
                  <a:gd name="T32" fmla="*/ 57 w 94"/>
                  <a:gd name="T33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244">
                    <a:moveTo>
                      <a:pt x="57" y="244"/>
                    </a:moveTo>
                    <a:cubicBezTo>
                      <a:pt x="36" y="244"/>
                      <a:pt x="36" y="244"/>
                      <a:pt x="36" y="244"/>
                    </a:cubicBezTo>
                    <a:cubicBezTo>
                      <a:pt x="16" y="244"/>
                      <a:pt x="0" y="228"/>
                      <a:pt x="0" y="206"/>
                    </a:cubicBezTo>
                    <a:cubicBezTo>
                      <a:pt x="0" y="204"/>
                      <a:pt x="2" y="202"/>
                      <a:pt x="4" y="202"/>
                    </a:cubicBezTo>
                    <a:cubicBezTo>
                      <a:pt x="7" y="202"/>
                      <a:pt x="9" y="204"/>
                      <a:pt x="9" y="206"/>
                    </a:cubicBezTo>
                    <a:cubicBezTo>
                      <a:pt x="9" y="223"/>
                      <a:pt x="21" y="235"/>
                      <a:pt x="36" y="235"/>
                    </a:cubicBezTo>
                    <a:cubicBezTo>
                      <a:pt x="57" y="235"/>
                      <a:pt x="57" y="235"/>
                      <a:pt x="57" y="235"/>
                    </a:cubicBezTo>
                    <a:cubicBezTo>
                      <a:pt x="72" y="235"/>
                      <a:pt x="85" y="223"/>
                      <a:pt x="85" y="209"/>
                    </a:cubicBezTo>
                    <a:cubicBezTo>
                      <a:pt x="85" y="34"/>
                      <a:pt x="85" y="34"/>
                      <a:pt x="85" y="34"/>
                    </a:cubicBezTo>
                    <a:cubicBezTo>
                      <a:pt x="85" y="20"/>
                      <a:pt x="72" y="8"/>
                      <a:pt x="57" y="8"/>
                    </a:cubicBezTo>
                    <a:cubicBezTo>
                      <a:pt x="42" y="8"/>
                      <a:pt x="29" y="20"/>
                      <a:pt x="29" y="34"/>
                    </a:cubicBezTo>
                    <a:cubicBezTo>
                      <a:pt x="29" y="37"/>
                      <a:pt x="27" y="39"/>
                      <a:pt x="25" y="39"/>
                    </a:cubicBezTo>
                    <a:cubicBezTo>
                      <a:pt x="22" y="39"/>
                      <a:pt x="20" y="37"/>
                      <a:pt x="20" y="34"/>
                    </a:cubicBezTo>
                    <a:cubicBezTo>
                      <a:pt x="20" y="15"/>
                      <a:pt x="37" y="0"/>
                      <a:pt x="57" y="0"/>
                    </a:cubicBezTo>
                    <a:cubicBezTo>
                      <a:pt x="77" y="0"/>
                      <a:pt x="94" y="15"/>
                      <a:pt x="94" y="34"/>
                    </a:cubicBezTo>
                    <a:cubicBezTo>
                      <a:pt x="94" y="209"/>
                      <a:pt x="94" y="209"/>
                      <a:pt x="94" y="209"/>
                    </a:cubicBezTo>
                    <a:cubicBezTo>
                      <a:pt x="94" y="228"/>
                      <a:pt x="77" y="244"/>
                      <a:pt x="57" y="244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0" name="Freeform 14">
                <a:extLst>
                  <a:ext uri="{FF2B5EF4-FFF2-40B4-BE49-F238E27FC236}">
                    <a16:creationId xmlns:a16="http://schemas.microsoft.com/office/drawing/2014/main" id="{31F66070-1320-B249-3E7D-7C66DA2AB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9225" y="6307138"/>
                <a:ext cx="547688" cy="768350"/>
              </a:xfrm>
              <a:custGeom>
                <a:avLst/>
                <a:gdLst>
                  <a:gd name="T0" fmla="*/ 26 w 35"/>
                  <a:gd name="T1" fmla="*/ 49 h 49"/>
                  <a:gd name="T2" fmla="*/ 0 w 35"/>
                  <a:gd name="T3" fmla="*/ 25 h 49"/>
                  <a:gd name="T4" fmla="*/ 26 w 35"/>
                  <a:gd name="T5" fmla="*/ 0 h 49"/>
                  <a:gd name="T6" fmla="*/ 31 w 35"/>
                  <a:gd name="T7" fmla="*/ 0 h 49"/>
                  <a:gd name="T8" fmla="*/ 35 w 35"/>
                  <a:gd name="T9" fmla="*/ 4 h 49"/>
                  <a:gd name="T10" fmla="*/ 31 w 35"/>
                  <a:gd name="T11" fmla="*/ 9 h 49"/>
                  <a:gd name="T12" fmla="*/ 26 w 35"/>
                  <a:gd name="T13" fmla="*/ 9 h 49"/>
                  <a:gd name="T14" fmla="*/ 9 w 35"/>
                  <a:gd name="T15" fmla="*/ 25 h 49"/>
                  <a:gd name="T16" fmla="*/ 26 w 35"/>
                  <a:gd name="T17" fmla="*/ 40 h 49"/>
                  <a:gd name="T18" fmla="*/ 30 w 35"/>
                  <a:gd name="T19" fmla="*/ 45 h 49"/>
                  <a:gd name="T20" fmla="*/ 26 w 35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9">
                    <a:moveTo>
                      <a:pt x="26" y="49"/>
                    </a:moveTo>
                    <a:cubicBezTo>
                      <a:pt x="12" y="49"/>
                      <a:pt x="0" y="38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3" y="0"/>
                      <a:pt x="35" y="2"/>
                      <a:pt x="35" y="4"/>
                    </a:cubicBezTo>
                    <a:cubicBezTo>
                      <a:pt x="35" y="7"/>
                      <a:pt x="33" y="9"/>
                      <a:pt x="31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7" y="9"/>
                      <a:pt x="9" y="16"/>
                      <a:pt x="9" y="25"/>
                    </a:cubicBezTo>
                    <a:cubicBezTo>
                      <a:pt x="9" y="33"/>
                      <a:pt x="17" y="40"/>
                      <a:pt x="26" y="40"/>
                    </a:cubicBezTo>
                    <a:cubicBezTo>
                      <a:pt x="28" y="40"/>
                      <a:pt x="30" y="42"/>
                      <a:pt x="30" y="45"/>
                    </a:cubicBezTo>
                    <a:cubicBezTo>
                      <a:pt x="30" y="47"/>
                      <a:pt x="28" y="49"/>
                      <a:pt x="26" y="4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1" name="Freeform 15">
                <a:extLst>
                  <a:ext uri="{FF2B5EF4-FFF2-40B4-BE49-F238E27FC236}">
                    <a16:creationId xmlns:a16="http://schemas.microsoft.com/office/drawing/2014/main" id="{A9161248-857D-E788-295A-340FAF769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900" y="6934201"/>
                <a:ext cx="688975" cy="862013"/>
              </a:xfrm>
              <a:custGeom>
                <a:avLst/>
                <a:gdLst>
                  <a:gd name="T0" fmla="*/ 29 w 44"/>
                  <a:gd name="T1" fmla="*/ 55 h 55"/>
                  <a:gd name="T2" fmla="*/ 0 w 44"/>
                  <a:gd name="T3" fmla="*/ 27 h 55"/>
                  <a:gd name="T4" fmla="*/ 29 w 44"/>
                  <a:gd name="T5" fmla="*/ 0 h 55"/>
                  <a:gd name="T6" fmla="*/ 40 w 44"/>
                  <a:gd name="T7" fmla="*/ 0 h 55"/>
                  <a:gd name="T8" fmla="*/ 44 w 44"/>
                  <a:gd name="T9" fmla="*/ 4 h 55"/>
                  <a:gd name="T10" fmla="*/ 40 w 44"/>
                  <a:gd name="T11" fmla="*/ 9 h 55"/>
                  <a:gd name="T12" fmla="*/ 29 w 44"/>
                  <a:gd name="T13" fmla="*/ 9 h 55"/>
                  <a:gd name="T14" fmla="*/ 9 w 44"/>
                  <a:gd name="T15" fmla="*/ 27 h 55"/>
                  <a:gd name="T16" fmla="*/ 29 w 44"/>
                  <a:gd name="T17" fmla="*/ 46 h 55"/>
                  <a:gd name="T18" fmla="*/ 34 w 44"/>
                  <a:gd name="T19" fmla="*/ 50 h 55"/>
                  <a:gd name="T20" fmla="*/ 29 w 44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55">
                    <a:moveTo>
                      <a:pt x="29" y="55"/>
                    </a:moveTo>
                    <a:cubicBezTo>
                      <a:pt x="13" y="55"/>
                      <a:pt x="0" y="43"/>
                      <a:pt x="0" y="27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2" y="0"/>
                      <a:pt x="44" y="2"/>
                      <a:pt x="44" y="4"/>
                    </a:cubicBezTo>
                    <a:cubicBezTo>
                      <a:pt x="44" y="7"/>
                      <a:pt x="42" y="9"/>
                      <a:pt x="40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8" y="9"/>
                      <a:pt x="9" y="17"/>
                      <a:pt x="9" y="27"/>
                    </a:cubicBezTo>
                    <a:cubicBezTo>
                      <a:pt x="9" y="38"/>
                      <a:pt x="18" y="46"/>
                      <a:pt x="29" y="46"/>
                    </a:cubicBezTo>
                    <a:cubicBezTo>
                      <a:pt x="32" y="46"/>
                      <a:pt x="34" y="48"/>
                      <a:pt x="34" y="50"/>
                    </a:cubicBezTo>
                    <a:cubicBezTo>
                      <a:pt x="34" y="53"/>
                      <a:pt x="32" y="55"/>
                      <a:pt x="29" y="55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2" name="Freeform 16">
                <a:extLst>
                  <a:ext uri="{FF2B5EF4-FFF2-40B4-BE49-F238E27FC236}">
                    <a16:creationId xmlns:a16="http://schemas.microsoft.com/office/drawing/2014/main" id="{55530103-C7C3-4EAE-0CF1-C6E7C5372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2525" y="8281988"/>
                <a:ext cx="1065213" cy="800100"/>
              </a:xfrm>
              <a:custGeom>
                <a:avLst/>
                <a:gdLst>
                  <a:gd name="T0" fmla="*/ 63 w 68"/>
                  <a:gd name="T1" fmla="*/ 51 h 51"/>
                  <a:gd name="T2" fmla="*/ 27 w 68"/>
                  <a:gd name="T3" fmla="*/ 51 h 51"/>
                  <a:gd name="T4" fmla="*/ 0 w 68"/>
                  <a:gd name="T5" fmla="*/ 25 h 51"/>
                  <a:gd name="T6" fmla="*/ 27 w 68"/>
                  <a:gd name="T7" fmla="*/ 0 h 51"/>
                  <a:gd name="T8" fmla="*/ 31 w 68"/>
                  <a:gd name="T9" fmla="*/ 4 h 51"/>
                  <a:gd name="T10" fmla="*/ 27 w 68"/>
                  <a:gd name="T11" fmla="*/ 9 h 51"/>
                  <a:gd name="T12" fmla="*/ 9 w 68"/>
                  <a:gd name="T13" fmla="*/ 25 h 51"/>
                  <a:gd name="T14" fmla="*/ 27 w 68"/>
                  <a:gd name="T15" fmla="*/ 42 h 51"/>
                  <a:gd name="T16" fmla="*/ 63 w 68"/>
                  <a:gd name="T17" fmla="*/ 42 h 51"/>
                  <a:gd name="T18" fmla="*/ 68 w 68"/>
                  <a:gd name="T19" fmla="*/ 46 h 51"/>
                  <a:gd name="T20" fmla="*/ 63 w 68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51">
                    <a:moveTo>
                      <a:pt x="63" y="51"/>
                    </a:moveTo>
                    <a:cubicBezTo>
                      <a:pt x="27" y="51"/>
                      <a:pt x="27" y="51"/>
                      <a:pt x="27" y="51"/>
                    </a:cubicBezTo>
                    <a:cubicBezTo>
                      <a:pt x="12" y="51"/>
                      <a:pt x="0" y="39"/>
                      <a:pt x="0" y="25"/>
                    </a:cubicBezTo>
                    <a:cubicBezTo>
                      <a:pt x="0" y="11"/>
                      <a:pt x="12" y="0"/>
                      <a:pt x="27" y="0"/>
                    </a:cubicBezTo>
                    <a:cubicBezTo>
                      <a:pt x="29" y="0"/>
                      <a:pt x="31" y="2"/>
                      <a:pt x="31" y="4"/>
                    </a:cubicBezTo>
                    <a:cubicBezTo>
                      <a:pt x="31" y="7"/>
                      <a:pt x="29" y="9"/>
                      <a:pt x="27" y="9"/>
                    </a:cubicBezTo>
                    <a:cubicBezTo>
                      <a:pt x="17" y="9"/>
                      <a:pt x="9" y="16"/>
                      <a:pt x="9" y="25"/>
                    </a:cubicBezTo>
                    <a:cubicBezTo>
                      <a:pt x="9" y="34"/>
                      <a:pt x="17" y="42"/>
                      <a:pt x="27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6" y="42"/>
                      <a:pt x="68" y="44"/>
                      <a:pt x="68" y="46"/>
                    </a:cubicBezTo>
                    <a:cubicBezTo>
                      <a:pt x="68" y="49"/>
                      <a:pt x="66" y="51"/>
                      <a:pt x="63" y="51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3" name="Freeform 17">
                <a:extLst>
                  <a:ext uri="{FF2B5EF4-FFF2-40B4-BE49-F238E27FC236}">
                    <a16:creationId xmlns:a16="http://schemas.microsoft.com/office/drawing/2014/main" id="{EB0705A8-04C7-5A99-A70E-176963B3C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1238" y="7654926"/>
                <a:ext cx="798513" cy="768350"/>
              </a:xfrm>
              <a:custGeom>
                <a:avLst/>
                <a:gdLst>
                  <a:gd name="T0" fmla="*/ 47 w 51"/>
                  <a:gd name="T1" fmla="*/ 49 h 49"/>
                  <a:gd name="T2" fmla="*/ 25 w 51"/>
                  <a:gd name="T3" fmla="*/ 49 h 49"/>
                  <a:gd name="T4" fmla="*/ 0 w 51"/>
                  <a:gd name="T5" fmla="*/ 25 h 49"/>
                  <a:gd name="T6" fmla="*/ 26 w 51"/>
                  <a:gd name="T7" fmla="*/ 0 h 49"/>
                  <a:gd name="T8" fmla="*/ 37 w 51"/>
                  <a:gd name="T9" fmla="*/ 0 h 49"/>
                  <a:gd name="T10" fmla="*/ 41 w 51"/>
                  <a:gd name="T11" fmla="*/ 5 h 49"/>
                  <a:gd name="T12" fmla="*/ 37 w 51"/>
                  <a:gd name="T13" fmla="*/ 9 h 49"/>
                  <a:gd name="T14" fmla="*/ 26 w 51"/>
                  <a:gd name="T15" fmla="*/ 9 h 49"/>
                  <a:gd name="T16" fmla="*/ 9 w 51"/>
                  <a:gd name="T17" fmla="*/ 25 h 49"/>
                  <a:gd name="T18" fmla="*/ 25 w 51"/>
                  <a:gd name="T19" fmla="*/ 40 h 49"/>
                  <a:gd name="T20" fmla="*/ 47 w 51"/>
                  <a:gd name="T21" fmla="*/ 40 h 49"/>
                  <a:gd name="T22" fmla="*/ 51 w 51"/>
                  <a:gd name="T23" fmla="*/ 44 h 49"/>
                  <a:gd name="T24" fmla="*/ 47 w 51"/>
                  <a:gd name="T2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9">
                    <a:moveTo>
                      <a:pt x="47" y="49"/>
                    </a:moveTo>
                    <a:cubicBezTo>
                      <a:pt x="25" y="49"/>
                      <a:pt x="25" y="49"/>
                      <a:pt x="25" y="49"/>
                    </a:cubicBezTo>
                    <a:cubicBezTo>
                      <a:pt x="12" y="49"/>
                      <a:pt x="0" y="38"/>
                      <a:pt x="0" y="25"/>
                    </a:cubicBezTo>
                    <a:cubicBezTo>
                      <a:pt x="0" y="12"/>
                      <a:pt x="13" y="0"/>
                      <a:pt x="26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0"/>
                      <a:pt x="41" y="2"/>
                      <a:pt x="41" y="5"/>
                    </a:cubicBezTo>
                    <a:cubicBezTo>
                      <a:pt x="41" y="7"/>
                      <a:pt x="39" y="9"/>
                      <a:pt x="37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7" y="9"/>
                      <a:pt x="9" y="17"/>
                      <a:pt x="9" y="25"/>
                    </a:cubicBezTo>
                    <a:cubicBezTo>
                      <a:pt x="9" y="33"/>
                      <a:pt x="17" y="40"/>
                      <a:pt x="25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9" y="40"/>
                      <a:pt x="51" y="42"/>
                      <a:pt x="51" y="44"/>
                    </a:cubicBezTo>
                    <a:cubicBezTo>
                      <a:pt x="51" y="47"/>
                      <a:pt x="49" y="49"/>
                      <a:pt x="47" y="4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4" name="Freeform 18">
                <a:extLst>
                  <a:ext uri="{FF2B5EF4-FFF2-40B4-BE49-F238E27FC236}">
                    <a16:creationId xmlns:a16="http://schemas.microsoft.com/office/drawing/2014/main" id="{E1DBD656-4AE9-700B-55F9-74477F75C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8763" y="7561263"/>
                <a:ext cx="1049338" cy="1190625"/>
              </a:xfrm>
              <a:custGeom>
                <a:avLst/>
                <a:gdLst>
                  <a:gd name="T0" fmla="*/ 49 w 67"/>
                  <a:gd name="T1" fmla="*/ 76 h 76"/>
                  <a:gd name="T2" fmla="*/ 4 w 67"/>
                  <a:gd name="T3" fmla="*/ 76 h 76"/>
                  <a:gd name="T4" fmla="*/ 0 w 67"/>
                  <a:gd name="T5" fmla="*/ 71 h 76"/>
                  <a:gd name="T6" fmla="*/ 4 w 67"/>
                  <a:gd name="T7" fmla="*/ 67 h 76"/>
                  <a:gd name="T8" fmla="*/ 49 w 67"/>
                  <a:gd name="T9" fmla="*/ 67 h 76"/>
                  <a:gd name="T10" fmla="*/ 59 w 67"/>
                  <a:gd name="T11" fmla="*/ 58 h 76"/>
                  <a:gd name="T12" fmla="*/ 59 w 67"/>
                  <a:gd name="T13" fmla="*/ 17 h 76"/>
                  <a:gd name="T14" fmla="*/ 49 w 67"/>
                  <a:gd name="T15" fmla="*/ 9 h 76"/>
                  <a:gd name="T16" fmla="*/ 45 w 67"/>
                  <a:gd name="T17" fmla="*/ 4 h 76"/>
                  <a:gd name="T18" fmla="*/ 49 w 67"/>
                  <a:gd name="T19" fmla="*/ 0 h 76"/>
                  <a:gd name="T20" fmla="*/ 67 w 67"/>
                  <a:gd name="T21" fmla="*/ 17 h 76"/>
                  <a:gd name="T22" fmla="*/ 67 w 67"/>
                  <a:gd name="T23" fmla="*/ 58 h 76"/>
                  <a:gd name="T24" fmla="*/ 49 w 67"/>
                  <a:gd name="T2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76">
                    <a:moveTo>
                      <a:pt x="49" y="76"/>
                    </a:moveTo>
                    <a:cubicBezTo>
                      <a:pt x="4" y="76"/>
                      <a:pt x="4" y="76"/>
                      <a:pt x="4" y="76"/>
                    </a:cubicBezTo>
                    <a:cubicBezTo>
                      <a:pt x="2" y="76"/>
                      <a:pt x="0" y="74"/>
                      <a:pt x="0" y="71"/>
                    </a:cubicBezTo>
                    <a:cubicBezTo>
                      <a:pt x="0" y="69"/>
                      <a:pt x="2" y="67"/>
                      <a:pt x="4" y="67"/>
                    </a:cubicBezTo>
                    <a:cubicBezTo>
                      <a:pt x="49" y="67"/>
                      <a:pt x="49" y="67"/>
                      <a:pt x="49" y="67"/>
                    </a:cubicBezTo>
                    <a:cubicBezTo>
                      <a:pt x="54" y="67"/>
                      <a:pt x="59" y="63"/>
                      <a:pt x="59" y="58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2"/>
                      <a:pt x="54" y="9"/>
                      <a:pt x="49" y="9"/>
                    </a:cubicBezTo>
                    <a:cubicBezTo>
                      <a:pt x="47" y="9"/>
                      <a:pt x="45" y="7"/>
                      <a:pt x="45" y="4"/>
                    </a:cubicBezTo>
                    <a:cubicBezTo>
                      <a:pt x="45" y="2"/>
                      <a:pt x="47" y="0"/>
                      <a:pt x="49" y="0"/>
                    </a:cubicBezTo>
                    <a:cubicBezTo>
                      <a:pt x="59" y="0"/>
                      <a:pt x="67" y="8"/>
                      <a:pt x="67" y="17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7" y="68"/>
                      <a:pt x="59" y="76"/>
                      <a:pt x="49" y="76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5" name="Freeform 19">
                <a:extLst>
                  <a:ext uri="{FF2B5EF4-FFF2-40B4-BE49-F238E27FC236}">
                    <a16:creationId xmlns:a16="http://schemas.microsoft.com/office/drawing/2014/main" id="{EF1D0A84-6ABA-977D-F090-4364AAB26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23613" y="8313738"/>
                <a:ext cx="344488" cy="1019175"/>
              </a:xfrm>
              <a:custGeom>
                <a:avLst/>
                <a:gdLst>
                  <a:gd name="T0" fmla="*/ 5 w 22"/>
                  <a:gd name="T1" fmla="*/ 65 h 65"/>
                  <a:gd name="T2" fmla="*/ 0 w 22"/>
                  <a:gd name="T3" fmla="*/ 61 h 65"/>
                  <a:gd name="T4" fmla="*/ 5 w 22"/>
                  <a:gd name="T5" fmla="*/ 56 h 65"/>
                  <a:gd name="T6" fmla="*/ 14 w 22"/>
                  <a:gd name="T7" fmla="*/ 48 h 65"/>
                  <a:gd name="T8" fmla="*/ 14 w 22"/>
                  <a:gd name="T9" fmla="*/ 4 h 65"/>
                  <a:gd name="T10" fmla="*/ 18 w 22"/>
                  <a:gd name="T11" fmla="*/ 0 h 65"/>
                  <a:gd name="T12" fmla="*/ 22 w 22"/>
                  <a:gd name="T13" fmla="*/ 4 h 65"/>
                  <a:gd name="T14" fmla="*/ 22 w 22"/>
                  <a:gd name="T15" fmla="*/ 48 h 65"/>
                  <a:gd name="T16" fmla="*/ 5 w 22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5">
                    <a:moveTo>
                      <a:pt x="5" y="65"/>
                    </a:moveTo>
                    <a:cubicBezTo>
                      <a:pt x="2" y="65"/>
                      <a:pt x="0" y="63"/>
                      <a:pt x="0" y="61"/>
                    </a:cubicBezTo>
                    <a:cubicBezTo>
                      <a:pt x="0" y="58"/>
                      <a:pt x="2" y="56"/>
                      <a:pt x="5" y="56"/>
                    </a:cubicBezTo>
                    <a:cubicBezTo>
                      <a:pt x="9" y="56"/>
                      <a:pt x="14" y="52"/>
                      <a:pt x="14" y="48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57"/>
                      <a:pt x="14" y="65"/>
                      <a:pt x="5" y="65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6" name="Freeform 20">
                <a:extLst>
                  <a:ext uri="{FF2B5EF4-FFF2-40B4-BE49-F238E27FC236}">
                    <a16:creationId xmlns:a16="http://schemas.microsoft.com/office/drawing/2014/main" id="{B53D21E7-AA6C-1B3F-9987-3FC1251CD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1138" y="6589713"/>
                <a:ext cx="736600" cy="862013"/>
              </a:xfrm>
              <a:custGeom>
                <a:avLst/>
                <a:gdLst>
                  <a:gd name="T0" fmla="*/ 32 w 47"/>
                  <a:gd name="T1" fmla="*/ 55 h 55"/>
                  <a:gd name="T2" fmla="*/ 4 w 47"/>
                  <a:gd name="T3" fmla="*/ 55 h 55"/>
                  <a:gd name="T4" fmla="*/ 0 w 47"/>
                  <a:gd name="T5" fmla="*/ 50 h 55"/>
                  <a:gd name="T6" fmla="*/ 4 w 47"/>
                  <a:gd name="T7" fmla="*/ 46 h 55"/>
                  <a:gd name="T8" fmla="*/ 32 w 47"/>
                  <a:gd name="T9" fmla="*/ 46 h 55"/>
                  <a:gd name="T10" fmla="*/ 38 w 47"/>
                  <a:gd name="T11" fmla="*/ 41 h 55"/>
                  <a:gd name="T12" fmla="*/ 38 w 47"/>
                  <a:gd name="T13" fmla="*/ 14 h 55"/>
                  <a:gd name="T14" fmla="*/ 32 w 47"/>
                  <a:gd name="T15" fmla="*/ 9 h 55"/>
                  <a:gd name="T16" fmla="*/ 25 w 47"/>
                  <a:gd name="T17" fmla="*/ 9 h 55"/>
                  <a:gd name="T18" fmla="*/ 20 w 47"/>
                  <a:gd name="T19" fmla="*/ 4 h 55"/>
                  <a:gd name="T20" fmla="*/ 25 w 47"/>
                  <a:gd name="T21" fmla="*/ 0 h 55"/>
                  <a:gd name="T22" fmla="*/ 32 w 47"/>
                  <a:gd name="T23" fmla="*/ 0 h 55"/>
                  <a:gd name="T24" fmla="*/ 47 w 47"/>
                  <a:gd name="T25" fmla="*/ 14 h 55"/>
                  <a:gd name="T26" fmla="*/ 47 w 47"/>
                  <a:gd name="T27" fmla="*/ 41 h 55"/>
                  <a:gd name="T28" fmla="*/ 32 w 47"/>
                  <a:gd name="T2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5">
                    <a:moveTo>
                      <a:pt x="32" y="55"/>
                    </a:moveTo>
                    <a:cubicBezTo>
                      <a:pt x="4" y="55"/>
                      <a:pt x="4" y="55"/>
                      <a:pt x="4" y="55"/>
                    </a:cubicBezTo>
                    <a:cubicBezTo>
                      <a:pt x="2" y="55"/>
                      <a:pt x="0" y="53"/>
                      <a:pt x="0" y="50"/>
                    </a:cubicBezTo>
                    <a:cubicBezTo>
                      <a:pt x="0" y="48"/>
                      <a:pt x="2" y="46"/>
                      <a:pt x="4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6" y="46"/>
                      <a:pt x="38" y="44"/>
                      <a:pt x="38" y="4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1"/>
                      <a:pt x="36" y="9"/>
                      <a:pt x="32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2" y="9"/>
                      <a:pt x="20" y="7"/>
                      <a:pt x="20" y="4"/>
                    </a:cubicBezTo>
                    <a:cubicBezTo>
                      <a:pt x="20" y="2"/>
                      <a:pt x="22" y="0"/>
                      <a:pt x="2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0"/>
                      <a:pt x="47" y="6"/>
                      <a:pt x="47" y="14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9"/>
                      <a:pt x="41" y="55"/>
                      <a:pt x="32" y="55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7" name="Freeform 21">
                <a:extLst>
                  <a:ext uri="{FF2B5EF4-FFF2-40B4-BE49-F238E27FC236}">
                    <a16:creationId xmlns:a16="http://schemas.microsoft.com/office/drawing/2014/main" id="{7FB9ACDD-083D-B413-215F-66CA7A02C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8200" y="6950076"/>
                <a:ext cx="469900" cy="296863"/>
              </a:xfrm>
              <a:custGeom>
                <a:avLst/>
                <a:gdLst>
                  <a:gd name="T0" fmla="*/ 26 w 30"/>
                  <a:gd name="T1" fmla="*/ 19 h 19"/>
                  <a:gd name="T2" fmla="*/ 21 w 30"/>
                  <a:gd name="T3" fmla="*/ 15 h 19"/>
                  <a:gd name="T4" fmla="*/ 15 w 30"/>
                  <a:gd name="T5" fmla="*/ 9 h 19"/>
                  <a:gd name="T6" fmla="*/ 5 w 30"/>
                  <a:gd name="T7" fmla="*/ 9 h 19"/>
                  <a:gd name="T8" fmla="*/ 0 w 30"/>
                  <a:gd name="T9" fmla="*/ 5 h 19"/>
                  <a:gd name="T10" fmla="*/ 5 w 30"/>
                  <a:gd name="T11" fmla="*/ 0 h 19"/>
                  <a:gd name="T12" fmla="*/ 15 w 30"/>
                  <a:gd name="T13" fmla="*/ 0 h 19"/>
                  <a:gd name="T14" fmla="*/ 30 w 30"/>
                  <a:gd name="T15" fmla="*/ 15 h 19"/>
                  <a:gd name="T16" fmla="*/ 26 w 3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9">
                    <a:moveTo>
                      <a:pt x="26" y="19"/>
                    </a:moveTo>
                    <a:cubicBezTo>
                      <a:pt x="23" y="19"/>
                      <a:pt x="21" y="17"/>
                      <a:pt x="21" y="15"/>
                    </a:cubicBezTo>
                    <a:cubicBezTo>
                      <a:pt x="21" y="12"/>
                      <a:pt x="19" y="9"/>
                      <a:pt x="1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4" y="0"/>
                      <a:pt x="30" y="7"/>
                      <a:pt x="30" y="15"/>
                    </a:cubicBezTo>
                    <a:cubicBezTo>
                      <a:pt x="30" y="17"/>
                      <a:pt x="28" y="19"/>
                      <a:pt x="26" y="1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8" name="Freeform 22">
                <a:extLst>
                  <a:ext uri="{FF2B5EF4-FFF2-40B4-BE49-F238E27FC236}">
                    <a16:creationId xmlns:a16="http://schemas.microsoft.com/office/drawing/2014/main" id="{46FC2D03-E8BD-F155-8773-2203B9DE7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1138" y="7780338"/>
                <a:ext cx="1096963" cy="344488"/>
              </a:xfrm>
              <a:custGeom>
                <a:avLst/>
                <a:gdLst>
                  <a:gd name="T0" fmla="*/ 56 w 70"/>
                  <a:gd name="T1" fmla="*/ 22 h 22"/>
                  <a:gd name="T2" fmla="*/ 4 w 70"/>
                  <a:gd name="T3" fmla="*/ 22 h 22"/>
                  <a:gd name="T4" fmla="*/ 0 w 70"/>
                  <a:gd name="T5" fmla="*/ 18 h 22"/>
                  <a:gd name="T6" fmla="*/ 4 w 70"/>
                  <a:gd name="T7" fmla="*/ 13 h 22"/>
                  <a:gd name="T8" fmla="*/ 56 w 70"/>
                  <a:gd name="T9" fmla="*/ 13 h 22"/>
                  <a:gd name="T10" fmla="*/ 62 w 70"/>
                  <a:gd name="T11" fmla="*/ 8 h 22"/>
                  <a:gd name="T12" fmla="*/ 62 w 70"/>
                  <a:gd name="T13" fmla="*/ 5 h 22"/>
                  <a:gd name="T14" fmla="*/ 66 w 70"/>
                  <a:gd name="T15" fmla="*/ 0 h 22"/>
                  <a:gd name="T16" fmla="*/ 70 w 70"/>
                  <a:gd name="T17" fmla="*/ 5 h 22"/>
                  <a:gd name="T18" fmla="*/ 70 w 70"/>
                  <a:gd name="T19" fmla="*/ 8 h 22"/>
                  <a:gd name="T20" fmla="*/ 56 w 70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22">
                    <a:moveTo>
                      <a:pt x="56" y="22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8"/>
                    </a:cubicBezTo>
                    <a:cubicBezTo>
                      <a:pt x="0" y="15"/>
                      <a:pt x="2" y="13"/>
                      <a:pt x="4" y="13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9" y="13"/>
                      <a:pt x="62" y="11"/>
                      <a:pt x="62" y="8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2"/>
                      <a:pt x="64" y="0"/>
                      <a:pt x="66" y="0"/>
                    </a:cubicBezTo>
                    <a:cubicBezTo>
                      <a:pt x="68" y="0"/>
                      <a:pt x="70" y="2"/>
                      <a:pt x="70" y="5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16"/>
                      <a:pt x="64" y="22"/>
                      <a:pt x="56" y="22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39" name="Freeform 23">
                <a:extLst>
                  <a:ext uri="{FF2B5EF4-FFF2-40B4-BE49-F238E27FC236}">
                    <a16:creationId xmlns:a16="http://schemas.microsoft.com/office/drawing/2014/main" id="{2C25A69B-C24C-8E62-3A84-2C244ECA1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6913" y="8266113"/>
                <a:ext cx="296863" cy="455613"/>
              </a:xfrm>
              <a:custGeom>
                <a:avLst/>
                <a:gdLst>
                  <a:gd name="T0" fmla="*/ 15 w 19"/>
                  <a:gd name="T1" fmla="*/ 29 h 29"/>
                  <a:gd name="T2" fmla="*/ 10 w 19"/>
                  <a:gd name="T3" fmla="*/ 25 h 29"/>
                  <a:gd name="T4" fmla="*/ 10 w 19"/>
                  <a:gd name="T5" fmla="*/ 15 h 29"/>
                  <a:gd name="T6" fmla="*/ 4 w 19"/>
                  <a:gd name="T7" fmla="*/ 9 h 29"/>
                  <a:gd name="T8" fmla="*/ 0 w 19"/>
                  <a:gd name="T9" fmla="*/ 5 h 29"/>
                  <a:gd name="T10" fmla="*/ 4 w 19"/>
                  <a:gd name="T11" fmla="*/ 0 h 29"/>
                  <a:gd name="T12" fmla="*/ 19 w 19"/>
                  <a:gd name="T13" fmla="*/ 15 h 29"/>
                  <a:gd name="T14" fmla="*/ 19 w 19"/>
                  <a:gd name="T15" fmla="*/ 25 h 29"/>
                  <a:gd name="T16" fmla="*/ 15 w 19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15" y="29"/>
                    </a:moveTo>
                    <a:cubicBezTo>
                      <a:pt x="12" y="29"/>
                      <a:pt x="10" y="27"/>
                      <a:pt x="10" y="2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8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" y="0"/>
                      <a:pt x="19" y="7"/>
                      <a:pt x="19" y="1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7" y="29"/>
                      <a:pt x="15" y="2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0" name="Freeform 24">
                <a:extLst>
                  <a:ext uri="{FF2B5EF4-FFF2-40B4-BE49-F238E27FC236}">
                    <a16:creationId xmlns:a16="http://schemas.microsoft.com/office/drawing/2014/main" id="{E7AE7FEA-4D8F-592B-198A-99402078C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5625" y="7654926"/>
                <a:ext cx="298450" cy="455613"/>
              </a:xfrm>
              <a:custGeom>
                <a:avLst/>
                <a:gdLst>
                  <a:gd name="T0" fmla="*/ 14 w 19"/>
                  <a:gd name="T1" fmla="*/ 29 h 29"/>
                  <a:gd name="T2" fmla="*/ 10 w 19"/>
                  <a:gd name="T3" fmla="*/ 25 h 29"/>
                  <a:gd name="T4" fmla="*/ 10 w 19"/>
                  <a:gd name="T5" fmla="*/ 15 h 29"/>
                  <a:gd name="T6" fmla="*/ 4 w 19"/>
                  <a:gd name="T7" fmla="*/ 9 h 29"/>
                  <a:gd name="T8" fmla="*/ 0 w 19"/>
                  <a:gd name="T9" fmla="*/ 5 h 29"/>
                  <a:gd name="T10" fmla="*/ 4 w 19"/>
                  <a:gd name="T11" fmla="*/ 0 h 29"/>
                  <a:gd name="T12" fmla="*/ 19 w 19"/>
                  <a:gd name="T13" fmla="*/ 15 h 29"/>
                  <a:gd name="T14" fmla="*/ 19 w 19"/>
                  <a:gd name="T15" fmla="*/ 25 h 29"/>
                  <a:gd name="T16" fmla="*/ 14 w 19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14" y="29"/>
                    </a:moveTo>
                    <a:cubicBezTo>
                      <a:pt x="12" y="29"/>
                      <a:pt x="10" y="27"/>
                      <a:pt x="10" y="2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2"/>
                      <a:pt x="7" y="9"/>
                      <a:pt x="4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2" y="0"/>
                      <a:pt x="19" y="7"/>
                      <a:pt x="19" y="1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7"/>
                      <a:pt x="17" y="29"/>
                      <a:pt x="14" y="2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1" name="Freeform 25">
                <a:extLst>
                  <a:ext uri="{FF2B5EF4-FFF2-40B4-BE49-F238E27FC236}">
                    <a16:creationId xmlns:a16="http://schemas.microsoft.com/office/drawing/2014/main" id="{16B100EB-AA52-63E5-8B1F-F6101B1FA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3713" y="9239251"/>
                <a:ext cx="296863" cy="296863"/>
              </a:xfrm>
              <a:custGeom>
                <a:avLst/>
                <a:gdLst>
                  <a:gd name="T0" fmla="*/ 5 w 19"/>
                  <a:gd name="T1" fmla="*/ 19 h 19"/>
                  <a:gd name="T2" fmla="*/ 0 w 19"/>
                  <a:gd name="T3" fmla="*/ 15 h 19"/>
                  <a:gd name="T4" fmla="*/ 15 w 19"/>
                  <a:gd name="T5" fmla="*/ 0 h 19"/>
                  <a:gd name="T6" fmla="*/ 19 w 19"/>
                  <a:gd name="T7" fmla="*/ 5 h 19"/>
                  <a:gd name="T8" fmla="*/ 15 w 19"/>
                  <a:gd name="T9" fmla="*/ 9 h 19"/>
                  <a:gd name="T10" fmla="*/ 9 w 19"/>
                  <a:gd name="T11" fmla="*/ 15 h 19"/>
                  <a:gd name="T12" fmla="*/ 5 w 19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5" y="19"/>
                    </a:moveTo>
                    <a:cubicBezTo>
                      <a:pt x="2" y="19"/>
                      <a:pt x="0" y="17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7" y="0"/>
                      <a:pt x="19" y="2"/>
                      <a:pt x="19" y="5"/>
                    </a:cubicBezTo>
                    <a:cubicBezTo>
                      <a:pt x="19" y="7"/>
                      <a:pt x="17" y="9"/>
                      <a:pt x="15" y="9"/>
                    </a:cubicBezTo>
                    <a:cubicBezTo>
                      <a:pt x="12" y="9"/>
                      <a:pt x="9" y="12"/>
                      <a:pt x="9" y="15"/>
                    </a:cubicBezTo>
                    <a:cubicBezTo>
                      <a:pt x="9" y="17"/>
                      <a:pt x="7" y="19"/>
                      <a:pt x="5" y="1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2" name="Freeform 26">
                <a:extLst>
                  <a:ext uri="{FF2B5EF4-FFF2-40B4-BE49-F238E27FC236}">
                    <a16:creationId xmlns:a16="http://schemas.microsoft.com/office/drawing/2014/main" id="{BFD8F454-8412-3091-3238-FAC0E5BBD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2288" y="5867401"/>
                <a:ext cx="1831975" cy="3716338"/>
              </a:xfrm>
              <a:custGeom>
                <a:avLst/>
                <a:gdLst>
                  <a:gd name="T0" fmla="*/ 53 w 117"/>
                  <a:gd name="T1" fmla="*/ 237 h 237"/>
                  <a:gd name="T2" fmla="*/ 86 w 117"/>
                  <a:gd name="T3" fmla="*/ 206 h 237"/>
                  <a:gd name="T4" fmla="*/ 86 w 117"/>
                  <a:gd name="T5" fmla="*/ 201 h 237"/>
                  <a:gd name="T6" fmla="*/ 91 w 117"/>
                  <a:gd name="T7" fmla="*/ 200 h 237"/>
                  <a:gd name="T8" fmla="*/ 108 w 117"/>
                  <a:gd name="T9" fmla="*/ 179 h 237"/>
                  <a:gd name="T10" fmla="*/ 103 w 117"/>
                  <a:gd name="T11" fmla="*/ 166 h 237"/>
                  <a:gd name="T12" fmla="*/ 98 w 117"/>
                  <a:gd name="T13" fmla="*/ 160 h 237"/>
                  <a:gd name="T14" fmla="*/ 105 w 117"/>
                  <a:gd name="T15" fmla="*/ 157 h 237"/>
                  <a:gd name="T16" fmla="*/ 117 w 117"/>
                  <a:gd name="T17" fmla="*/ 139 h 237"/>
                  <a:gd name="T18" fmla="*/ 105 w 117"/>
                  <a:gd name="T19" fmla="*/ 121 h 237"/>
                  <a:gd name="T20" fmla="*/ 99 w 117"/>
                  <a:gd name="T21" fmla="*/ 117 h 237"/>
                  <a:gd name="T22" fmla="*/ 104 w 117"/>
                  <a:gd name="T23" fmla="*/ 112 h 237"/>
                  <a:gd name="T24" fmla="*/ 111 w 117"/>
                  <a:gd name="T25" fmla="*/ 95 h 237"/>
                  <a:gd name="T26" fmla="*/ 92 w 117"/>
                  <a:gd name="T27" fmla="*/ 72 h 237"/>
                  <a:gd name="T28" fmla="*/ 83 w 117"/>
                  <a:gd name="T29" fmla="*/ 70 h 237"/>
                  <a:gd name="T30" fmla="*/ 88 w 117"/>
                  <a:gd name="T31" fmla="*/ 64 h 237"/>
                  <a:gd name="T32" fmla="*/ 91 w 117"/>
                  <a:gd name="T33" fmla="*/ 53 h 237"/>
                  <a:gd name="T34" fmla="*/ 71 w 117"/>
                  <a:gd name="T35" fmla="*/ 32 h 237"/>
                  <a:gd name="T36" fmla="*/ 66 w 117"/>
                  <a:gd name="T37" fmla="*/ 31 h 237"/>
                  <a:gd name="T38" fmla="*/ 65 w 117"/>
                  <a:gd name="T39" fmla="*/ 27 h 237"/>
                  <a:gd name="T40" fmla="*/ 33 w 117"/>
                  <a:gd name="T41" fmla="*/ 0 h 237"/>
                  <a:gd name="T42" fmla="*/ 0 w 117"/>
                  <a:gd name="T43" fmla="*/ 31 h 237"/>
                  <a:gd name="T44" fmla="*/ 0 w 117"/>
                  <a:gd name="T45" fmla="*/ 206 h 237"/>
                  <a:gd name="T46" fmla="*/ 33 w 117"/>
                  <a:gd name="T47" fmla="*/ 237 h 237"/>
                  <a:gd name="T48" fmla="*/ 53 w 117"/>
                  <a:gd name="T49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7" h="237">
                    <a:moveTo>
                      <a:pt x="53" y="237"/>
                    </a:moveTo>
                    <a:cubicBezTo>
                      <a:pt x="72" y="237"/>
                      <a:pt x="86" y="223"/>
                      <a:pt x="86" y="206"/>
                    </a:cubicBezTo>
                    <a:cubicBezTo>
                      <a:pt x="86" y="201"/>
                      <a:pt x="86" y="201"/>
                      <a:pt x="86" y="201"/>
                    </a:cubicBezTo>
                    <a:cubicBezTo>
                      <a:pt x="91" y="200"/>
                      <a:pt x="91" y="200"/>
                      <a:pt x="91" y="200"/>
                    </a:cubicBezTo>
                    <a:cubicBezTo>
                      <a:pt x="101" y="198"/>
                      <a:pt x="108" y="189"/>
                      <a:pt x="108" y="179"/>
                    </a:cubicBezTo>
                    <a:cubicBezTo>
                      <a:pt x="108" y="174"/>
                      <a:pt x="106" y="170"/>
                      <a:pt x="103" y="166"/>
                    </a:cubicBezTo>
                    <a:cubicBezTo>
                      <a:pt x="98" y="160"/>
                      <a:pt x="98" y="160"/>
                      <a:pt x="98" y="160"/>
                    </a:cubicBezTo>
                    <a:cubicBezTo>
                      <a:pt x="105" y="157"/>
                      <a:pt x="105" y="157"/>
                      <a:pt x="105" y="157"/>
                    </a:cubicBezTo>
                    <a:cubicBezTo>
                      <a:pt x="112" y="153"/>
                      <a:pt x="117" y="146"/>
                      <a:pt x="117" y="139"/>
                    </a:cubicBezTo>
                    <a:cubicBezTo>
                      <a:pt x="117" y="131"/>
                      <a:pt x="113" y="125"/>
                      <a:pt x="105" y="121"/>
                    </a:cubicBezTo>
                    <a:cubicBezTo>
                      <a:pt x="99" y="117"/>
                      <a:pt x="99" y="117"/>
                      <a:pt x="99" y="117"/>
                    </a:cubicBezTo>
                    <a:cubicBezTo>
                      <a:pt x="104" y="112"/>
                      <a:pt x="104" y="112"/>
                      <a:pt x="104" y="112"/>
                    </a:cubicBezTo>
                    <a:cubicBezTo>
                      <a:pt x="108" y="107"/>
                      <a:pt x="111" y="101"/>
                      <a:pt x="111" y="95"/>
                    </a:cubicBezTo>
                    <a:cubicBezTo>
                      <a:pt x="111" y="84"/>
                      <a:pt x="103" y="75"/>
                      <a:pt x="92" y="72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90" y="60"/>
                      <a:pt x="91" y="56"/>
                      <a:pt x="91" y="53"/>
                    </a:cubicBezTo>
                    <a:cubicBezTo>
                      <a:pt x="91" y="42"/>
                      <a:pt x="82" y="33"/>
                      <a:pt x="71" y="32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5" y="27"/>
                      <a:pt x="65" y="27"/>
                      <a:pt x="65" y="27"/>
                    </a:cubicBezTo>
                    <a:cubicBezTo>
                      <a:pt x="63" y="12"/>
                      <a:pt x="49" y="0"/>
                      <a:pt x="33" y="0"/>
                    </a:cubicBezTo>
                    <a:cubicBezTo>
                      <a:pt x="15" y="0"/>
                      <a:pt x="0" y="14"/>
                      <a:pt x="0" y="3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23"/>
                      <a:pt x="15" y="237"/>
                      <a:pt x="33" y="237"/>
                    </a:cubicBezTo>
                    <a:lnTo>
                      <a:pt x="53" y="237"/>
                    </a:lnTo>
                    <a:close/>
                  </a:path>
                </a:pathLst>
              </a:custGeom>
              <a:solidFill>
                <a:srgbClr val="FFA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3" name="Freeform 27">
                <a:extLst>
                  <a:ext uri="{FF2B5EF4-FFF2-40B4-BE49-F238E27FC236}">
                    <a16:creationId xmlns:a16="http://schemas.microsoft.com/office/drawing/2014/main" id="{2C5851F3-A2AF-8946-B736-7C96D5B09E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90375" y="5805488"/>
                <a:ext cx="1957388" cy="3856038"/>
              </a:xfrm>
              <a:custGeom>
                <a:avLst/>
                <a:gdLst>
                  <a:gd name="T0" fmla="*/ 57 w 125"/>
                  <a:gd name="T1" fmla="*/ 246 h 246"/>
                  <a:gd name="T2" fmla="*/ 37 w 125"/>
                  <a:gd name="T3" fmla="*/ 246 h 246"/>
                  <a:gd name="T4" fmla="*/ 0 w 125"/>
                  <a:gd name="T5" fmla="*/ 210 h 246"/>
                  <a:gd name="T6" fmla="*/ 0 w 125"/>
                  <a:gd name="T7" fmla="*/ 35 h 246"/>
                  <a:gd name="T8" fmla="*/ 37 w 125"/>
                  <a:gd name="T9" fmla="*/ 0 h 246"/>
                  <a:gd name="T10" fmla="*/ 74 w 125"/>
                  <a:gd name="T11" fmla="*/ 30 h 246"/>
                  <a:gd name="T12" fmla="*/ 74 w 125"/>
                  <a:gd name="T13" fmla="*/ 31 h 246"/>
                  <a:gd name="T14" fmla="*/ 75 w 125"/>
                  <a:gd name="T15" fmla="*/ 31 h 246"/>
                  <a:gd name="T16" fmla="*/ 100 w 125"/>
                  <a:gd name="T17" fmla="*/ 57 h 246"/>
                  <a:gd name="T18" fmla="*/ 96 w 125"/>
                  <a:gd name="T19" fmla="*/ 70 h 246"/>
                  <a:gd name="T20" fmla="*/ 95 w 125"/>
                  <a:gd name="T21" fmla="*/ 71 h 246"/>
                  <a:gd name="T22" fmla="*/ 97 w 125"/>
                  <a:gd name="T23" fmla="*/ 72 h 246"/>
                  <a:gd name="T24" fmla="*/ 119 w 125"/>
                  <a:gd name="T25" fmla="*/ 99 h 246"/>
                  <a:gd name="T26" fmla="*/ 111 w 125"/>
                  <a:gd name="T27" fmla="*/ 119 h 246"/>
                  <a:gd name="T28" fmla="*/ 110 w 125"/>
                  <a:gd name="T29" fmla="*/ 120 h 246"/>
                  <a:gd name="T30" fmla="*/ 112 w 125"/>
                  <a:gd name="T31" fmla="*/ 121 h 246"/>
                  <a:gd name="T32" fmla="*/ 125 w 125"/>
                  <a:gd name="T33" fmla="*/ 143 h 246"/>
                  <a:gd name="T34" fmla="*/ 111 w 125"/>
                  <a:gd name="T35" fmla="*/ 165 h 246"/>
                  <a:gd name="T36" fmla="*/ 110 w 125"/>
                  <a:gd name="T37" fmla="*/ 166 h 246"/>
                  <a:gd name="T38" fmla="*/ 111 w 125"/>
                  <a:gd name="T39" fmla="*/ 167 h 246"/>
                  <a:gd name="T40" fmla="*/ 117 w 125"/>
                  <a:gd name="T41" fmla="*/ 183 h 246"/>
                  <a:gd name="T42" fmla="*/ 96 w 125"/>
                  <a:gd name="T43" fmla="*/ 209 h 246"/>
                  <a:gd name="T44" fmla="*/ 95 w 125"/>
                  <a:gd name="T45" fmla="*/ 209 h 246"/>
                  <a:gd name="T46" fmla="*/ 95 w 125"/>
                  <a:gd name="T47" fmla="*/ 210 h 246"/>
                  <a:gd name="T48" fmla="*/ 57 w 125"/>
                  <a:gd name="T49" fmla="*/ 246 h 246"/>
                  <a:gd name="T50" fmla="*/ 37 w 125"/>
                  <a:gd name="T51" fmla="*/ 9 h 246"/>
                  <a:gd name="T52" fmla="*/ 8 w 125"/>
                  <a:gd name="T53" fmla="*/ 35 h 246"/>
                  <a:gd name="T54" fmla="*/ 8 w 125"/>
                  <a:gd name="T55" fmla="*/ 210 h 246"/>
                  <a:gd name="T56" fmla="*/ 37 w 125"/>
                  <a:gd name="T57" fmla="*/ 237 h 246"/>
                  <a:gd name="T58" fmla="*/ 57 w 125"/>
                  <a:gd name="T59" fmla="*/ 237 h 246"/>
                  <a:gd name="T60" fmla="*/ 86 w 125"/>
                  <a:gd name="T61" fmla="*/ 210 h 246"/>
                  <a:gd name="T62" fmla="*/ 86 w 125"/>
                  <a:gd name="T63" fmla="*/ 202 h 246"/>
                  <a:gd name="T64" fmla="*/ 94 w 125"/>
                  <a:gd name="T65" fmla="*/ 200 h 246"/>
                  <a:gd name="T66" fmla="*/ 108 w 125"/>
                  <a:gd name="T67" fmla="*/ 183 h 246"/>
                  <a:gd name="T68" fmla="*/ 104 w 125"/>
                  <a:gd name="T69" fmla="*/ 173 h 246"/>
                  <a:gd name="T70" fmla="*/ 95 w 125"/>
                  <a:gd name="T71" fmla="*/ 163 h 246"/>
                  <a:gd name="T72" fmla="*/ 107 w 125"/>
                  <a:gd name="T73" fmla="*/ 157 h 246"/>
                  <a:gd name="T74" fmla="*/ 116 w 125"/>
                  <a:gd name="T75" fmla="*/ 143 h 246"/>
                  <a:gd name="T76" fmla="*/ 107 w 125"/>
                  <a:gd name="T77" fmla="*/ 129 h 246"/>
                  <a:gd name="T78" fmla="*/ 95 w 125"/>
                  <a:gd name="T79" fmla="*/ 122 h 246"/>
                  <a:gd name="T80" fmla="*/ 105 w 125"/>
                  <a:gd name="T81" fmla="*/ 113 h 246"/>
                  <a:gd name="T82" fmla="*/ 110 w 125"/>
                  <a:gd name="T83" fmla="*/ 99 h 246"/>
                  <a:gd name="T84" fmla="*/ 95 w 125"/>
                  <a:gd name="T85" fmla="*/ 81 h 246"/>
                  <a:gd name="T86" fmla="*/ 80 w 125"/>
                  <a:gd name="T87" fmla="*/ 77 h 246"/>
                  <a:gd name="T88" fmla="*/ 88 w 125"/>
                  <a:gd name="T89" fmla="*/ 65 h 246"/>
                  <a:gd name="T90" fmla="*/ 91 w 125"/>
                  <a:gd name="T91" fmla="*/ 57 h 246"/>
                  <a:gd name="T92" fmla="*/ 75 w 125"/>
                  <a:gd name="T93" fmla="*/ 40 h 246"/>
                  <a:gd name="T94" fmla="*/ 66 w 125"/>
                  <a:gd name="T95" fmla="*/ 39 h 246"/>
                  <a:gd name="T96" fmla="*/ 65 w 125"/>
                  <a:gd name="T97" fmla="*/ 31 h 246"/>
                  <a:gd name="T98" fmla="*/ 37 w 125"/>
                  <a:gd name="T99" fmla="*/ 9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5" h="246">
                    <a:moveTo>
                      <a:pt x="57" y="246"/>
                    </a:moveTo>
                    <a:cubicBezTo>
                      <a:pt x="37" y="246"/>
                      <a:pt x="37" y="246"/>
                      <a:pt x="37" y="246"/>
                    </a:cubicBezTo>
                    <a:cubicBezTo>
                      <a:pt x="16" y="246"/>
                      <a:pt x="0" y="230"/>
                      <a:pt x="0" y="21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7" y="0"/>
                    </a:cubicBezTo>
                    <a:cubicBezTo>
                      <a:pt x="55" y="0"/>
                      <a:pt x="71" y="13"/>
                      <a:pt x="74" y="30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89" y="32"/>
                      <a:pt x="100" y="43"/>
                      <a:pt x="100" y="57"/>
                    </a:cubicBezTo>
                    <a:cubicBezTo>
                      <a:pt x="100" y="61"/>
                      <a:pt x="98" y="66"/>
                      <a:pt x="96" y="70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110" y="75"/>
                      <a:pt x="119" y="86"/>
                      <a:pt x="119" y="99"/>
                    </a:cubicBezTo>
                    <a:cubicBezTo>
                      <a:pt x="119" y="107"/>
                      <a:pt x="116" y="114"/>
                      <a:pt x="111" y="119"/>
                    </a:cubicBezTo>
                    <a:cubicBezTo>
                      <a:pt x="110" y="120"/>
                      <a:pt x="110" y="120"/>
                      <a:pt x="110" y="120"/>
                    </a:cubicBezTo>
                    <a:cubicBezTo>
                      <a:pt x="112" y="121"/>
                      <a:pt x="112" y="121"/>
                      <a:pt x="112" y="121"/>
                    </a:cubicBezTo>
                    <a:cubicBezTo>
                      <a:pt x="120" y="125"/>
                      <a:pt x="125" y="134"/>
                      <a:pt x="125" y="143"/>
                    </a:cubicBezTo>
                    <a:cubicBezTo>
                      <a:pt x="125" y="152"/>
                      <a:pt x="120" y="161"/>
                      <a:pt x="111" y="165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7"/>
                      <a:pt x="111" y="167"/>
                      <a:pt x="111" y="167"/>
                    </a:cubicBezTo>
                    <a:cubicBezTo>
                      <a:pt x="115" y="172"/>
                      <a:pt x="117" y="177"/>
                      <a:pt x="117" y="183"/>
                    </a:cubicBezTo>
                    <a:cubicBezTo>
                      <a:pt x="117" y="195"/>
                      <a:pt x="108" y="206"/>
                      <a:pt x="96" y="209"/>
                    </a:cubicBezTo>
                    <a:cubicBezTo>
                      <a:pt x="95" y="209"/>
                      <a:pt x="95" y="209"/>
                      <a:pt x="95" y="209"/>
                    </a:cubicBezTo>
                    <a:cubicBezTo>
                      <a:pt x="95" y="210"/>
                      <a:pt x="95" y="210"/>
                      <a:pt x="95" y="210"/>
                    </a:cubicBezTo>
                    <a:cubicBezTo>
                      <a:pt x="95" y="230"/>
                      <a:pt x="78" y="246"/>
                      <a:pt x="57" y="246"/>
                    </a:cubicBezTo>
                    <a:close/>
                    <a:moveTo>
                      <a:pt x="37" y="9"/>
                    </a:moveTo>
                    <a:cubicBezTo>
                      <a:pt x="21" y="9"/>
                      <a:pt x="8" y="21"/>
                      <a:pt x="8" y="35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25"/>
                      <a:pt x="21" y="237"/>
                      <a:pt x="37" y="237"/>
                    </a:cubicBezTo>
                    <a:cubicBezTo>
                      <a:pt x="57" y="237"/>
                      <a:pt x="57" y="237"/>
                      <a:pt x="57" y="237"/>
                    </a:cubicBezTo>
                    <a:cubicBezTo>
                      <a:pt x="73" y="237"/>
                      <a:pt x="86" y="225"/>
                      <a:pt x="86" y="210"/>
                    </a:cubicBezTo>
                    <a:cubicBezTo>
                      <a:pt x="86" y="202"/>
                      <a:pt x="86" y="202"/>
                      <a:pt x="86" y="202"/>
                    </a:cubicBezTo>
                    <a:cubicBezTo>
                      <a:pt x="94" y="200"/>
                      <a:pt x="94" y="200"/>
                      <a:pt x="94" y="200"/>
                    </a:cubicBezTo>
                    <a:cubicBezTo>
                      <a:pt x="102" y="198"/>
                      <a:pt x="108" y="191"/>
                      <a:pt x="108" y="183"/>
                    </a:cubicBezTo>
                    <a:cubicBezTo>
                      <a:pt x="108" y="179"/>
                      <a:pt x="106" y="176"/>
                      <a:pt x="104" y="173"/>
                    </a:cubicBezTo>
                    <a:cubicBezTo>
                      <a:pt x="95" y="163"/>
                      <a:pt x="95" y="163"/>
                      <a:pt x="95" y="163"/>
                    </a:cubicBezTo>
                    <a:cubicBezTo>
                      <a:pt x="107" y="157"/>
                      <a:pt x="107" y="157"/>
                      <a:pt x="107" y="157"/>
                    </a:cubicBezTo>
                    <a:cubicBezTo>
                      <a:pt x="113" y="154"/>
                      <a:pt x="116" y="149"/>
                      <a:pt x="116" y="143"/>
                    </a:cubicBezTo>
                    <a:cubicBezTo>
                      <a:pt x="116" y="137"/>
                      <a:pt x="113" y="132"/>
                      <a:pt x="107" y="129"/>
                    </a:cubicBezTo>
                    <a:cubicBezTo>
                      <a:pt x="95" y="122"/>
                      <a:pt x="95" y="122"/>
                      <a:pt x="95" y="122"/>
                    </a:cubicBezTo>
                    <a:cubicBezTo>
                      <a:pt x="105" y="113"/>
                      <a:pt x="105" y="113"/>
                      <a:pt x="105" y="113"/>
                    </a:cubicBezTo>
                    <a:cubicBezTo>
                      <a:pt x="108" y="109"/>
                      <a:pt x="110" y="104"/>
                      <a:pt x="110" y="99"/>
                    </a:cubicBezTo>
                    <a:cubicBezTo>
                      <a:pt x="110" y="90"/>
                      <a:pt x="104" y="83"/>
                      <a:pt x="95" y="81"/>
                    </a:cubicBezTo>
                    <a:cubicBezTo>
                      <a:pt x="80" y="77"/>
                      <a:pt x="80" y="77"/>
                      <a:pt x="80" y="77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90" y="63"/>
                      <a:pt x="91" y="60"/>
                      <a:pt x="91" y="57"/>
                    </a:cubicBezTo>
                    <a:cubicBezTo>
                      <a:pt x="91" y="48"/>
                      <a:pt x="84" y="41"/>
                      <a:pt x="75" y="40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3" y="18"/>
                      <a:pt x="51" y="9"/>
                      <a:pt x="37" y="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4" name="Freeform 28">
                <a:extLst>
                  <a:ext uri="{FF2B5EF4-FFF2-40B4-BE49-F238E27FC236}">
                    <a16:creationId xmlns:a16="http://schemas.microsoft.com/office/drawing/2014/main" id="{AFEB3137-B637-B925-F54A-74E3ECBA1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96775" y="6307138"/>
                <a:ext cx="798513" cy="454025"/>
              </a:xfrm>
              <a:custGeom>
                <a:avLst/>
                <a:gdLst>
                  <a:gd name="T0" fmla="*/ 5 w 51"/>
                  <a:gd name="T1" fmla="*/ 29 h 29"/>
                  <a:gd name="T2" fmla="*/ 0 w 51"/>
                  <a:gd name="T3" fmla="*/ 25 h 29"/>
                  <a:gd name="T4" fmla="*/ 26 w 51"/>
                  <a:gd name="T5" fmla="*/ 0 h 29"/>
                  <a:gd name="T6" fmla="*/ 47 w 51"/>
                  <a:gd name="T7" fmla="*/ 0 h 29"/>
                  <a:gd name="T8" fmla="*/ 51 w 51"/>
                  <a:gd name="T9" fmla="*/ 5 h 29"/>
                  <a:gd name="T10" fmla="*/ 47 w 51"/>
                  <a:gd name="T11" fmla="*/ 9 h 29"/>
                  <a:gd name="T12" fmla="*/ 26 w 51"/>
                  <a:gd name="T13" fmla="*/ 9 h 29"/>
                  <a:gd name="T14" fmla="*/ 9 w 51"/>
                  <a:gd name="T15" fmla="*/ 25 h 29"/>
                  <a:gd name="T16" fmla="*/ 5 w 51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29">
                    <a:moveTo>
                      <a:pt x="5" y="29"/>
                    </a:moveTo>
                    <a:cubicBezTo>
                      <a:pt x="2" y="29"/>
                      <a:pt x="0" y="27"/>
                      <a:pt x="0" y="25"/>
                    </a:cubicBezTo>
                    <a:cubicBezTo>
                      <a:pt x="0" y="11"/>
                      <a:pt x="12" y="0"/>
                      <a:pt x="2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9" y="0"/>
                      <a:pt x="51" y="2"/>
                      <a:pt x="51" y="5"/>
                    </a:cubicBezTo>
                    <a:cubicBezTo>
                      <a:pt x="51" y="7"/>
                      <a:pt x="49" y="9"/>
                      <a:pt x="47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17" y="9"/>
                      <a:pt x="9" y="16"/>
                      <a:pt x="9" y="25"/>
                    </a:cubicBezTo>
                    <a:cubicBezTo>
                      <a:pt x="9" y="27"/>
                      <a:pt x="7" y="29"/>
                      <a:pt x="5" y="2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5" name="Freeform 29">
                <a:extLst>
                  <a:ext uri="{FF2B5EF4-FFF2-40B4-BE49-F238E27FC236}">
                    <a16:creationId xmlns:a16="http://schemas.microsoft.com/office/drawing/2014/main" id="{657E81E6-0D7F-9223-37C1-139BC85AA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0375" y="5821363"/>
                <a:ext cx="1471613" cy="3824288"/>
              </a:xfrm>
              <a:custGeom>
                <a:avLst/>
                <a:gdLst>
                  <a:gd name="T0" fmla="*/ 57 w 94"/>
                  <a:gd name="T1" fmla="*/ 244 h 244"/>
                  <a:gd name="T2" fmla="*/ 37 w 94"/>
                  <a:gd name="T3" fmla="*/ 244 h 244"/>
                  <a:gd name="T4" fmla="*/ 0 w 94"/>
                  <a:gd name="T5" fmla="*/ 209 h 244"/>
                  <a:gd name="T6" fmla="*/ 0 w 94"/>
                  <a:gd name="T7" fmla="*/ 34 h 244"/>
                  <a:gd name="T8" fmla="*/ 37 w 94"/>
                  <a:gd name="T9" fmla="*/ 0 h 244"/>
                  <a:gd name="T10" fmla="*/ 73 w 94"/>
                  <a:gd name="T11" fmla="*/ 34 h 244"/>
                  <a:gd name="T12" fmla="*/ 69 w 94"/>
                  <a:gd name="T13" fmla="*/ 39 h 244"/>
                  <a:gd name="T14" fmla="*/ 65 w 94"/>
                  <a:gd name="T15" fmla="*/ 34 h 244"/>
                  <a:gd name="T16" fmla="*/ 37 w 94"/>
                  <a:gd name="T17" fmla="*/ 8 h 244"/>
                  <a:gd name="T18" fmla="*/ 9 w 94"/>
                  <a:gd name="T19" fmla="*/ 34 h 244"/>
                  <a:gd name="T20" fmla="*/ 9 w 94"/>
                  <a:gd name="T21" fmla="*/ 209 h 244"/>
                  <a:gd name="T22" fmla="*/ 37 w 94"/>
                  <a:gd name="T23" fmla="*/ 235 h 244"/>
                  <a:gd name="T24" fmla="*/ 57 w 94"/>
                  <a:gd name="T25" fmla="*/ 235 h 244"/>
                  <a:gd name="T26" fmla="*/ 85 w 94"/>
                  <a:gd name="T27" fmla="*/ 206 h 244"/>
                  <a:gd name="T28" fmla="*/ 90 w 94"/>
                  <a:gd name="T29" fmla="*/ 202 h 244"/>
                  <a:gd name="T30" fmla="*/ 94 w 94"/>
                  <a:gd name="T31" fmla="*/ 206 h 244"/>
                  <a:gd name="T32" fmla="*/ 57 w 94"/>
                  <a:gd name="T33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244">
                    <a:moveTo>
                      <a:pt x="57" y="244"/>
                    </a:moveTo>
                    <a:cubicBezTo>
                      <a:pt x="37" y="244"/>
                      <a:pt x="37" y="244"/>
                      <a:pt x="37" y="244"/>
                    </a:cubicBezTo>
                    <a:cubicBezTo>
                      <a:pt x="17" y="244"/>
                      <a:pt x="0" y="228"/>
                      <a:pt x="0" y="209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15"/>
                      <a:pt x="17" y="0"/>
                      <a:pt x="37" y="0"/>
                    </a:cubicBezTo>
                    <a:cubicBezTo>
                      <a:pt x="57" y="0"/>
                      <a:pt x="73" y="15"/>
                      <a:pt x="73" y="34"/>
                    </a:cubicBezTo>
                    <a:cubicBezTo>
                      <a:pt x="73" y="37"/>
                      <a:pt x="71" y="39"/>
                      <a:pt x="69" y="39"/>
                    </a:cubicBezTo>
                    <a:cubicBezTo>
                      <a:pt x="67" y="39"/>
                      <a:pt x="65" y="37"/>
                      <a:pt x="65" y="34"/>
                    </a:cubicBezTo>
                    <a:cubicBezTo>
                      <a:pt x="65" y="20"/>
                      <a:pt x="52" y="8"/>
                      <a:pt x="37" y="8"/>
                    </a:cubicBezTo>
                    <a:cubicBezTo>
                      <a:pt x="22" y="8"/>
                      <a:pt x="9" y="20"/>
                      <a:pt x="9" y="34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9" y="223"/>
                      <a:pt x="22" y="235"/>
                      <a:pt x="37" y="235"/>
                    </a:cubicBezTo>
                    <a:cubicBezTo>
                      <a:pt x="57" y="235"/>
                      <a:pt x="57" y="235"/>
                      <a:pt x="57" y="235"/>
                    </a:cubicBezTo>
                    <a:cubicBezTo>
                      <a:pt x="73" y="235"/>
                      <a:pt x="85" y="223"/>
                      <a:pt x="85" y="206"/>
                    </a:cubicBezTo>
                    <a:cubicBezTo>
                      <a:pt x="85" y="204"/>
                      <a:pt x="87" y="202"/>
                      <a:pt x="90" y="202"/>
                    </a:cubicBezTo>
                    <a:cubicBezTo>
                      <a:pt x="92" y="202"/>
                      <a:pt x="94" y="204"/>
                      <a:pt x="94" y="206"/>
                    </a:cubicBezTo>
                    <a:cubicBezTo>
                      <a:pt x="94" y="228"/>
                      <a:pt x="78" y="244"/>
                      <a:pt x="57" y="244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6" name="Freeform 30">
                <a:extLst>
                  <a:ext uri="{FF2B5EF4-FFF2-40B4-BE49-F238E27FC236}">
                    <a16:creationId xmlns:a16="http://schemas.microsoft.com/office/drawing/2014/main" id="{7936C295-A91E-8964-2A4B-7C4B0DA0A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2088" y="6307138"/>
                <a:ext cx="547688" cy="768350"/>
              </a:xfrm>
              <a:custGeom>
                <a:avLst/>
                <a:gdLst>
                  <a:gd name="T0" fmla="*/ 9 w 35"/>
                  <a:gd name="T1" fmla="*/ 49 h 49"/>
                  <a:gd name="T2" fmla="*/ 4 w 35"/>
                  <a:gd name="T3" fmla="*/ 45 h 49"/>
                  <a:gd name="T4" fmla="*/ 9 w 35"/>
                  <a:gd name="T5" fmla="*/ 40 h 49"/>
                  <a:gd name="T6" fmla="*/ 26 w 35"/>
                  <a:gd name="T7" fmla="*/ 25 h 49"/>
                  <a:gd name="T8" fmla="*/ 9 w 35"/>
                  <a:gd name="T9" fmla="*/ 9 h 49"/>
                  <a:gd name="T10" fmla="*/ 4 w 35"/>
                  <a:gd name="T11" fmla="*/ 9 h 49"/>
                  <a:gd name="T12" fmla="*/ 0 w 35"/>
                  <a:gd name="T13" fmla="*/ 4 h 49"/>
                  <a:gd name="T14" fmla="*/ 4 w 35"/>
                  <a:gd name="T15" fmla="*/ 0 h 49"/>
                  <a:gd name="T16" fmla="*/ 9 w 35"/>
                  <a:gd name="T17" fmla="*/ 0 h 49"/>
                  <a:gd name="T18" fmla="*/ 35 w 35"/>
                  <a:gd name="T19" fmla="*/ 25 h 49"/>
                  <a:gd name="T20" fmla="*/ 9 w 35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49">
                    <a:moveTo>
                      <a:pt x="9" y="49"/>
                    </a:moveTo>
                    <a:cubicBezTo>
                      <a:pt x="6" y="49"/>
                      <a:pt x="4" y="47"/>
                      <a:pt x="4" y="45"/>
                    </a:cubicBezTo>
                    <a:cubicBezTo>
                      <a:pt x="4" y="42"/>
                      <a:pt x="6" y="40"/>
                      <a:pt x="9" y="40"/>
                    </a:cubicBezTo>
                    <a:cubicBezTo>
                      <a:pt x="18" y="40"/>
                      <a:pt x="26" y="33"/>
                      <a:pt x="26" y="25"/>
                    </a:cubicBezTo>
                    <a:cubicBezTo>
                      <a:pt x="26" y="16"/>
                      <a:pt x="18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3" y="0"/>
                      <a:pt x="35" y="11"/>
                      <a:pt x="35" y="25"/>
                    </a:cubicBezTo>
                    <a:cubicBezTo>
                      <a:pt x="35" y="38"/>
                      <a:pt x="23" y="49"/>
                      <a:pt x="9" y="4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7" name="Freeform 31">
                <a:extLst>
                  <a:ext uri="{FF2B5EF4-FFF2-40B4-BE49-F238E27FC236}">
                    <a16:creationId xmlns:a16="http://schemas.microsoft.com/office/drawing/2014/main" id="{EE8B4376-83B4-5925-99C4-D9B5BB9D4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3538" y="6934201"/>
                <a:ext cx="674688" cy="862013"/>
              </a:xfrm>
              <a:custGeom>
                <a:avLst/>
                <a:gdLst>
                  <a:gd name="T0" fmla="*/ 15 w 43"/>
                  <a:gd name="T1" fmla="*/ 55 h 55"/>
                  <a:gd name="T2" fmla="*/ 15 w 43"/>
                  <a:gd name="T3" fmla="*/ 55 h 55"/>
                  <a:gd name="T4" fmla="*/ 10 w 43"/>
                  <a:gd name="T5" fmla="*/ 50 h 55"/>
                  <a:gd name="T6" fmla="*/ 15 w 43"/>
                  <a:gd name="T7" fmla="*/ 46 h 55"/>
                  <a:gd name="T8" fmla="*/ 35 w 43"/>
                  <a:gd name="T9" fmla="*/ 27 h 55"/>
                  <a:gd name="T10" fmla="*/ 15 w 43"/>
                  <a:gd name="T11" fmla="*/ 9 h 55"/>
                  <a:gd name="T12" fmla="*/ 4 w 43"/>
                  <a:gd name="T13" fmla="*/ 9 h 55"/>
                  <a:gd name="T14" fmla="*/ 0 w 43"/>
                  <a:gd name="T15" fmla="*/ 4 h 55"/>
                  <a:gd name="T16" fmla="*/ 4 w 43"/>
                  <a:gd name="T17" fmla="*/ 0 h 55"/>
                  <a:gd name="T18" fmla="*/ 15 w 43"/>
                  <a:gd name="T19" fmla="*/ 0 h 55"/>
                  <a:gd name="T20" fmla="*/ 43 w 43"/>
                  <a:gd name="T21" fmla="*/ 27 h 55"/>
                  <a:gd name="T22" fmla="*/ 15 w 43"/>
                  <a:gd name="T23" fmla="*/ 55 h 55"/>
                  <a:gd name="T24" fmla="*/ 15 w 4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55">
                    <a:moveTo>
                      <a:pt x="15" y="55"/>
                    </a:moveTo>
                    <a:cubicBezTo>
                      <a:pt x="15" y="55"/>
                      <a:pt x="15" y="55"/>
                      <a:pt x="15" y="55"/>
                    </a:cubicBezTo>
                    <a:cubicBezTo>
                      <a:pt x="12" y="55"/>
                      <a:pt x="10" y="53"/>
                      <a:pt x="10" y="50"/>
                    </a:cubicBezTo>
                    <a:cubicBezTo>
                      <a:pt x="10" y="48"/>
                      <a:pt x="12" y="46"/>
                      <a:pt x="15" y="46"/>
                    </a:cubicBezTo>
                    <a:cubicBezTo>
                      <a:pt x="26" y="46"/>
                      <a:pt x="35" y="38"/>
                      <a:pt x="35" y="27"/>
                    </a:cubicBezTo>
                    <a:cubicBezTo>
                      <a:pt x="35" y="17"/>
                      <a:pt x="26" y="9"/>
                      <a:pt x="15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9"/>
                      <a:pt x="0" y="7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31" y="0"/>
                      <a:pt x="43" y="12"/>
                      <a:pt x="43" y="27"/>
                    </a:cubicBezTo>
                    <a:cubicBezTo>
                      <a:pt x="43" y="42"/>
                      <a:pt x="31" y="55"/>
                      <a:pt x="15" y="55"/>
                    </a:cubicBezTo>
                    <a:cubicBezTo>
                      <a:pt x="15" y="55"/>
                      <a:pt x="15" y="55"/>
                      <a:pt x="15" y="55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8" name="Freeform 32">
                <a:extLst>
                  <a:ext uri="{FF2B5EF4-FFF2-40B4-BE49-F238E27FC236}">
                    <a16:creationId xmlns:a16="http://schemas.microsoft.com/office/drawing/2014/main" id="{68EFC8FD-3138-01D8-0517-B0B6B4F87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1263" y="8281988"/>
                <a:ext cx="1065213" cy="800100"/>
              </a:xfrm>
              <a:custGeom>
                <a:avLst/>
                <a:gdLst>
                  <a:gd name="T0" fmla="*/ 41 w 68"/>
                  <a:gd name="T1" fmla="*/ 51 h 51"/>
                  <a:gd name="T2" fmla="*/ 5 w 68"/>
                  <a:gd name="T3" fmla="*/ 51 h 51"/>
                  <a:gd name="T4" fmla="*/ 0 w 68"/>
                  <a:gd name="T5" fmla="*/ 46 h 51"/>
                  <a:gd name="T6" fmla="*/ 5 w 68"/>
                  <a:gd name="T7" fmla="*/ 42 h 51"/>
                  <a:gd name="T8" fmla="*/ 41 w 68"/>
                  <a:gd name="T9" fmla="*/ 42 h 51"/>
                  <a:gd name="T10" fmla="*/ 59 w 68"/>
                  <a:gd name="T11" fmla="*/ 25 h 51"/>
                  <a:gd name="T12" fmla="*/ 41 w 68"/>
                  <a:gd name="T13" fmla="*/ 9 h 51"/>
                  <a:gd name="T14" fmla="*/ 37 w 68"/>
                  <a:gd name="T15" fmla="*/ 4 h 51"/>
                  <a:gd name="T16" fmla="*/ 41 w 68"/>
                  <a:gd name="T17" fmla="*/ 0 h 51"/>
                  <a:gd name="T18" fmla="*/ 68 w 68"/>
                  <a:gd name="T19" fmla="*/ 25 h 51"/>
                  <a:gd name="T20" fmla="*/ 41 w 68"/>
                  <a:gd name="T2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51">
                    <a:moveTo>
                      <a:pt x="41" y="51"/>
                    </a:moveTo>
                    <a:cubicBezTo>
                      <a:pt x="5" y="51"/>
                      <a:pt x="5" y="51"/>
                      <a:pt x="5" y="51"/>
                    </a:cubicBezTo>
                    <a:cubicBezTo>
                      <a:pt x="2" y="51"/>
                      <a:pt x="0" y="49"/>
                      <a:pt x="0" y="46"/>
                    </a:cubicBezTo>
                    <a:cubicBezTo>
                      <a:pt x="0" y="44"/>
                      <a:pt x="2" y="42"/>
                      <a:pt x="5" y="42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51" y="42"/>
                      <a:pt x="59" y="34"/>
                      <a:pt x="59" y="25"/>
                    </a:cubicBezTo>
                    <a:cubicBezTo>
                      <a:pt x="59" y="16"/>
                      <a:pt x="51" y="9"/>
                      <a:pt x="41" y="9"/>
                    </a:cubicBezTo>
                    <a:cubicBezTo>
                      <a:pt x="39" y="9"/>
                      <a:pt x="37" y="7"/>
                      <a:pt x="37" y="4"/>
                    </a:cubicBezTo>
                    <a:cubicBezTo>
                      <a:pt x="37" y="2"/>
                      <a:pt x="39" y="0"/>
                      <a:pt x="41" y="0"/>
                    </a:cubicBezTo>
                    <a:cubicBezTo>
                      <a:pt x="56" y="0"/>
                      <a:pt x="68" y="11"/>
                      <a:pt x="68" y="25"/>
                    </a:cubicBezTo>
                    <a:cubicBezTo>
                      <a:pt x="68" y="39"/>
                      <a:pt x="56" y="51"/>
                      <a:pt x="41" y="51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49" name="Freeform 33">
                <a:extLst>
                  <a:ext uri="{FF2B5EF4-FFF2-40B4-BE49-F238E27FC236}">
                    <a16:creationId xmlns:a16="http://schemas.microsoft.com/office/drawing/2014/main" id="{2B8B9135-A535-4D82-AE97-25FA377A0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9250" y="7654926"/>
                <a:ext cx="798513" cy="768350"/>
              </a:xfrm>
              <a:custGeom>
                <a:avLst/>
                <a:gdLst>
                  <a:gd name="T0" fmla="*/ 26 w 51"/>
                  <a:gd name="T1" fmla="*/ 49 h 49"/>
                  <a:gd name="T2" fmla="*/ 4 w 51"/>
                  <a:gd name="T3" fmla="*/ 49 h 49"/>
                  <a:gd name="T4" fmla="*/ 0 w 51"/>
                  <a:gd name="T5" fmla="*/ 44 h 49"/>
                  <a:gd name="T6" fmla="*/ 4 w 51"/>
                  <a:gd name="T7" fmla="*/ 40 h 49"/>
                  <a:gd name="T8" fmla="*/ 26 w 51"/>
                  <a:gd name="T9" fmla="*/ 40 h 49"/>
                  <a:gd name="T10" fmla="*/ 42 w 51"/>
                  <a:gd name="T11" fmla="*/ 25 h 49"/>
                  <a:gd name="T12" fmla="*/ 25 w 51"/>
                  <a:gd name="T13" fmla="*/ 9 h 49"/>
                  <a:gd name="T14" fmla="*/ 14 w 51"/>
                  <a:gd name="T15" fmla="*/ 9 h 49"/>
                  <a:gd name="T16" fmla="*/ 10 w 51"/>
                  <a:gd name="T17" fmla="*/ 5 h 49"/>
                  <a:gd name="T18" fmla="*/ 14 w 51"/>
                  <a:gd name="T19" fmla="*/ 0 h 49"/>
                  <a:gd name="T20" fmla="*/ 25 w 51"/>
                  <a:gd name="T21" fmla="*/ 0 h 49"/>
                  <a:gd name="T22" fmla="*/ 51 w 51"/>
                  <a:gd name="T23" fmla="*/ 25 h 49"/>
                  <a:gd name="T24" fmla="*/ 26 w 51"/>
                  <a:gd name="T2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49">
                    <a:moveTo>
                      <a:pt x="26" y="49"/>
                    </a:moveTo>
                    <a:cubicBezTo>
                      <a:pt x="4" y="49"/>
                      <a:pt x="4" y="49"/>
                      <a:pt x="4" y="49"/>
                    </a:cubicBezTo>
                    <a:cubicBezTo>
                      <a:pt x="2" y="49"/>
                      <a:pt x="0" y="47"/>
                      <a:pt x="0" y="44"/>
                    </a:cubicBezTo>
                    <a:cubicBezTo>
                      <a:pt x="0" y="42"/>
                      <a:pt x="2" y="40"/>
                      <a:pt x="4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34" y="40"/>
                      <a:pt x="42" y="33"/>
                      <a:pt x="42" y="25"/>
                    </a:cubicBezTo>
                    <a:cubicBezTo>
                      <a:pt x="42" y="17"/>
                      <a:pt x="34" y="9"/>
                      <a:pt x="2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2" y="9"/>
                      <a:pt x="10" y="7"/>
                      <a:pt x="10" y="5"/>
                    </a:cubicBezTo>
                    <a:cubicBezTo>
                      <a:pt x="10" y="2"/>
                      <a:pt x="12" y="0"/>
                      <a:pt x="1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8" y="0"/>
                      <a:pt x="51" y="12"/>
                      <a:pt x="51" y="25"/>
                    </a:cubicBezTo>
                    <a:cubicBezTo>
                      <a:pt x="51" y="38"/>
                      <a:pt x="39" y="49"/>
                      <a:pt x="26" y="4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0" name="Freeform 34">
                <a:extLst>
                  <a:ext uri="{FF2B5EF4-FFF2-40B4-BE49-F238E27FC236}">
                    <a16:creationId xmlns:a16="http://schemas.microsoft.com/office/drawing/2014/main" id="{75540E2B-CA6A-6608-1864-771F39E0E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0900" y="7561263"/>
                <a:ext cx="1049338" cy="1190625"/>
              </a:xfrm>
              <a:custGeom>
                <a:avLst/>
                <a:gdLst>
                  <a:gd name="T0" fmla="*/ 63 w 67"/>
                  <a:gd name="T1" fmla="*/ 76 h 76"/>
                  <a:gd name="T2" fmla="*/ 18 w 67"/>
                  <a:gd name="T3" fmla="*/ 76 h 76"/>
                  <a:gd name="T4" fmla="*/ 0 w 67"/>
                  <a:gd name="T5" fmla="*/ 58 h 76"/>
                  <a:gd name="T6" fmla="*/ 0 w 67"/>
                  <a:gd name="T7" fmla="*/ 17 h 76"/>
                  <a:gd name="T8" fmla="*/ 18 w 67"/>
                  <a:gd name="T9" fmla="*/ 0 h 76"/>
                  <a:gd name="T10" fmla="*/ 22 w 67"/>
                  <a:gd name="T11" fmla="*/ 4 h 76"/>
                  <a:gd name="T12" fmla="*/ 18 w 67"/>
                  <a:gd name="T13" fmla="*/ 9 h 76"/>
                  <a:gd name="T14" fmla="*/ 8 w 67"/>
                  <a:gd name="T15" fmla="*/ 17 h 76"/>
                  <a:gd name="T16" fmla="*/ 8 w 67"/>
                  <a:gd name="T17" fmla="*/ 58 h 76"/>
                  <a:gd name="T18" fmla="*/ 18 w 67"/>
                  <a:gd name="T19" fmla="*/ 67 h 76"/>
                  <a:gd name="T20" fmla="*/ 63 w 67"/>
                  <a:gd name="T21" fmla="*/ 67 h 76"/>
                  <a:gd name="T22" fmla="*/ 67 w 67"/>
                  <a:gd name="T23" fmla="*/ 71 h 76"/>
                  <a:gd name="T24" fmla="*/ 63 w 67"/>
                  <a:gd name="T2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76">
                    <a:moveTo>
                      <a:pt x="63" y="76"/>
                    </a:moveTo>
                    <a:cubicBezTo>
                      <a:pt x="18" y="76"/>
                      <a:pt x="18" y="76"/>
                      <a:pt x="18" y="76"/>
                    </a:cubicBezTo>
                    <a:cubicBezTo>
                      <a:pt x="8" y="76"/>
                      <a:pt x="0" y="68"/>
                      <a:pt x="0" y="5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20" y="0"/>
                      <a:pt x="22" y="2"/>
                      <a:pt x="22" y="4"/>
                    </a:cubicBezTo>
                    <a:cubicBezTo>
                      <a:pt x="22" y="7"/>
                      <a:pt x="20" y="9"/>
                      <a:pt x="18" y="9"/>
                    </a:cubicBezTo>
                    <a:cubicBezTo>
                      <a:pt x="13" y="9"/>
                      <a:pt x="8" y="12"/>
                      <a:pt x="8" y="17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63"/>
                      <a:pt x="13" y="67"/>
                      <a:pt x="18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5" y="67"/>
                      <a:pt x="67" y="69"/>
                      <a:pt x="67" y="71"/>
                    </a:cubicBezTo>
                    <a:cubicBezTo>
                      <a:pt x="67" y="74"/>
                      <a:pt x="65" y="76"/>
                      <a:pt x="63" y="76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1" name="Freeform 35">
                <a:extLst>
                  <a:ext uri="{FF2B5EF4-FFF2-40B4-BE49-F238E27FC236}">
                    <a16:creationId xmlns:a16="http://schemas.microsoft.com/office/drawing/2014/main" id="{30360CEA-1A8C-4F28-147D-94C2B6C0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0900" y="8313738"/>
                <a:ext cx="344488" cy="1019175"/>
              </a:xfrm>
              <a:custGeom>
                <a:avLst/>
                <a:gdLst>
                  <a:gd name="T0" fmla="*/ 17 w 22"/>
                  <a:gd name="T1" fmla="*/ 65 h 65"/>
                  <a:gd name="T2" fmla="*/ 0 w 22"/>
                  <a:gd name="T3" fmla="*/ 48 h 65"/>
                  <a:gd name="T4" fmla="*/ 0 w 22"/>
                  <a:gd name="T5" fmla="*/ 4 h 65"/>
                  <a:gd name="T6" fmla="*/ 4 w 22"/>
                  <a:gd name="T7" fmla="*/ 0 h 65"/>
                  <a:gd name="T8" fmla="*/ 8 w 22"/>
                  <a:gd name="T9" fmla="*/ 4 h 65"/>
                  <a:gd name="T10" fmla="*/ 8 w 22"/>
                  <a:gd name="T11" fmla="*/ 48 h 65"/>
                  <a:gd name="T12" fmla="*/ 17 w 22"/>
                  <a:gd name="T13" fmla="*/ 56 h 65"/>
                  <a:gd name="T14" fmla="*/ 22 w 22"/>
                  <a:gd name="T15" fmla="*/ 61 h 65"/>
                  <a:gd name="T16" fmla="*/ 17 w 22"/>
                  <a:gd name="T1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5">
                    <a:moveTo>
                      <a:pt x="17" y="65"/>
                    </a:moveTo>
                    <a:cubicBezTo>
                      <a:pt x="8" y="65"/>
                      <a:pt x="0" y="57"/>
                      <a:pt x="0" y="4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52"/>
                      <a:pt x="12" y="56"/>
                      <a:pt x="17" y="56"/>
                    </a:cubicBezTo>
                    <a:cubicBezTo>
                      <a:pt x="20" y="56"/>
                      <a:pt x="22" y="58"/>
                      <a:pt x="22" y="61"/>
                    </a:cubicBezTo>
                    <a:cubicBezTo>
                      <a:pt x="22" y="63"/>
                      <a:pt x="20" y="65"/>
                      <a:pt x="17" y="65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2" name="Freeform 36">
                <a:extLst>
                  <a:ext uri="{FF2B5EF4-FFF2-40B4-BE49-F238E27FC236}">
                    <a16:creationId xmlns:a16="http://schemas.microsoft.com/office/drawing/2014/main" id="{99C46AA9-73A5-9BDE-129B-85F542F3C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1263" y="6589713"/>
                <a:ext cx="736600" cy="862013"/>
              </a:xfrm>
              <a:custGeom>
                <a:avLst/>
                <a:gdLst>
                  <a:gd name="T0" fmla="*/ 43 w 47"/>
                  <a:gd name="T1" fmla="*/ 55 h 55"/>
                  <a:gd name="T2" fmla="*/ 15 w 47"/>
                  <a:gd name="T3" fmla="*/ 55 h 55"/>
                  <a:gd name="T4" fmla="*/ 0 w 47"/>
                  <a:gd name="T5" fmla="*/ 41 h 55"/>
                  <a:gd name="T6" fmla="*/ 0 w 47"/>
                  <a:gd name="T7" fmla="*/ 14 h 55"/>
                  <a:gd name="T8" fmla="*/ 15 w 47"/>
                  <a:gd name="T9" fmla="*/ 0 h 55"/>
                  <a:gd name="T10" fmla="*/ 22 w 47"/>
                  <a:gd name="T11" fmla="*/ 0 h 55"/>
                  <a:gd name="T12" fmla="*/ 27 w 47"/>
                  <a:gd name="T13" fmla="*/ 4 h 55"/>
                  <a:gd name="T14" fmla="*/ 22 w 47"/>
                  <a:gd name="T15" fmla="*/ 9 h 55"/>
                  <a:gd name="T16" fmla="*/ 15 w 47"/>
                  <a:gd name="T17" fmla="*/ 9 h 55"/>
                  <a:gd name="T18" fmla="*/ 9 w 47"/>
                  <a:gd name="T19" fmla="*/ 14 h 55"/>
                  <a:gd name="T20" fmla="*/ 9 w 47"/>
                  <a:gd name="T21" fmla="*/ 41 h 55"/>
                  <a:gd name="T22" fmla="*/ 15 w 47"/>
                  <a:gd name="T23" fmla="*/ 46 h 55"/>
                  <a:gd name="T24" fmla="*/ 43 w 47"/>
                  <a:gd name="T25" fmla="*/ 46 h 55"/>
                  <a:gd name="T26" fmla="*/ 47 w 47"/>
                  <a:gd name="T27" fmla="*/ 50 h 55"/>
                  <a:gd name="T28" fmla="*/ 43 w 47"/>
                  <a:gd name="T2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55">
                    <a:moveTo>
                      <a:pt x="43" y="55"/>
                    </a:moveTo>
                    <a:cubicBezTo>
                      <a:pt x="15" y="55"/>
                      <a:pt x="15" y="55"/>
                      <a:pt x="15" y="55"/>
                    </a:cubicBezTo>
                    <a:cubicBezTo>
                      <a:pt x="6" y="55"/>
                      <a:pt x="0" y="49"/>
                      <a:pt x="0" y="4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7" y="2"/>
                      <a:pt x="27" y="4"/>
                    </a:cubicBezTo>
                    <a:cubicBezTo>
                      <a:pt x="27" y="7"/>
                      <a:pt x="25" y="9"/>
                      <a:pt x="22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1" y="9"/>
                      <a:pt x="9" y="11"/>
                      <a:pt x="9" y="14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4"/>
                      <a:pt x="11" y="46"/>
                      <a:pt x="15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5" y="46"/>
                      <a:pt x="47" y="48"/>
                      <a:pt x="47" y="50"/>
                    </a:cubicBezTo>
                    <a:cubicBezTo>
                      <a:pt x="47" y="53"/>
                      <a:pt x="45" y="55"/>
                      <a:pt x="43" y="55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3" name="Freeform 37">
                <a:extLst>
                  <a:ext uri="{FF2B5EF4-FFF2-40B4-BE49-F238E27FC236}">
                    <a16:creationId xmlns:a16="http://schemas.microsoft.com/office/drawing/2014/main" id="{A5B658B0-F4BD-D983-B3B8-61B6D2769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0900" y="6950076"/>
                <a:ext cx="469900" cy="296863"/>
              </a:xfrm>
              <a:custGeom>
                <a:avLst/>
                <a:gdLst>
                  <a:gd name="T0" fmla="*/ 4 w 30"/>
                  <a:gd name="T1" fmla="*/ 19 h 19"/>
                  <a:gd name="T2" fmla="*/ 0 w 30"/>
                  <a:gd name="T3" fmla="*/ 15 h 19"/>
                  <a:gd name="T4" fmla="*/ 15 w 30"/>
                  <a:gd name="T5" fmla="*/ 0 h 19"/>
                  <a:gd name="T6" fmla="*/ 25 w 30"/>
                  <a:gd name="T7" fmla="*/ 0 h 19"/>
                  <a:gd name="T8" fmla="*/ 30 w 30"/>
                  <a:gd name="T9" fmla="*/ 5 h 19"/>
                  <a:gd name="T10" fmla="*/ 25 w 30"/>
                  <a:gd name="T11" fmla="*/ 9 h 19"/>
                  <a:gd name="T12" fmla="*/ 15 w 30"/>
                  <a:gd name="T13" fmla="*/ 9 h 19"/>
                  <a:gd name="T14" fmla="*/ 9 w 30"/>
                  <a:gd name="T15" fmla="*/ 15 h 19"/>
                  <a:gd name="T16" fmla="*/ 4 w 30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9">
                    <a:moveTo>
                      <a:pt x="4" y="19"/>
                    </a:moveTo>
                    <a:cubicBezTo>
                      <a:pt x="2" y="19"/>
                      <a:pt x="0" y="17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30" y="2"/>
                      <a:pt x="30" y="5"/>
                    </a:cubicBezTo>
                    <a:cubicBezTo>
                      <a:pt x="30" y="7"/>
                      <a:pt x="28" y="9"/>
                      <a:pt x="2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1" y="9"/>
                      <a:pt x="9" y="12"/>
                      <a:pt x="9" y="15"/>
                    </a:cubicBezTo>
                    <a:cubicBezTo>
                      <a:pt x="9" y="17"/>
                      <a:pt x="7" y="19"/>
                      <a:pt x="4" y="1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4" name="Freeform 38">
                <a:extLst>
                  <a:ext uri="{FF2B5EF4-FFF2-40B4-BE49-F238E27FC236}">
                    <a16:creationId xmlns:a16="http://schemas.microsoft.com/office/drawing/2014/main" id="{95BFC9D4-7135-55D3-3CEA-2823CFEE1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0900" y="7780338"/>
                <a:ext cx="1096963" cy="344488"/>
              </a:xfrm>
              <a:custGeom>
                <a:avLst/>
                <a:gdLst>
                  <a:gd name="T0" fmla="*/ 66 w 70"/>
                  <a:gd name="T1" fmla="*/ 22 h 22"/>
                  <a:gd name="T2" fmla="*/ 14 w 70"/>
                  <a:gd name="T3" fmla="*/ 22 h 22"/>
                  <a:gd name="T4" fmla="*/ 0 w 70"/>
                  <a:gd name="T5" fmla="*/ 8 h 22"/>
                  <a:gd name="T6" fmla="*/ 0 w 70"/>
                  <a:gd name="T7" fmla="*/ 5 h 22"/>
                  <a:gd name="T8" fmla="*/ 4 w 70"/>
                  <a:gd name="T9" fmla="*/ 0 h 22"/>
                  <a:gd name="T10" fmla="*/ 8 w 70"/>
                  <a:gd name="T11" fmla="*/ 5 h 22"/>
                  <a:gd name="T12" fmla="*/ 8 w 70"/>
                  <a:gd name="T13" fmla="*/ 8 h 22"/>
                  <a:gd name="T14" fmla="*/ 14 w 70"/>
                  <a:gd name="T15" fmla="*/ 13 h 22"/>
                  <a:gd name="T16" fmla="*/ 66 w 70"/>
                  <a:gd name="T17" fmla="*/ 13 h 22"/>
                  <a:gd name="T18" fmla="*/ 70 w 70"/>
                  <a:gd name="T19" fmla="*/ 18 h 22"/>
                  <a:gd name="T20" fmla="*/ 66 w 70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22">
                    <a:moveTo>
                      <a:pt x="66" y="22"/>
                    </a:moveTo>
                    <a:cubicBezTo>
                      <a:pt x="14" y="22"/>
                      <a:pt x="14" y="22"/>
                      <a:pt x="14" y="22"/>
                    </a:cubicBezTo>
                    <a:cubicBezTo>
                      <a:pt x="6" y="22"/>
                      <a:pt x="0" y="16"/>
                      <a:pt x="0" y="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2"/>
                      <a:pt x="8" y="5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1"/>
                      <a:pt x="11" y="13"/>
                      <a:pt x="14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8" y="13"/>
                      <a:pt x="70" y="15"/>
                      <a:pt x="70" y="18"/>
                    </a:cubicBezTo>
                    <a:cubicBezTo>
                      <a:pt x="70" y="20"/>
                      <a:pt x="68" y="22"/>
                      <a:pt x="66" y="22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5" name="Freeform 39">
                <a:extLst>
                  <a:ext uri="{FF2B5EF4-FFF2-40B4-BE49-F238E27FC236}">
                    <a16:creationId xmlns:a16="http://schemas.microsoft.com/office/drawing/2014/main" id="{B8B6A2D4-9673-7DB0-8BE7-1159CB07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5225" y="8266113"/>
                <a:ext cx="296863" cy="455613"/>
              </a:xfrm>
              <a:custGeom>
                <a:avLst/>
                <a:gdLst>
                  <a:gd name="T0" fmla="*/ 4 w 19"/>
                  <a:gd name="T1" fmla="*/ 29 h 29"/>
                  <a:gd name="T2" fmla="*/ 0 w 19"/>
                  <a:gd name="T3" fmla="*/ 25 h 29"/>
                  <a:gd name="T4" fmla="*/ 0 w 19"/>
                  <a:gd name="T5" fmla="*/ 15 h 29"/>
                  <a:gd name="T6" fmla="*/ 15 w 19"/>
                  <a:gd name="T7" fmla="*/ 0 h 29"/>
                  <a:gd name="T8" fmla="*/ 19 w 19"/>
                  <a:gd name="T9" fmla="*/ 5 h 29"/>
                  <a:gd name="T10" fmla="*/ 15 w 19"/>
                  <a:gd name="T11" fmla="*/ 9 h 29"/>
                  <a:gd name="T12" fmla="*/ 9 w 19"/>
                  <a:gd name="T13" fmla="*/ 15 h 29"/>
                  <a:gd name="T14" fmla="*/ 9 w 19"/>
                  <a:gd name="T15" fmla="*/ 25 h 29"/>
                  <a:gd name="T16" fmla="*/ 4 w 19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4" y="29"/>
                    </a:moveTo>
                    <a:cubicBezTo>
                      <a:pt x="2" y="29"/>
                      <a:pt x="0" y="27"/>
                      <a:pt x="0" y="2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6" y="0"/>
                      <a:pt x="15" y="0"/>
                    </a:cubicBezTo>
                    <a:cubicBezTo>
                      <a:pt x="17" y="0"/>
                      <a:pt x="19" y="2"/>
                      <a:pt x="19" y="5"/>
                    </a:cubicBezTo>
                    <a:cubicBezTo>
                      <a:pt x="19" y="7"/>
                      <a:pt x="17" y="9"/>
                      <a:pt x="15" y="9"/>
                    </a:cubicBezTo>
                    <a:cubicBezTo>
                      <a:pt x="11" y="9"/>
                      <a:pt x="9" y="12"/>
                      <a:pt x="9" y="1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7"/>
                      <a:pt x="7" y="29"/>
                      <a:pt x="4" y="2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6" name="Freeform 40">
                <a:extLst>
                  <a:ext uri="{FF2B5EF4-FFF2-40B4-BE49-F238E27FC236}">
                    <a16:creationId xmlns:a16="http://schemas.microsoft.com/office/drawing/2014/main" id="{6FF6BFDF-D76B-4982-9607-1A2281AC1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4925" y="7654926"/>
                <a:ext cx="298450" cy="455613"/>
              </a:xfrm>
              <a:custGeom>
                <a:avLst/>
                <a:gdLst>
                  <a:gd name="T0" fmla="*/ 4 w 19"/>
                  <a:gd name="T1" fmla="*/ 29 h 29"/>
                  <a:gd name="T2" fmla="*/ 0 w 19"/>
                  <a:gd name="T3" fmla="*/ 25 h 29"/>
                  <a:gd name="T4" fmla="*/ 0 w 19"/>
                  <a:gd name="T5" fmla="*/ 15 h 29"/>
                  <a:gd name="T6" fmla="*/ 15 w 19"/>
                  <a:gd name="T7" fmla="*/ 0 h 29"/>
                  <a:gd name="T8" fmla="*/ 19 w 19"/>
                  <a:gd name="T9" fmla="*/ 5 h 29"/>
                  <a:gd name="T10" fmla="*/ 15 w 19"/>
                  <a:gd name="T11" fmla="*/ 9 h 29"/>
                  <a:gd name="T12" fmla="*/ 9 w 19"/>
                  <a:gd name="T13" fmla="*/ 15 h 29"/>
                  <a:gd name="T14" fmla="*/ 9 w 19"/>
                  <a:gd name="T15" fmla="*/ 25 h 29"/>
                  <a:gd name="T16" fmla="*/ 4 w 19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9">
                    <a:moveTo>
                      <a:pt x="4" y="29"/>
                    </a:moveTo>
                    <a:cubicBezTo>
                      <a:pt x="2" y="29"/>
                      <a:pt x="0" y="27"/>
                      <a:pt x="0" y="2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17" y="0"/>
                      <a:pt x="19" y="2"/>
                      <a:pt x="19" y="5"/>
                    </a:cubicBezTo>
                    <a:cubicBezTo>
                      <a:pt x="19" y="7"/>
                      <a:pt x="17" y="9"/>
                      <a:pt x="15" y="9"/>
                    </a:cubicBezTo>
                    <a:cubicBezTo>
                      <a:pt x="12" y="9"/>
                      <a:pt x="9" y="12"/>
                      <a:pt x="9" y="1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7"/>
                      <a:pt x="7" y="29"/>
                      <a:pt x="4" y="2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7" name="Freeform 41">
                <a:extLst>
                  <a:ext uri="{FF2B5EF4-FFF2-40B4-BE49-F238E27FC236}">
                    <a16:creationId xmlns:a16="http://schemas.microsoft.com/office/drawing/2014/main" id="{8D3EB566-BACE-1095-EDD2-A494B19B4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2550" y="9239251"/>
                <a:ext cx="312738" cy="296863"/>
              </a:xfrm>
              <a:custGeom>
                <a:avLst/>
                <a:gdLst>
                  <a:gd name="T0" fmla="*/ 15 w 20"/>
                  <a:gd name="T1" fmla="*/ 19 h 19"/>
                  <a:gd name="T2" fmla="*/ 11 w 20"/>
                  <a:gd name="T3" fmla="*/ 15 h 19"/>
                  <a:gd name="T4" fmla="*/ 5 w 20"/>
                  <a:gd name="T5" fmla="*/ 9 h 19"/>
                  <a:gd name="T6" fmla="*/ 0 w 20"/>
                  <a:gd name="T7" fmla="*/ 5 h 19"/>
                  <a:gd name="T8" fmla="*/ 5 w 20"/>
                  <a:gd name="T9" fmla="*/ 0 h 19"/>
                  <a:gd name="T10" fmla="*/ 20 w 20"/>
                  <a:gd name="T11" fmla="*/ 15 h 19"/>
                  <a:gd name="T12" fmla="*/ 15 w 20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9">
                    <a:moveTo>
                      <a:pt x="15" y="19"/>
                    </a:moveTo>
                    <a:cubicBezTo>
                      <a:pt x="13" y="19"/>
                      <a:pt x="11" y="17"/>
                      <a:pt x="11" y="15"/>
                    </a:cubicBezTo>
                    <a:cubicBezTo>
                      <a:pt x="11" y="12"/>
                      <a:pt x="8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3" y="0"/>
                      <a:pt x="20" y="7"/>
                      <a:pt x="20" y="15"/>
                    </a:cubicBezTo>
                    <a:cubicBezTo>
                      <a:pt x="20" y="17"/>
                      <a:pt x="18" y="19"/>
                      <a:pt x="15" y="19"/>
                    </a:cubicBezTo>
                    <a:close/>
                  </a:path>
                </a:pathLst>
              </a:custGeom>
              <a:solidFill>
                <a:srgbClr val="E67A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8" name="Freeform 42">
                <a:extLst>
                  <a:ext uri="{FF2B5EF4-FFF2-40B4-BE49-F238E27FC236}">
                    <a16:creationId xmlns:a16="http://schemas.microsoft.com/office/drawing/2014/main" id="{9AE4688E-B2B8-6BF2-C4DF-6997DB020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0250" y="7764463"/>
                <a:ext cx="4430713" cy="3841750"/>
              </a:xfrm>
              <a:custGeom>
                <a:avLst/>
                <a:gdLst>
                  <a:gd name="T0" fmla="*/ 0 w 2791"/>
                  <a:gd name="T1" fmla="*/ 0 h 2420"/>
                  <a:gd name="T2" fmla="*/ 1400 w 2791"/>
                  <a:gd name="T3" fmla="*/ 800 h 2420"/>
                  <a:gd name="T4" fmla="*/ 2791 w 2791"/>
                  <a:gd name="T5" fmla="*/ 0 h 2420"/>
                  <a:gd name="T6" fmla="*/ 2791 w 2791"/>
                  <a:gd name="T7" fmla="*/ 1620 h 2420"/>
                  <a:gd name="T8" fmla="*/ 1400 w 2791"/>
                  <a:gd name="T9" fmla="*/ 2420 h 2420"/>
                  <a:gd name="T10" fmla="*/ 0 w 2791"/>
                  <a:gd name="T11" fmla="*/ 1620 h 2420"/>
                  <a:gd name="T12" fmla="*/ 0 w 2791"/>
                  <a:gd name="T13" fmla="*/ 0 h 2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1" h="2420">
                    <a:moveTo>
                      <a:pt x="0" y="0"/>
                    </a:moveTo>
                    <a:lnTo>
                      <a:pt x="1400" y="800"/>
                    </a:lnTo>
                    <a:lnTo>
                      <a:pt x="2791" y="0"/>
                    </a:lnTo>
                    <a:lnTo>
                      <a:pt x="2791" y="1620"/>
                    </a:lnTo>
                    <a:lnTo>
                      <a:pt x="1400" y="2420"/>
                    </a:lnTo>
                    <a:lnTo>
                      <a:pt x="0" y="16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59" name="Freeform 43">
                <a:extLst>
                  <a:ext uri="{FF2B5EF4-FFF2-40B4-BE49-F238E27FC236}">
                    <a16:creationId xmlns:a16="http://schemas.microsoft.com/office/drawing/2014/main" id="{B4773191-8A3E-D5A1-1678-3273AF753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2750" y="7764463"/>
                <a:ext cx="2208213" cy="3841750"/>
              </a:xfrm>
              <a:custGeom>
                <a:avLst/>
                <a:gdLst>
                  <a:gd name="T0" fmla="*/ 0 w 1391"/>
                  <a:gd name="T1" fmla="*/ 820 h 2420"/>
                  <a:gd name="T2" fmla="*/ 1391 w 1391"/>
                  <a:gd name="T3" fmla="*/ 0 h 2420"/>
                  <a:gd name="T4" fmla="*/ 1391 w 1391"/>
                  <a:gd name="T5" fmla="*/ 1620 h 2420"/>
                  <a:gd name="T6" fmla="*/ 0 w 1391"/>
                  <a:gd name="T7" fmla="*/ 2420 h 2420"/>
                  <a:gd name="T8" fmla="*/ 0 w 1391"/>
                  <a:gd name="T9" fmla="*/ 820 h 2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1" h="2420">
                    <a:moveTo>
                      <a:pt x="0" y="820"/>
                    </a:moveTo>
                    <a:lnTo>
                      <a:pt x="1391" y="0"/>
                    </a:lnTo>
                    <a:lnTo>
                      <a:pt x="1391" y="1620"/>
                    </a:lnTo>
                    <a:lnTo>
                      <a:pt x="0" y="2420"/>
                    </a:lnTo>
                    <a:lnTo>
                      <a:pt x="0" y="820"/>
                    </a:lnTo>
                    <a:close/>
                  </a:path>
                </a:pathLst>
              </a:custGeom>
              <a:solidFill>
                <a:srgbClr val="F3BD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0" name="Freeform 44">
                <a:extLst>
                  <a:ext uri="{FF2B5EF4-FFF2-40B4-BE49-F238E27FC236}">
                    <a16:creationId xmlns:a16="http://schemas.microsoft.com/office/drawing/2014/main" id="{E3BB6DF2-BA62-71C3-ABFE-0630F8C01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2750" y="7764463"/>
                <a:ext cx="2787650" cy="2368550"/>
              </a:xfrm>
              <a:custGeom>
                <a:avLst/>
                <a:gdLst>
                  <a:gd name="T0" fmla="*/ 0 w 1756"/>
                  <a:gd name="T1" fmla="*/ 820 h 1492"/>
                  <a:gd name="T2" fmla="*/ 1391 w 1756"/>
                  <a:gd name="T3" fmla="*/ 0 h 1492"/>
                  <a:gd name="T4" fmla="*/ 1756 w 1756"/>
                  <a:gd name="T5" fmla="*/ 682 h 1492"/>
                  <a:gd name="T6" fmla="*/ 365 w 1756"/>
                  <a:gd name="T7" fmla="*/ 1492 h 1492"/>
                  <a:gd name="T8" fmla="*/ 0 w 1756"/>
                  <a:gd name="T9" fmla="*/ 820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6" h="1492">
                    <a:moveTo>
                      <a:pt x="0" y="820"/>
                    </a:moveTo>
                    <a:lnTo>
                      <a:pt x="1391" y="0"/>
                    </a:lnTo>
                    <a:lnTo>
                      <a:pt x="1756" y="682"/>
                    </a:lnTo>
                    <a:lnTo>
                      <a:pt x="365" y="1492"/>
                    </a:lnTo>
                    <a:lnTo>
                      <a:pt x="0" y="820"/>
                    </a:lnTo>
                    <a:close/>
                  </a:path>
                </a:pathLst>
              </a:custGeom>
              <a:solidFill>
                <a:srgbClr val="F0C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1" name="Freeform 45">
                <a:extLst>
                  <a:ext uri="{FF2B5EF4-FFF2-40B4-BE49-F238E27FC236}">
                    <a16:creationId xmlns:a16="http://schemas.microsoft.com/office/drawing/2014/main" id="{2DCC5398-826E-5BEE-4539-F45C6E6E9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0813" y="7764463"/>
                <a:ext cx="2801938" cy="2368550"/>
              </a:xfrm>
              <a:custGeom>
                <a:avLst/>
                <a:gdLst>
                  <a:gd name="T0" fmla="*/ 1765 w 1765"/>
                  <a:gd name="T1" fmla="*/ 820 h 1492"/>
                  <a:gd name="T2" fmla="*/ 365 w 1765"/>
                  <a:gd name="T3" fmla="*/ 0 h 1492"/>
                  <a:gd name="T4" fmla="*/ 0 w 1765"/>
                  <a:gd name="T5" fmla="*/ 682 h 1492"/>
                  <a:gd name="T6" fmla="*/ 1400 w 1765"/>
                  <a:gd name="T7" fmla="*/ 1492 h 1492"/>
                  <a:gd name="T8" fmla="*/ 1765 w 1765"/>
                  <a:gd name="T9" fmla="*/ 820 h 1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5" h="1492">
                    <a:moveTo>
                      <a:pt x="1765" y="820"/>
                    </a:moveTo>
                    <a:lnTo>
                      <a:pt x="365" y="0"/>
                    </a:lnTo>
                    <a:lnTo>
                      <a:pt x="0" y="682"/>
                    </a:lnTo>
                    <a:lnTo>
                      <a:pt x="1400" y="1492"/>
                    </a:lnTo>
                    <a:lnTo>
                      <a:pt x="1765" y="820"/>
                    </a:lnTo>
                    <a:close/>
                  </a:path>
                </a:pathLst>
              </a:custGeom>
              <a:solidFill>
                <a:srgbClr val="F0C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2" name="Rectangle 102">
                <a:extLst>
                  <a:ext uri="{FF2B5EF4-FFF2-40B4-BE49-F238E27FC236}">
                    <a16:creationId xmlns:a16="http://schemas.microsoft.com/office/drawing/2014/main" id="{35D39812-4B89-72B5-70B4-8D63CCF11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6263" y="6008687"/>
                <a:ext cx="887413" cy="882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3" name="Line 103">
                <a:extLst>
                  <a:ext uri="{FF2B5EF4-FFF2-40B4-BE49-F238E27FC236}">
                    <a16:creationId xmlns:a16="http://schemas.microsoft.com/office/drawing/2014/main" id="{A2FF2522-0802-756B-A32E-117BD905B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63676" y="6891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4" name="Line 104">
                <a:extLst>
                  <a:ext uri="{FF2B5EF4-FFF2-40B4-BE49-F238E27FC236}">
                    <a16:creationId xmlns:a16="http://schemas.microsoft.com/office/drawing/2014/main" id="{E08F5ADB-0C35-660F-A447-64FE936BD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63676" y="6891337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5" name="Freeform 105">
                <a:extLst>
                  <a:ext uri="{FF2B5EF4-FFF2-40B4-BE49-F238E27FC236}">
                    <a16:creationId xmlns:a16="http://schemas.microsoft.com/office/drawing/2014/main" id="{3D29B00B-E1F1-2D4C-7CC7-F570B30BFE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63563" y="5997575"/>
                <a:ext cx="906463" cy="904875"/>
              </a:xfrm>
              <a:custGeom>
                <a:avLst/>
                <a:gdLst>
                  <a:gd name="T0" fmla="*/ 567 w 571"/>
                  <a:gd name="T1" fmla="*/ 563 h 570"/>
                  <a:gd name="T2" fmla="*/ 557 w 571"/>
                  <a:gd name="T3" fmla="*/ 563 h 570"/>
                  <a:gd name="T4" fmla="*/ 560 w 571"/>
                  <a:gd name="T5" fmla="*/ 570 h 570"/>
                  <a:gd name="T6" fmla="*/ 567 w 571"/>
                  <a:gd name="T7" fmla="*/ 563 h 570"/>
                  <a:gd name="T8" fmla="*/ 567 w 571"/>
                  <a:gd name="T9" fmla="*/ 556 h 570"/>
                  <a:gd name="T10" fmla="*/ 567 w 571"/>
                  <a:gd name="T11" fmla="*/ 563 h 570"/>
                  <a:gd name="T12" fmla="*/ 571 w 571"/>
                  <a:gd name="T13" fmla="*/ 559 h 570"/>
                  <a:gd name="T14" fmla="*/ 567 w 571"/>
                  <a:gd name="T15" fmla="*/ 556 h 570"/>
                  <a:gd name="T16" fmla="*/ 11 w 571"/>
                  <a:gd name="T17" fmla="*/ 0 h 570"/>
                  <a:gd name="T18" fmla="*/ 0 w 571"/>
                  <a:gd name="T19" fmla="*/ 10 h 570"/>
                  <a:gd name="T20" fmla="*/ 8 w 571"/>
                  <a:gd name="T21" fmla="*/ 17 h 570"/>
                  <a:gd name="T22" fmla="*/ 8 w 571"/>
                  <a:gd name="T23" fmla="*/ 7 h 570"/>
                  <a:gd name="T24" fmla="*/ 18 w 571"/>
                  <a:gd name="T25" fmla="*/ 7 h 570"/>
                  <a:gd name="T26" fmla="*/ 11 w 571"/>
                  <a:gd name="T27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1" h="570">
                    <a:moveTo>
                      <a:pt x="567" y="563"/>
                    </a:moveTo>
                    <a:lnTo>
                      <a:pt x="557" y="563"/>
                    </a:lnTo>
                    <a:lnTo>
                      <a:pt x="560" y="570"/>
                    </a:lnTo>
                    <a:lnTo>
                      <a:pt x="567" y="563"/>
                    </a:lnTo>
                    <a:close/>
                    <a:moveTo>
                      <a:pt x="567" y="556"/>
                    </a:moveTo>
                    <a:lnTo>
                      <a:pt x="567" y="563"/>
                    </a:lnTo>
                    <a:lnTo>
                      <a:pt x="571" y="559"/>
                    </a:lnTo>
                    <a:lnTo>
                      <a:pt x="567" y="556"/>
                    </a:lnTo>
                    <a:close/>
                    <a:moveTo>
                      <a:pt x="11" y="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8" y="7"/>
                    </a:lnTo>
                    <a:lnTo>
                      <a:pt x="18" y="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6" name="Freeform 106">
                <a:extLst>
                  <a:ext uri="{FF2B5EF4-FFF2-40B4-BE49-F238E27FC236}">
                    <a16:creationId xmlns:a16="http://schemas.microsoft.com/office/drawing/2014/main" id="{A9A6DED1-384C-E637-2D03-D7F755BC37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63563" y="5997575"/>
                <a:ext cx="906463" cy="904875"/>
              </a:xfrm>
              <a:custGeom>
                <a:avLst/>
                <a:gdLst>
                  <a:gd name="T0" fmla="*/ 567 w 571"/>
                  <a:gd name="T1" fmla="*/ 563 h 570"/>
                  <a:gd name="T2" fmla="*/ 557 w 571"/>
                  <a:gd name="T3" fmla="*/ 563 h 570"/>
                  <a:gd name="T4" fmla="*/ 560 w 571"/>
                  <a:gd name="T5" fmla="*/ 570 h 570"/>
                  <a:gd name="T6" fmla="*/ 567 w 571"/>
                  <a:gd name="T7" fmla="*/ 563 h 570"/>
                  <a:gd name="T8" fmla="*/ 567 w 571"/>
                  <a:gd name="T9" fmla="*/ 556 h 570"/>
                  <a:gd name="T10" fmla="*/ 567 w 571"/>
                  <a:gd name="T11" fmla="*/ 563 h 570"/>
                  <a:gd name="T12" fmla="*/ 571 w 571"/>
                  <a:gd name="T13" fmla="*/ 559 h 570"/>
                  <a:gd name="T14" fmla="*/ 567 w 571"/>
                  <a:gd name="T15" fmla="*/ 556 h 570"/>
                  <a:gd name="T16" fmla="*/ 11 w 571"/>
                  <a:gd name="T17" fmla="*/ 0 h 570"/>
                  <a:gd name="T18" fmla="*/ 0 w 571"/>
                  <a:gd name="T19" fmla="*/ 10 h 570"/>
                  <a:gd name="T20" fmla="*/ 8 w 571"/>
                  <a:gd name="T21" fmla="*/ 17 h 570"/>
                  <a:gd name="T22" fmla="*/ 8 w 571"/>
                  <a:gd name="T23" fmla="*/ 7 h 570"/>
                  <a:gd name="T24" fmla="*/ 18 w 571"/>
                  <a:gd name="T25" fmla="*/ 7 h 570"/>
                  <a:gd name="T26" fmla="*/ 11 w 571"/>
                  <a:gd name="T27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1" h="570">
                    <a:moveTo>
                      <a:pt x="567" y="563"/>
                    </a:moveTo>
                    <a:lnTo>
                      <a:pt x="557" y="563"/>
                    </a:lnTo>
                    <a:lnTo>
                      <a:pt x="560" y="570"/>
                    </a:lnTo>
                    <a:lnTo>
                      <a:pt x="567" y="563"/>
                    </a:lnTo>
                    <a:moveTo>
                      <a:pt x="567" y="556"/>
                    </a:moveTo>
                    <a:lnTo>
                      <a:pt x="567" y="563"/>
                    </a:lnTo>
                    <a:lnTo>
                      <a:pt x="571" y="559"/>
                    </a:lnTo>
                    <a:lnTo>
                      <a:pt x="567" y="556"/>
                    </a:lnTo>
                    <a:moveTo>
                      <a:pt x="11" y="0"/>
                    </a:moveTo>
                    <a:lnTo>
                      <a:pt x="0" y="10"/>
                    </a:lnTo>
                    <a:lnTo>
                      <a:pt x="8" y="17"/>
                    </a:lnTo>
                    <a:lnTo>
                      <a:pt x="8" y="7"/>
                    </a:lnTo>
                    <a:lnTo>
                      <a:pt x="18" y="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7" name="Freeform 108">
                <a:extLst>
                  <a:ext uri="{FF2B5EF4-FFF2-40B4-BE49-F238E27FC236}">
                    <a16:creationId xmlns:a16="http://schemas.microsoft.com/office/drawing/2014/main" id="{9DF39A52-3167-83D1-665D-3D0605624B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76263" y="6008687"/>
                <a:ext cx="887413" cy="882650"/>
              </a:xfrm>
              <a:custGeom>
                <a:avLst/>
                <a:gdLst>
                  <a:gd name="T0" fmla="*/ 288 w 559"/>
                  <a:gd name="T1" fmla="*/ 278 h 556"/>
                  <a:gd name="T2" fmla="*/ 278 w 559"/>
                  <a:gd name="T3" fmla="*/ 288 h 556"/>
                  <a:gd name="T4" fmla="*/ 549 w 559"/>
                  <a:gd name="T5" fmla="*/ 556 h 556"/>
                  <a:gd name="T6" fmla="*/ 559 w 559"/>
                  <a:gd name="T7" fmla="*/ 556 h 556"/>
                  <a:gd name="T8" fmla="*/ 559 w 559"/>
                  <a:gd name="T9" fmla="*/ 549 h 556"/>
                  <a:gd name="T10" fmla="*/ 288 w 559"/>
                  <a:gd name="T11" fmla="*/ 278 h 556"/>
                  <a:gd name="T12" fmla="*/ 10 w 559"/>
                  <a:gd name="T13" fmla="*/ 0 h 556"/>
                  <a:gd name="T14" fmla="*/ 0 w 559"/>
                  <a:gd name="T15" fmla="*/ 0 h 556"/>
                  <a:gd name="T16" fmla="*/ 0 w 559"/>
                  <a:gd name="T17" fmla="*/ 10 h 556"/>
                  <a:gd name="T18" fmla="*/ 267 w 559"/>
                  <a:gd name="T19" fmla="*/ 278 h 556"/>
                  <a:gd name="T20" fmla="*/ 278 w 559"/>
                  <a:gd name="T21" fmla="*/ 267 h 556"/>
                  <a:gd name="T22" fmla="*/ 10 w 559"/>
                  <a:gd name="T2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9" h="556">
                    <a:moveTo>
                      <a:pt x="288" y="278"/>
                    </a:moveTo>
                    <a:lnTo>
                      <a:pt x="278" y="288"/>
                    </a:lnTo>
                    <a:lnTo>
                      <a:pt x="549" y="556"/>
                    </a:lnTo>
                    <a:lnTo>
                      <a:pt x="559" y="556"/>
                    </a:lnTo>
                    <a:lnTo>
                      <a:pt x="559" y="549"/>
                    </a:lnTo>
                    <a:lnTo>
                      <a:pt x="288" y="278"/>
                    </a:lnTo>
                    <a:moveTo>
                      <a:pt x="1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67" y="278"/>
                    </a:lnTo>
                    <a:lnTo>
                      <a:pt x="278" y="267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8" name="Freeform 111">
                <a:extLst>
                  <a:ext uri="{FF2B5EF4-FFF2-40B4-BE49-F238E27FC236}">
                    <a16:creationId xmlns:a16="http://schemas.microsoft.com/office/drawing/2014/main" id="{24199ED7-A7EA-0AFE-FF65-C80F02619B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63563" y="5997575"/>
                <a:ext cx="906463" cy="904875"/>
              </a:xfrm>
              <a:custGeom>
                <a:avLst/>
                <a:gdLst>
                  <a:gd name="T0" fmla="*/ 8 w 571"/>
                  <a:gd name="T1" fmla="*/ 556 h 570"/>
                  <a:gd name="T2" fmla="*/ 0 w 571"/>
                  <a:gd name="T3" fmla="*/ 559 h 570"/>
                  <a:gd name="T4" fmla="*/ 11 w 571"/>
                  <a:gd name="T5" fmla="*/ 570 h 570"/>
                  <a:gd name="T6" fmla="*/ 18 w 571"/>
                  <a:gd name="T7" fmla="*/ 563 h 570"/>
                  <a:gd name="T8" fmla="*/ 8 w 571"/>
                  <a:gd name="T9" fmla="*/ 563 h 570"/>
                  <a:gd name="T10" fmla="*/ 8 w 571"/>
                  <a:gd name="T11" fmla="*/ 556 h 570"/>
                  <a:gd name="T12" fmla="*/ 567 w 571"/>
                  <a:gd name="T13" fmla="*/ 7 h 570"/>
                  <a:gd name="T14" fmla="*/ 567 w 571"/>
                  <a:gd name="T15" fmla="*/ 17 h 570"/>
                  <a:gd name="T16" fmla="*/ 571 w 571"/>
                  <a:gd name="T17" fmla="*/ 10 h 570"/>
                  <a:gd name="T18" fmla="*/ 567 w 571"/>
                  <a:gd name="T19" fmla="*/ 7 h 570"/>
                  <a:gd name="T20" fmla="*/ 560 w 571"/>
                  <a:gd name="T21" fmla="*/ 0 h 570"/>
                  <a:gd name="T22" fmla="*/ 560 w 571"/>
                  <a:gd name="T23" fmla="*/ 0 h 570"/>
                  <a:gd name="T24" fmla="*/ 557 w 571"/>
                  <a:gd name="T25" fmla="*/ 7 h 570"/>
                  <a:gd name="T26" fmla="*/ 567 w 571"/>
                  <a:gd name="T27" fmla="*/ 7 h 570"/>
                  <a:gd name="T28" fmla="*/ 560 w 571"/>
                  <a:gd name="T29" fmla="*/ 0 h 570"/>
                  <a:gd name="T30" fmla="*/ 567 w 571"/>
                  <a:gd name="T31" fmla="*/ 7 h 570"/>
                  <a:gd name="T32" fmla="*/ 560 w 571"/>
                  <a:gd name="T33" fmla="*/ 0 h 570"/>
                  <a:gd name="T34" fmla="*/ 567 w 571"/>
                  <a:gd name="T35" fmla="*/ 7 h 570"/>
                  <a:gd name="T36" fmla="*/ 560 w 571"/>
                  <a:gd name="T37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1" h="570">
                    <a:moveTo>
                      <a:pt x="8" y="556"/>
                    </a:moveTo>
                    <a:lnTo>
                      <a:pt x="0" y="559"/>
                    </a:lnTo>
                    <a:lnTo>
                      <a:pt x="11" y="570"/>
                    </a:lnTo>
                    <a:lnTo>
                      <a:pt x="18" y="563"/>
                    </a:lnTo>
                    <a:lnTo>
                      <a:pt x="8" y="563"/>
                    </a:lnTo>
                    <a:lnTo>
                      <a:pt x="8" y="556"/>
                    </a:lnTo>
                    <a:close/>
                    <a:moveTo>
                      <a:pt x="567" y="7"/>
                    </a:moveTo>
                    <a:lnTo>
                      <a:pt x="567" y="17"/>
                    </a:lnTo>
                    <a:lnTo>
                      <a:pt x="571" y="10"/>
                    </a:lnTo>
                    <a:lnTo>
                      <a:pt x="567" y="7"/>
                    </a:lnTo>
                    <a:close/>
                    <a:moveTo>
                      <a:pt x="560" y="0"/>
                    </a:moveTo>
                    <a:lnTo>
                      <a:pt x="560" y="0"/>
                    </a:lnTo>
                    <a:lnTo>
                      <a:pt x="557" y="7"/>
                    </a:lnTo>
                    <a:lnTo>
                      <a:pt x="567" y="7"/>
                    </a:lnTo>
                    <a:lnTo>
                      <a:pt x="560" y="0"/>
                    </a:lnTo>
                    <a:lnTo>
                      <a:pt x="567" y="7"/>
                    </a:lnTo>
                    <a:lnTo>
                      <a:pt x="560" y="0"/>
                    </a:lnTo>
                    <a:lnTo>
                      <a:pt x="567" y="7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69" name="Freeform 112">
                <a:extLst>
                  <a:ext uri="{FF2B5EF4-FFF2-40B4-BE49-F238E27FC236}">
                    <a16:creationId xmlns:a16="http://schemas.microsoft.com/office/drawing/2014/main" id="{8683E147-5B26-BACA-33BB-0AD449B788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63563" y="5997575"/>
                <a:ext cx="906463" cy="904875"/>
              </a:xfrm>
              <a:custGeom>
                <a:avLst/>
                <a:gdLst>
                  <a:gd name="T0" fmla="*/ 8 w 571"/>
                  <a:gd name="T1" fmla="*/ 556 h 570"/>
                  <a:gd name="T2" fmla="*/ 0 w 571"/>
                  <a:gd name="T3" fmla="*/ 559 h 570"/>
                  <a:gd name="T4" fmla="*/ 11 w 571"/>
                  <a:gd name="T5" fmla="*/ 570 h 570"/>
                  <a:gd name="T6" fmla="*/ 18 w 571"/>
                  <a:gd name="T7" fmla="*/ 563 h 570"/>
                  <a:gd name="T8" fmla="*/ 8 w 571"/>
                  <a:gd name="T9" fmla="*/ 563 h 570"/>
                  <a:gd name="T10" fmla="*/ 8 w 571"/>
                  <a:gd name="T11" fmla="*/ 556 h 570"/>
                  <a:gd name="T12" fmla="*/ 567 w 571"/>
                  <a:gd name="T13" fmla="*/ 7 h 570"/>
                  <a:gd name="T14" fmla="*/ 567 w 571"/>
                  <a:gd name="T15" fmla="*/ 17 h 570"/>
                  <a:gd name="T16" fmla="*/ 571 w 571"/>
                  <a:gd name="T17" fmla="*/ 10 h 570"/>
                  <a:gd name="T18" fmla="*/ 567 w 571"/>
                  <a:gd name="T19" fmla="*/ 7 h 570"/>
                  <a:gd name="T20" fmla="*/ 560 w 571"/>
                  <a:gd name="T21" fmla="*/ 0 h 570"/>
                  <a:gd name="T22" fmla="*/ 560 w 571"/>
                  <a:gd name="T23" fmla="*/ 0 h 570"/>
                  <a:gd name="T24" fmla="*/ 557 w 571"/>
                  <a:gd name="T25" fmla="*/ 7 h 570"/>
                  <a:gd name="T26" fmla="*/ 567 w 571"/>
                  <a:gd name="T27" fmla="*/ 7 h 570"/>
                  <a:gd name="T28" fmla="*/ 560 w 571"/>
                  <a:gd name="T29" fmla="*/ 0 h 570"/>
                  <a:gd name="T30" fmla="*/ 567 w 571"/>
                  <a:gd name="T31" fmla="*/ 7 h 570"/>
                  <a:gd name="T32" fmla="*/ 560 w 571"/>
                  <a:gd name="T33" fmla="*/ 0 h 570"/>
                  <a:gd name="T34" fmla="*/ 567 w 571"/>
                  <a:gd name="T35" fmla="*/ 7 h 570"/>
                  <a:gd name="T36" fmla="*/ 560 w 571"/>
                  <a:gd name="T37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1" h="570">
                    <a:moveTo>
                      <a:pt x="8" y="556"/>
                    </a:moveTo>
                    <a:lnTo>
                      <a:pt x="0" y="559"/>
                    </a:lnTo>
                    <a:lnTo>
                      <a:pt x="11" y="570"/>
                    </a:lnTo>
                    <a:lnTo>
                      <a:pt x="18" y="563"/>
                    </a:lnTo>
                    <a:lnTo>
                      <a:pt x="8" y="563"/>
                    </a:lnTo>
                    <a:lnTo>
                      <a:pt x="8" y="556"/>
                    </a:lnTo>
                    <a:moveTo>
                      <a:pt x="567" y="7"/>
                    </a:moveTo>
                    <a:lnTo>
                      <a:pt x="567" y="17"/>
                    </a:lnTo>
                    <a:lnTo>
                      <a:pt x="571" y="10"/>
                    </a:lnTo>
                    <a:lnTo>
                      <a:pt x="567" y="7"/>
                    </a:lnTo>
                    <a:moveTo>
                      <a:pt x="560" y="0"/>
                    </a:moveTo>
                    <a:lnTo>
                      <a:pt x="560" y="0"/>
                    </a:lnTo>
                    <a:lnTo>
                      <a:pt x="557" y="7"/>
                    </a:lnTo>
                    <a:lnTo>
                      <a:pt x="567" y="7"/>
                    </a:lnTo>
                    <a:lnTo>
                      <a:pt x="560" y="0"/>
                    </a:lnTo>
                    <a:lnTo>
                      <a:pt x="567" y="7"/>
                    </a:lnTo>
                    <a:lnTo>
                      <a:pt x="560" y="0"/>
                    </a:lnTo>
                    <a:lnTo>
                      <a:pt x="567" y="7"/>
                    </a:lnTo>
                    <a:lnTo>
                      <a:pt x="5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0" name="Freeform 114">
                <a:extLst>
                  <a:ext uri="{FF2B5EF4-FFF2-40B4-BE49-F238E27FC236}">
                    <a16:creationId xmlns:a16="http://schemas.microsoft.com/office/drawing/2014/main" id="{B44A8F2B-0AFB-5BB7-6BA4-C260E14A21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76263" y="6008687"/>
                <a:ext cx="887413" cy="882650"/>
              </a:xfrm>
              <a:custGeom>
                <a:avLst/>
                <a:gdLst>
                  <a:gd name="T0" fmla="*/ 267 w 559"/>
                  <a:gd name="T1" fmla="*/ 278 h 556"/>
                  <a:gd name="T2" fmla="*/ 0 w 559"/>
                  <a:gd name="T3" fmla="*/ 549 h 556"/>
                  <a:gd name="T4" fmla="*/ 0 w 559"/>
                  <a:gd name="T5" fmla="*/ 556 h 556"/>
                  <a:gd name="T6" fmla="*/ 10 w 559"/>
                  <a:gd name="T7" fmla="*/ 556 h 556"/>
                  <a:gd name="T8" fmla="*/ 278 w 559"/>
                  <a:gd name="T9" fmla="*/ 288 h 556"/>
                  <a:gd name="T10" fmla="*/ 267 w 559"/>
                  <a:gd name="T11" fmla="*/ 278 h 556"/>
                  <a:gd name="T12" fmla="*/ 559 w 559"/>
                  <a:gd name="T13" fmla="*/ 0 h 556"/>
                  <a:gd name="T14" fmla="*/ 549 w 559"/>
                  <a:gd name="T15" fmla="*/ 0 h 556"/>
                  <a:gd name="T16" fmla="*/ 278 w 559"/>
                  <a:gd name="T17" fmla="*/ 267 h 556"/>
                  <a:gd name="T18" fmla="*/ 288 w 559"/>
                  <a:gd name="T19" fmla="*/ 278 h 556"/>
                  <a:gd name="T20" fmla="*/ 559 w 559"/>
                  <a:gd name="T21" fmla="*/ 10 h 556"/>
                  <a:gd name="T22" fmla="*/ 559 w 559"/>
                  <a:gd name="T23" fmla="*/ 0 h 556"/>
                  <a:gd name="T24" fmla="*/ 559 w 559"/>
                  <a:gd name="T25" fmla="*/ 0 h 556"/>
                  <a:gd name="T26" fmla="*/ 559 w 559"/>
                  <a:gd name="T27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9" h="556">
                    <a:moveTo>
                      <a:pt x="267" y="278"/>
                    </a:moveTo>
                    <a:lnTo>
                      <a:pt x="0" y="549"/>
                    </a:lnTo>
                    <a:lnTo>
                      <a:pt x="0" y="556"/>
                    </a:lnTo>
                    <a:lnTo>
                      <a:pt x="10" y="556"/>
                    </a:lnTo>
                    <a:lnTo>
                      <a:pt x="278" y="288"/>
                    </a:lnTo>
                    <a:lnTo>
                      <a:pt x="267" y="278"/>
                    </a:lnTo>
                    <a:moveTo>
                      <a:pt x="559" y="0"/>
                    </a:moveTo>
                    <a:lnTo>
                      <a:pt x="549" y="0"/>
                    </a:lnTo>
                    <a:lnTo>
                      <a:pt x="278" y="267"/>
                    </a:lnTo>
                    <a:lnTo>
                      <a:pt x="288" y="278"/>
                    </a:lnTo>
                    <a:lnTo>
                      <a:pt x="559" y="10"/>
                    </a:lnTo>
                    <a:lnTo>
                      <a:pt x="559" y="0"/>
                    </a:lnTo>
                    <a:lnTo>
                      <a:pt x="559" y="0"/>
                    </a:lnTo>
                    <a:lnTo>
                      <a:pt x="5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1" name="Freeform 115">
                <a:extLst>
                  <a:ext uri="{FF2B5EF4-FFF2-40B4-BE49-F238E27FC236}">
                    <a16:creationId xmlns:a16="http://schemas.microsoft.com/office/drawing/2014/main" id="{46AFC3E8-F407-859E-F3AC-70131A50E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26" y="6432550"/>
                <a:ext cx="33338" cy="33338"/>
              </a:xfrm>
              <a:custGeom>
                <a:avLst/>
                <a:gdLst>
                  <a:gd name="T0" fmla="*/ 11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1 h 21"/>
                  <a:gd name="T8" fmla="*/ 11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1" y="0"/>
                    </a:moveTo>
                    <a:lnTo>
                      <a:pt x="0" y="11"/>
                    </a:lnTo>
                    <a:lnTo>
                      <a:pt x="11" y="21"/>
                    </a:lnTo>
                    <a:lnTo>
                      <a:pt x="21" y="1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E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72" name="Freeform 116">
                <a:extLst>
                  <a:ext uri="{FF2B5EF4-FFF2-40B4-BE49-F238E27FC236}">
                    <a16:creationId xmlns:a16="http://schemas.microsoft.com/office/drawing/2014/main" id="{5E8FE060-4351-5363-6D72-20BD161E3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0126" y="6432550"/>
                <a:ext cx="33338" cy="33338"/>
              </a:xfrm>
              <a:custGeom>
                <a:avLst/>
                <a:gdLst>
                  <a:gd name="T0" fmla="*/ 11 w 21"/>
                  <a:gd name="T1" fmla="*/ 0 h 21"/>
                  <a:gd name="T2" fmla="*/ 0 w 21"/>
                  <a:gd name="T3" fmla="*/ 11 h 21"/>
                  <a:gd name="T4" fmla="*/ 11 w 21"/>
                  <a:gd name="T5" fmla="*/ 21 h 21"/>
                  <a:gd name="T6" fmla="*/ 21 w 21"/>
                  <a:gd name="T7" fmla="*/ 11 h 21"/>
                  <a:gd name="T8" fmla="*/ 11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1" y="0"/>
                    </a:moveTo>
                    <a:lnTo>
                      <a:pt x="0" y="11"/>
                    </a:lnTo>
                    <a:lnTo>
                      <a:pt x="11" y="21"/>
                    </a:lnTo>
                    <a:lnTo>
                      <a:pt x="21" y="11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D403A94-96C3-28C0-6ABF-941C3E177A41}"/>
                </a:ext>
              </a:extLst>
            </p:cNvPr>
            <p:cNvGrpSpPr/>
            <p:nvPr/>
          </p:nvGrpSpPr>
          <p:grpSpPr>
            <a:xfrm>
              <a:off x="12570618" y="4605887"/>
              <a:ext cx="928688" cy="1173163"/>
              <a:chOff x="12403138" y="4241800"/>
              <a:chExt cx="928688" cy="1173163"/>
            </a:xfrm>
          </p:grpSpPr>
          <p:sp>
            <p:nvSpPr>
              <p:cNvPr id="216" name="Freeform 119">
                <a:extLst>
                  <a:ext uri="{FF2B5EF4-FFF2-40B4-BE49-F238E27FC236}">
                    <a16:creationId xmlns:a16="http://schemas.microsoft.com/office/drawing/2014/main" id="{33B1E618-5D47-A6AF-B8CF-43EDD1844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3138" y="4241800"/>
                <a:ext cx="928688" cy="1173163"/>
              </a:xfrm>
              <a:custGeom>
                <a:avLst/>
                <a:gdLst>
                  <a:gd name="T0" fmla="*/ 166 w 166"/>
                  <a:gd name="T1" fmla="*/ 203 h 210"/>
                  <a:gd name="T2" fmla="*/ 160 w 166"/>
                  <a:gd name="T3" fmla="*/ 210 h 210"/>
                  <a:gd name="T4" fmla="*/ 6 w 166"/>
                  <a:gd name="T5" fmla="*/ 210 h 210"/>
                  <a:gd name="T6" fmla="*/ 0 w 166"/>
                  <a:gd name="T7" fmla="*/ 203 h 210"/>
                  <a:gd name="T8" fmla="*/ 0 w 166"/>
                  <a:gd name="T9" fmla="*/ 6 h 210"/>
                  <a:gd name="T10" fmla="*/ 6 w 166"/>
                  <a:gd name="T11" fmla="*/ 0 h 210"/>
                  <a:gd name="T12" fmla="*/ 160 w 166"/>
                  <a:gd name="T13" fmla="*/ 0 h 210"/>
                  <a:gd name="T14" fmla="*/ 166 w 166"/>
                  <a:gd name="T15" fmla="*/ 6 h 210"/>
                  <a:gd name="T16" fmla="*/ 166 w 166"/>
                  <a:gd name="T17" fmla="*/ 20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210">
                    <a:moveTo>
                      <a:pt x="166" y="203"/>
                    </a:moveTo>
                    <a:cubicBezTo>
                      <a:pt x="166" y="207"/>
                      <a:pt x="164" y="210"/>
                      <a:pt x="160" y="210"/>
                    </a:cubicBezTo>
                    <a:cubicBezTo>
                      <a:pt x="6" y="210"/>
                      <a:pt x="6" y="210"/>
                      <a:pt x="6" y="210"/>
                    </a:cubicBezTo>
                    <a:cubicBezTo>
                      <a:pt x="2" y="210"/>
                      <a:pt x="0" y="207"/>
                      <a:pt x="0" y="20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4" y="0"/>
                      <a:pt x="166" y="3"/>
                      <a:pt x="166" y="6"/>
                    </a:cubicBezTo>
                    <a:lnTo>
                      <a:pt x="166" y="203"/>
                    </a:lnTo>
                    <a:close/>
                  </a:path>
                </a:pathLst>
              </a:custGeom>
              <a:solidFill>
                <a:srgbClr val="465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7" name="Rectangle 120">
                <a:extLst>
                  <a:ext uri="{FF2B5EF4-FFF2-40B4-BE49-F238E27FC236}">
                    <a16:creationId xmlns:a16="http://schemas.microsoft.com/office/drawing/2014/main" id="{DF3264C2-4D03-B5A7-9A18-B2A359168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2513" y="4348162"/>
                <a:ext cx="769938" cy="949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8" name="Oval 121">
                <a:extLst>
                  <a:ext uri="{FF2B5EF4-FFF2-40B4-BE49-F238E27FC236}">
                    <a16:creationId xmlns:a16="http://schemas.microsoft.com/office/drawing/2014/main" id="{BE2DBB1F-9922-2BC6-2254-D5E2AE221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0813" y="4281487"/>
                <a:ext cx="33338" cy="26988"/>
              </a:xfrm>
              <a:prstGeom prst="ellipse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9" name="Oval 122">
                <a:extLst>
                  <a:ext uri="{FF2B5EF4-FFF2-40B4-BE49-F238E27FC236}">
                    <a16:creationId xmlns:a16="http://schemas.microsoft.com/office/drawing/2014/main" id="{B2DB16CE-21AC-84AE-03FF-4315CA27A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9701" y="5326062"/>
                <a:ext cx="55563" cy="55563"/>
              </a:xfrm>
              <a:prstGeom prst="ellipse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20" name="Oval 123">
                <a:extLst>
                  <a:ext uri="{FF2B5EF4-FFF2-40B4-BE49-F238E27FC236}">
                    <a16:creationId xmlns:a16="http://schemas.microsoft.com/office/drawing/2014/main" id="{65D4626E-4178-A790-63A3-A5FD807A2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50813" y="5337175"/>
                <a:ext cx="33338" cy="28575"/>
              </a:xfrm>
              <a:prstGeom prst="ellipse">
                <a:avLst/>
              </a:prstGeom>
              <a:solidFill>
                <a:srgbClr val="2C3E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4917D93-0F5A-A71D-C16F-EFDBD7966A2B}"/>
                </a:ext>
              </a:extLst>
            </p:cNvPr>
            <p:cNvGrpSpPr/>
            <p:nvPr/>
          </p:nvGrpSpPr>
          <p:grpSpPr>
            <a:xfrm>
              <a:off x="14621670" y="6389321"/>
              <a:ext cx="882650" cy="1235075"/>
              <a:chOff x="9509126" y="7265987"/>
              <a:chExt cx="882650" cy="1235075"/>
            </a:xfrm>
          </p:grpSpPr>
          <p:sp>
            <p:nvSpPr>
              <p:cNvPr id="206" name="Freeform 136">
                <a:extLst>
                  <a:ext uri="{FF2B5EF4-FFF2-40B4-BE49-F238E27FC236}">
                    <a16:creationId xmlns:a16="http://schemas.microsoft.com/office/drawing/2014/main" id="{AB235EE7-1CDE-988F-2E30-F83412437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38" y="7902575"/>
                <a:ext cx="312738" cy="465138"/>
              </a:xfrm>
              <a:custGeom>
                <a:avLst/>
                <a:gdLst>
                  <a:gd name="T0" fmla="*/ 197 w 197"/>
                  <a:gd name="T1" fmla="*/ 268 h 293"/>
                  <a:gd name="T2" fmla="*/ 148 w 197"/>
                  <a:gd name="T3" fmla="*/ 293 h 293"/>
                  <a:gd name="T4" fmla="*/ 0 w 197"/>
                  <a:gd name="T5" fmla="*/ 28 h 293"/>
                  <a:gd name="T6" fmla="*/ 49 w 197"/>
                  <a:gd name="T7" fmla="*/ 0 h 293"/>
                  <a:gd name="T8" fmla="*/ 197 w 197"/>
                  <a:gd name="T9" fmla="*/ 26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93">
                    <a:moveTo>
                      <a:pt x="197" y="268"/>
                    </a:moveTo>
                    <a:lnTo>
                      <a:pt x="148" y="293"/>
                    </a:lnTo>
                    <a:lnTo>
                      <a:pt x="0" y="28"/>
                    </a:lnTo>
                    <a:lnTo>
                      <a:pt x="49" y="0"/>
                    </a:lnTo>
                    <a:lnTo>
                      <a:pt x="197" y="268"/>
                    </a:lnTo>
                    <a:close/>
                  </a:path>
                </a:pathLst>
              </a:custGeom>
              <a:solidFill>
                <a:srgbClr val="5A6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7" name="Freeform 137">
                <a:extLst>
                  <a:ext uri="{FF2B5EF4-FFF2-40B4-BE49-F238E27FC236}">
                    <a16:creationId xmlns:a16="http://schemas.microsoft.com/office/drawing/2014/main" id="{C68AF35D-0403-1D49-D7CA-B072EDEC13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38" y="7902575"/>
                <a:ext cx="312738" cy="465138"/>
              </a:xfrm>
              <a:custGeom>
                <a:avLst/>
                <a:gdLst>
                  <a:gd name="T0" fmla="*/ 197 w 197"/>
                  <a:gd name="T1" fmla="*/ 268 h 293"/>
                  <a:gd name="T2" fmla="*/ 148 w 197"/>
                  <a:gd name="T3" fmla="*/ 293 h 293"/>
                  <a:gd name="T4" fmla="*/ 0 w 197"/>
                  <a:gd name="T5" fmla="*/ 28 h 293"/>
                  <a:gd name="T6" fmla="*/ 49 w 197"/>
                  <a:gd name="T7" fmla="*/ 0 h 293"/>
                  <a:gd name="T8" fmla="*/ 197 w 197"/>
                  <a:gd name="T9" fmla="*/ 268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7" h="293">
                    <a:moveTo>
                      <a:pt x="197" y="268"/>
                    </a:moveTo>
                    <a:lnTo>
                      <a:pt x="148" y="293"/>
                    </a:lnTo>
                    <a:lnTo>
                      <a:pt x="0" y="28"/>
                    </a:lnTo>
                    <a:lnTo>
                      <a:pt x="49" y="0"/>
                    </a:lnTo>
                    <a:lnTo>
                      <a:pt x="197" y="2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8" name="Freeform 138">
                <a:extLst>
                  <a:ext uri="{FF2B5EF4-FFF2-40B4-BE49-F238E27FC236}">
                    <a16:creationId xmlns:a16="http://schemas.microsoft.com/office/drawing/2014/main" id="{B02E826B-AB59-19F4-4957-E31E16845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38" y="7924800"/>
                <a:ext cx="273050" cy="442913"/>
              </a:xfrm>
              <a:custGeom>
                <a:avLst/>
                <a:gdLst>
                  <a:gd name="T0" fmla="*/ 172 w 172"/>
                  <a:gd name="T1" fmla="*/ 264 h 279"/>
                  <a:gd name="T2" fmla="*/ 148 w 172"/>
                  <a:gd name="T3" fmla="*/ 279 h 279"/>
                  <a:gd name="T4" fmla="*/ 0 w 172"/>
                  <a:gd name="T5" fmla="*/ 14 h 279"/>
                  <a:gd name="T6" fmla="*/ 24 w 172"/>
                  <a:gd name="T7" fmla="*/ 0 h 279"/>
                  <a:gd name="T8" fmla="*/ 172 w 172"/>
                  <a:gd name="T9" fmla="*/ 26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79">
                    <a:moveTo>
                      <a:pt x="172" y="264"/>
                    </a:moveTo>
                    <a:lnTo>
                      <a:pt x="148" y="279"/>
                    </a:lnTo>
                    <a:lnTo>
                      <a:pt x="0" y="14"/>
                    </a:lnTo>
                    <a:lnTo>
                      <a:pt x="24" y="0"/>
                    </a:lnTo>
                    <a:lnTo>
                      <a:pt x="172" y="264"/>
                    </a:lnTo>
                    <a:close/>
                  </a:path>
                </a:pathLst>
              </a:custGeom>
              <a:solidFill>
                <a:srgbClr val="5A6C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9" name="Freeform 139">
                <a:extLst>
                  <a:ext uri="{FF2B5EF4-FFF2-40B4-BE49-F238E27FC236}">
                    <a16:creationId xmlns:a16="http://schemas.microsoft.com/office/drawing/2014/main" id="{BCD2489C-7094-47A2-A3DE-95E2F5D19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38" y="7924800"/>
                <a:ext cx="273050" cy="442913"/>
              </a:xfrm>
              <a:custGeom>
                <a:avLst/>
                <a:gdLst>
                  <a:gd name="T0" fmla="*/ 172 w 172"/>
                  <a:gd name="T1" fmla="*/ 264 h 279"/>
                  <a:gd name="T2" fmla="*/ 148 w 172"/>
                  <a:gd name="T3" fmla="*/ 279 h 279"/>
                  <a:gd name="T4" fmla="*/ 0 w 172"/>
                  <a:gd name="T5" fmla="*/ 14 h 279"/>
                  <a:gd name="T6" fmla="*/ 24 w 172"/>
                  <a:gd name="T7" fmla="*/ 0 h 279"/>
                  <a:gd name="T8" fmla="*/ 172 w 172"/>
                  <a:gd name="T9" fmla="*/ 26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279">
                    <a:moveTo>
                      <a:pt x="172" y="264"/>
                    </a:moveTo>
                    <a:lnTo>
                      <a:pt x="148" y="279"/>
                    </a:lnTo>
                    <a:lnTo>
                      <a:pt x="0" y="14"/>
                    </a:lnTo>
                    <a:lnTo>
                      <a:pt x="24" y="0"/>
                    </a:lnTo>
                    <a:lnTo>
                      <a:pt x="172" y="26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0" name="Freeform 140">
                <a:extLst>
                  <a:ext uri="{FF2B5EF4-FFF2-40B4-BE49-F238E27FC236}">
                    <a16:creationId xmlns:a16="http://schemas.microsoft.com/office/drawing/2014/main" id="{541A2C47-5164-8A57-6B0D-2276481B2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20238" y="7361237"/>
                <a:ext cx="727075" cy="647700"/>
              </a:xfrm>
              <a:custGeom>
                <a:avLst/>
                <a:gdLst>
                  <a:gd name="T0" fmla="*/ 66 w 130"/>
                  <a:gd name="T1" fmla="*/ 0 h 116"/>
                  <a:gd name="T2" fmla="*/ 38 w 130"/>
                  <a:gd name="T3" fmla="*/ 7 h 116"/>
                  <a:gd name="T4" fmla="*/ 15 w 130"/>
                  <a:gd name="T5" fmla="*/ 86 h 116"/>
                  <a:gd name="T6" fmla="*/ 66 w 130"/>
                  <a:gd name="T7" fmla="*/ 116 h 116"/>
                  <a:gd name="T8" fmla="*/ 88 w 130"/>
                  <a:gd name="T9" fmla="*/ 111 h 116"/>
                  <a:gd name="T10" fmla="*/ 84 w 130"/>
                  <a:gd name="T11" fmla="*/ 105 h 116"/>
                  <a:gd name="T12" fmla="*/ 98 w 130"/>
                  <a:gd name="T13" fmla="*/ 97 h 116"/>
                  <a:gd name="T14" fmla="*/ 102 w 130"/>
                  <a:gd name="T15" fmla="*/ 103 h 116"/>
                  <a:gd name="T16" fmla="*/ 116 w 130"/>
                  <a:gd name="T17" fmla="*/ 30 h 116"/>
                  <a:gd name="T18" fmla="*/ 66 w 130"/>
                  <a:gd name="T1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16">
                    <a:moveTo>
                      <a:pt x="66" y="0"/>
                    </a:moveTo>
                    <a:cubicBezTo>
                      <a:pt x="56" y="0"/>
                      <a:pt x="46" y="2"/>
                      <a:pt x="38" y="7"/>
                    </a:cubicBezTo>
                    <a:cubicBezTo>
                      <a:pt x="10" y="23"/>
                      <a:pt x="0" y="58"/>
                      <a:pt x="15" y="86"/>
                    </a:cubicBezTo>
                    <a:cubicBezTo>
                      <a:pt x="26" y="105"/>
                      <a:pt x="45" y="116"/>
                      <a:pt x="66" y="116"/>
                    </a:cubicBezTo>
                    <a:cubicBezTo>
                      <a:pt x="73" y="116"/>
                      <a:pt x="81" y="114"/>
                      <a:pt x="88" y="111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102" y="103"/>
                      <a:pt x="102" y="103"/>
                      <a:pt x="102" y="103"/>
                    </a:cubicBezTo>
                    <a:cubicBezTo>
                      <a:pt x="123" y="86"/>
                      <a:pt x="130" y="55"/>
                      <a:pt x="116" y="30"/>
                    </a:cubicBezTo>
                    <a:cubicBezTo>
                      <a:pt x="106" y="11"/>
                      <a:pt x="86" y="0"/>
                      <a:pt x="66" y="0"/>
                    </a:cubicBezTo>
                  </a:path>
                </a:pathLst>
              </a:custGeom>
              <a:solidFill>
                <a:srgbClr val="D1F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1" name="Freeform 141">
                <a:extLst>
                  <a:ext uri="{FF2B5EF4-FFF2-40B4-BE49-F238E27FC236}">
                    <a16:creationId xmlns:a16="http://schemas.microsoft.com/office/drawing/2014/main" id="{C48F5C6F-8A9C-2DD4-46F4-3661DF643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38" y="7902575"/>
                <a:ext cx="100013" cy="61913"/>
              </a:xfrm>
              <a:custGeom>
                <a:avLst/>
                <a:gdLst>
                  <a:gd name="T0" fmla="*/ 14 w 18"/>
                  <a:gd name="T1" fmla="*/ 0 h 11"/>
                  <a:gd name="T2" fmla="*/ 0 w 18"/>
                  <a:gd name="T3" fmla="*/ 8 h 11"/>
                  <a:gd name="T4" fmla="*/ 7 w 18"/>
                  <a:gd name="T5" fmla="*/ 4 h 11"/>
                  <a:gd name="T6" fmla="*/ 11 w 18"/>
                  <a:gd name="T7" fmla="*/ 11 h 11"/>
                  <a:gd name="T8" fmla="*/ 18 w 18"/>
                  <a:gd name="T9" fmla="*/ 6 h 11"/>
                  <a:gd name="T10" fmla="*/ 14 w 18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1">
                    <a:moveTo>
                      <a:pt x="14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9"/>
                      <a:pt x="16" y="8"/>
                      <a:pt x="18" y="6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7FA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2" name="Freeform 142">
                <a:extLst>
                  <a:ext uri="{FF2B5EF4-FFF2-40B4-BE49-F238E27FC236}">
                    <a16:creationId xmlns:a16="http://schemas.microsoft.com/office/drawing/2014/main" id="{A8142E15-CDD6-DF74-229C-D9F6B79CF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0138" y="7924800"/>
                <a:ext cx="60325" cy="57150"/>
              </a:xfrm>
              <a:custGeom>
                <a:avLst/>
                <a:gdLst>
                  <a:gd name="T0" fmla="*/ 7 w 11"/>
                  <a:gd name="T1" fmla="*/ 0 h 10"/>
                  <a:gd name="T2" fmla="*/ 0 w 11"/>
                  <a:gd name="T3" fmla="*/ 4 h 10"/>
                  <a:gd name="T4" fmla="*/ 4 w 11"/>
                  <a:gd name="T5" fmla="*/ 10 h 10"/>
                  <a:gd name="T6" fmla="*/ 10 w 11"/>
                  <a:gd name="T7" fmla="*/ 7 h 10"/>
                  <a:gd name="T8" fmla="*/ 11 w 11"/>
                  <a:gd name="T9" fmla="*/ 7 h 10"/>
                  <a:gd name="T10" fmla="*/ 7 w 11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7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9"/>
                      <a:pt x="8" y="8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FA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3" name="Freeform 143">
                <a:extLst>
                  <a:ext uri="{FF2B5EF4-FFF2-40B4-BE49-F238E27FC236}">
                    <a16:creationId xmlns:a16="http://schemas.microsoft.com/office/drawing/2014/main" id="{909B8D46-BE4E-9F60-4F30-61094B2FE7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509126" y="7265987"/>
                <a:ext cx="754063" cy="833438"/>
              </a:xfrm>
              <a:custGeom>
                <a:avLst/>
                <a:gdLst>
                  <a:gd name="T0" fmla="*/ 130 w 135"/>
                  <a:gd name="T1" fmla="*/ 93 h 149"/>
                  <a:gd name="T2" fmla="*/ 99 w 135"/>
                  <a:gd name="T3" fmla="*/ 132 h 149"/>
                  <a:gd name="T4" fmla="*/ 11 w 135"/>
                  <a:gd name="T5" fmla="*/ 107 h 149"/>
                  <a:gd name="T6" fmla="*/ 5 w 135"/>
                  <a:gd name="T7" fmla="*/ 57 h 149"/>
                  <a:gd name="T8" fmla="*/ 36 w 135"/>
                  <a:gd name="T9" fmla="*/ 18 h 149"/>
                  <a:gd name="T10" fmla="*/ 125 w 135"/>
                  <a:gd name="T11" fmla="*/ 43 h 149"/>
                  <a:gd name="T12" fmla="*/ 130 w 135"/>
                  <a:gd name="T13" fmla="*/ 93 h 149"/>
                  <a:gd name="T14" fmla="*/ 19 w 135"/>
                  <a:gd name="T15" fmla="*/ 61 h 149"/>
                  <a:gd name="T16" fmla="*/ 24 w 135"/>
                  <a:gd name="T17" fmla="*/ 99 h 149"/>
                  <a:gd name="T18" fmla="*/ 92 w 135"/>
                  <a:gd name="T19" fmla="*/ 119 h 149"/>
                  <a:gd name="T20" fmla="*/ 116 w 135"/>
                  <a:gd name="T21" fmla="*/ 89 h 149"/>
                  <a:gd name="T22" fmla="*/ 112 w 135"/>
                  <a:gd name="T23" fmla="*/ 50 h 149"/>
                  <a:gd name="T24" fmla="*/ 43 w 135"/>
                  <a:gd name="T25" fmla="*/ 31 h 149"/>
                  <a:gd name="T26" fmla="*/ 19 w 135"/>
                  <a:gd name="T27" fmla="*/ 6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" h="149">
                    <a:moveTo>
                      <a:pt x="130" y="93"/>
                    </a:moveTo>
                    <a:cubicBezTo>
                      <a:pt x="126" y="110"/>
                      <a:pt x="115" y="123"/>
                      <a:pt x="99" y="132"/>
                    </a:cubicBezTo>
                    <a:cubicBezTo>
                      <a:pt x="68" y="149"/>
                      <a:pt x="28" y="138"/>
                      <a:pt x="11" y="107"/>
                    </a:cubicBezTo>
                    <a:cubicBezTo>
                      <a:pt x="2" y="91"/>
                      <a:pt x="0" y="74"/>
                      <a:pt x="5" y="57"/>
                    </a:cubicBezTo>
                    <a:cubicBezTo>
                      <a:pt x="10" y="40"/>
                      <a:pt x="21" y="26"/>
                      <a:pt x="36" y="18"/>
                    </a:cubicBezTo>
                    <a:cubicBezTo>
                      <a:pt x="67" y="0"/>
                      <a:pt x="107" y="12"/>
                      <a:pt x="125" y="43"/>
                    </a:cubicBezTo>
                    <a:cubicBezTo>
                      <a:pt x="133" y="58"/>
                      <a:pt x="135" y="76"/>
                      <a:pt x="130" y="93"/>
                    </a:cubicBezTo>
                    <a:close/>
                    <a:moveTo>
                      <a:pt x="19" y="61"/>
                    </a:moveTo>
                    <a:cubicBezTo>
                      <a:pt x="16" y="74"/>
                      <a:pt x="17" y="88"/>
                      <a:pt x="24" y="99"/>
                    </a:cubicBezTo>
                    <a:cubicBezTo>
                      <a:pt x="37" y="124"/>
                      <a:pt x="68" y="132"/>
                      <a:pt x="92" y="119"/>
                    </a:cubicBezTo>
                    <a:cubicBezTo>
                      <a:pt x="104" y="112"/>
                      <a:pt x="112" y="102"/>
                      <a:pt x="116" y="89"/>
                    </a:cubicBezTo>
                    <a:cubicBezTo>
                      <a:pt x="120" y="76"/>
                      <a:pt x="118" y="62"/>
                      <a:pt x="112" y="50"/>
                    </a:cubicBezTo>
                    <a:cubicBezTo>
                      <a:pt x="98" y="26"/>
                      <a:pt x="67" y="17"/>
                      <a:pt x="43" y="31"/>
                    </a:cubicBezTo>
                    <a:cubicBezTo>
                      <a:pt x="31" y="37"/>
                      <a:pt x="23" y="48"/>
                      <a:pt x="19" y="61"/>
                    </a:cubicBezTo>
                    <a:close/>
                  </a:path>
                </a:pathLst>
              </a:custGeom>
              <a:solidFill>
                <a:srgbClr val="647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4" name="Freeform 144">
                <a:extLst>
                  <a:ext uri="{FF2B5EF4-FFF2-40B4-BE49-F238E27FC236}">
                    <a16:creationId xmlns:a16="http://schemas.microsoft.com/office/drawing/2014/main" id="{A17D547E-97BB-84BE-610F-87EFB41E9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5701" y="8075612"/>
                <a:ext cx="295275" cy="425450"/>
              </a:xfrm>
              <a:custGeom>
                <a:avLst/>
                <a:gdLst>
                  <a:gd name="T0" fmla="*/ 0 w 53"/>
                  <a:gd name="T1" fmla="*/ 7 h 76"/>
                  <a:gd name="T2" fmla="*/ 33 w 53"/>
                  <a:gd name="T3" fmla="*/ 67 h 76"/>
                  <a:gd name="T4" fmla="*/ 52 w 53"/>
                  <a:gd name="T5" fmla="*/ 72 h 76"/>
                  <a:gd name="T6" fmla="*/ 53 w 53"/>
                  <a:gd name="T7" fmla="*/ 72 h 76"/>
                  <a:gd name="T8" fmla="*/ 12 w 53"/>
                  <a:gd name="T9" fmla="*/ 0 h 76"/>
                  <a:gd name="T10" fmla="*/ 0 w 53"/>
                  <a:gd name="T11" fmla="*/ 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76">
                    <a:moveTo>
                      <a:pt x="0" y="7"/>
                    </a:moveTo>
                    <a:cubicBezTo>
                      <a:pt x="33" y="67"/>
                      <a:pt x="33" y="67"/>
                      <a:pt x="33" y="67"/>
                    </a:cubicBezTo>
                    <a:cubicBezTo>
                      <a:pt x="37" y="74"/>
                      <a:pt x="45" y="76"/>
                      <a:pt x="52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6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15" name="Freeform 145">
                <a:extLst>
                  <a:ext uri="{FF2B5EF4-FFF2-40B4-BE49-F238E27FC236}">
                    <a16:creationId xmlns:a16="http://schemas.microsoft.com/office/drawing/2014/main" id="{F35ACC46-D250-8EA5-9C0C-CDF2C28D0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76" y="8037512"/>
                <a:ext cx="279400" cy="441325"/>
              </a:xfrm>
              <a:custGeom>
                <a:avLst/>
                <a:gdLst>
                  <a:gd name="T0" fmla="*/ 0 w 50"/>
                  <a:gd name="T1" fmla="*/ 7 h 79"/>
                  <a:gd name="T2" fmla="*/ 41 w 50"/>
                  <a:gd name="T3" fmla="*/ 79 h 79"/>
                  <a:gd name="T4" fmla="*/ 41 w 50"/>
                  <a:gd name="T5" fmla="*/ 79 h 79"/>
                  <a:gd name="T6" fmla="*/ 46 w 50"/>
                  <a:gd name="T7" fmla="*/ 60 h 79"/>
                  <a:gd name="T8" fmla="*/ 13 w 50"/>
                  <a:gd name="T9" fmla="*/ 0 h 79"/>
                  <a:gd name="T10" fmla="*/ 0 w 50"/>
                  <a:gd name="T11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9">
                    <a:moveTo>
                      <a:pt x="0" y="7"/>
                    </a:moveTo>
                    <a:cubicBezTo>
                      <a:pt x="41" y="79"/>
                      <a:pt x="41" y="79"/>
                      <a:pt x="41" y="79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8" y="75"/>
                      <a:pt x="50" y="67"/>
                      <a:pt x="46" y="60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D2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E16A9B79-027B-2C99-7FFB-BBDEA624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9206" y="4816231"/>
              <a:ext cx="146050" cy="100013"/>
            </a:xfrm>
            <a:custGeom>
              <a:avLst/>
              <a:gdLst>
                <a:gd name="T0" fmla="*/ 11 w 92"/>
                <a:gd name="T1" fmla="*/ 0 h 63"/>
                <a:gd name="T2" fmla="*/ 92 w 92"/>
                <a:gd name="T3" fmla="*/ 18 h 63"/>
                <a:gd name="T4" fmla="*/ 81 w 92"/>
                <a:gd name="T5" fmla="*/ 63 h 63"/>
                <a:gd name="T6" fmla="*/ 0 w 92"/>
                <a:gd name="T7" fmla="*/ 42 h 63"/>
                <a:gd name="T8" fmla="*/ 11 w 9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3">
                  <a:moveTo>
                    <a:pt x="11" y="0"/>
                  </a:moveTo>
                  <a:lnTo>
                    <a:pt x="92" y="18"/>
                  </a:lnTo>
                  <a:lnTo>
                    <a:pt x="81" y="63"/>
                  </a:lnTo>
                  <a:lnTo>
                    <a:pt x="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1A0BE10-8664-52E1-9F95-1324085DFA0B}"/>
                </a:ext>
              </a:extLst>
            </p:cNvPr>
            <p:cNvGrpSpPr/>
            <p:nvPr/>
          </p:nvGrpSpPr>
          <p:grpSpPr>
            <a:xfrm>
              <a:off x="15480506" y="5320262"/>
              <a:ext cx="927100" cy="1430338"/>
              <a:chOff x="14225588" y="7288212"/>
              <a:chExt cx="927100" cy="1430338"/>
            </a:xfrm>
          </p:grpSpPr>
          <p:sp>
            <p:nvSpPr>
              <p:cNvPr id="185" name="Freeform 154">
                <a:extLst>
                  <a:ext uri="{FF2B5EF4-FFF2-40B4-BE49-F238E27FC236}">
                    <a16:creationId xmlns:a16="http://schemas.microsoft.com/office/drawing/2014/main" id="{921FBAE0-3814-99AB-25E2-ED7D96AD3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5588" y="7288212"/>
                <a:ext cx="927100" cy="1430338"/>
              </a:xfrm>
              <a:custGeom>
                <a:avLst/>
                <a:gdLst>
                  <a:gd name="T0" fmla="*/ 584 w 584"/>
                  <a:gd name="T1" fmla="*/ 88 h 901"/>
                  <a:gd name="T2" fmla="*/ 172 w 584"/>
                  <a:gd name="T3" fmla="*/ 901 h 901"/>
                  <a:gd name="T4" fmla="*/ 0 w 584"/>
                  <a:gd name="T5" fmla="*/ 817 h 901"/>
                  <a:gd name="T6" fmla="*/ 408 w 584"/>
                  <a:gd name="T7" fmla="*/ 0 h 901"/>
                  <a:gd name="T8" fmla="*/ 584 w 584"/>
                  <a:gd name="T9" fmla="*/ 88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4" h="901">
                    <a:moveTo>
                      <a:pt x="584" y="88"/>
                    </a:moveTo>
                    <a:lnTo>
                      <a:pt x="172" y="901"/>
                    </a:lnTo>
                    <a:lnTo>
                      <a:pt x="0" y="817"/>
                    </a:lnTo>
                    <a:lnTo>
                      <a:pt x="408" y="0"/>
                    </a:lnTo>
                    <a:lnTo>
                      <a:pt x="584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6" name="Freeform 155">
                <a:extLst>
                  <a:ext uri="{FF2B5EF4-FFF2-40B4-BE49-F238E27FC236}">
                    <a16:creationId xmlns:a16="http://schemas.microsoft.com/office/drawing/2014/main" id="{CD8C3F5C-B406-6C53-F40F-70B5013AD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8938" y="7354887"/>
                <a:ext cx="777875" cy="1358900"/>
              </a:xfrm>
              <a:custGeom>
                <a:avLst/>
                <a:gdLst>
                  <a:gd name="T0" fmla="*/ 490 w 490"/>
                  <a:gd name="T1" fmla="*/ 42 h 856"/>
                  <a:gd name="T2" fmla="*/ 81 w 490"/>
                  <a:gd name="T3" fmla="*/ 856 h 856"/>
                  <a:gd name="T4" fmla="*/ 0 w 490"/>
                  <a:gd name="T5" fmla="*/ 814 h 856"/>
                  <a:gd name="T6" fmla="*/ 409 w 490"/>
                  <a:gd name="T7" fmla="*/ 0 h 856"/>
                  <a:gd name="T8" fmla="*/ 490 w 490"/>
                  <a:gd name="T9" fmla="*/ 42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0" h="856">
                    <a:moveTo>
                      <a:pt x="490" y="42"/>
                    </a:moveTo>
                    <a:lnTo>
                      <a:pt x="81" y="856"/>
                    </a:lnTo>
                    <a:lnTo>
                      <a:pt x="0" y="814"/>
                    </a:lnTo>
                    <a:lnTo>
                      <a:pt x="409" y="0"/>
                    </a:lnTo>
                    <a:lnTo>
                      <a:pt x="490" y="42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7" name="Freeform 156">
                <a:extLst>
                  <a:ext uri="{FF2B5EF4-FFF2-40B4-BE49-F238E27FC236}">
                    <a16:creationId xmlns:a16="http://schemas.microsoft.com/office/drawing/2014/main" id="{4682A894-09CB-1F3A-22B7-447E8EB4D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7513" y="8450262"/>
                <a:ext cx="117475" cy="112713"/>
              </a:xfrm>
              <a:custGeom>
                <a:avLst/>
                <a:gdLst>
                  <a:gd name="T0" fmla="*/ 14 w 21"/>
                  <a:gd name="T1" fmla="*/ 3 h 20"/>
                  <a:gd name="T2" fmla="*/ 19 w 21"/>
                  <a:gd name="T3" fmla="*/ 14 h 20"/>
                  <a:gd name="T4" fmla="*/ 7 w 21"/>
                  <a:gd name="T5" fmla="*/ 18 h 20"/>
                  <a:gd name="T6" fmla="*/ 2 w 21"/>
                  <a:gd name="T7" fmla="*/ 6 h 20"/>
                  <a:gd name="T8" fmla="*/ 14 w 21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4" y="3"/>
                    </a:moveTo>
                    <a:cubicBezTo>
                      <a:pt x="19" y="5"/>
                      <a:pt x="21" y="10"/>
                      <a:pt x="19" y="14"/>
                    </a:cubicBezTo>
                    <a:cubicBezTo>
                      <a:pt x="17" y="19"/>
                      <a:pt x="11" y="20"/>
                      <a:pt x="7" y="18"/>
                    </a:cubicBezTo>
                    <a:cubicBezTo>
                      <a:pt x="2" y="16"/>
                      <a:pt x="0" y="10"/>
                      <a:pt x="2" y="6"/>
                    </a:cubicBezTo>
                    <a:cubicBezTo>
                      <a:pt x="4" y="2"/>
                      <a:pt x="10" y="0"/>
                      <a:pt x="14" y="3"/>
                    </a:cubicBezTo>
                    <a:close/>
                  </a:path>
                </a:pathLst>
              </a:custGeom>
              <a:solidFill>
                <a:srgbClr val="34B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8" name="Freeform 157">
                <a:extLst>
                  <a:ext uri="{FF2B5EF4-FFF2-40B4-BE49-F238E27FC236}">
                    <a16:creationId xmlns:a16="http://schemas.microsoft.com/office/drawing/2014/main" id="{AB5EBCB7-009C-D0E6-718D-DF58882F5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5513" y="7445375"/>
                <a:ext cx="117475" cy="104775"/>
              </a:xfrm>
              <a:custGeom>
                <a:avLst/>
                <a:gdLst>
                  <a:gd name="T0" fmla="*/ 14 w 21"/>
                  <a:gd name="T1" fmla="*/ 2 h 19"/>
                  <a:gd name="T2" fmla="*/ 18 w 21"/>
                  <a:gd name="T3" fmla="*/ 14 h 19"/>
                  <a:gd name="T4" fmla="*/ 6 w 21"/>
                  <a:gd name="T5" fmla="*/ 17 h 19"/>
                  <a:gd name="T6" fmla="*/ 2 w 21"/>
                  <a:gd name="T7" fmla="*/ 5 h 19"/>
                  <a:gd name="T8" fmla="*/ 14 w 21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14" y="2"/>
                    </a:moveTo>
                    <a:cubicBezTo>
                      <a:pt x="19" y="4"/>
                      <a:pt x="21" y="10"/>
                      <a:pt x="18" y="14"/>
                    </a:cubicBezTo>
                    <a:cubicBezTo>
                      <a:pt x="16" y="18"/>
                      <a:pt x="11" y="19"/>
                      <a:pt x="6" y="17"/>
                    </a:cubicBezTo>
                    <a:cubicBezTo>
                      <a:pt x="2" y="15"/>
                      <a:pt x="0" y="10"/>
                      <a:pt x="2" y="5"/>
                    </a:cubicBezTo>
                    <a:cubicBezTo>
                      <a:pt x="4" y="1"/>
                      <a:pt x="9" y="0"/>
                      <a:pt x="14" y="2"/>
                    </a:cubicBezTo>
                    <a:close/>
                  </a:path>
                </a:pathLst>
              </a:custGeom>
              <a:solidFill>
                <a:srgbClr val="34B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9" name="Freeform 158">
                <a:extLst>
                  <a:ext uri="{FF2B5EF4-FFF2-40B4-BE49-F238E27FC236}">
                    <a16:creationId xmlns:a16="http://schemas.microsoft.com/office/drawing/2014/main" id="{40DA076C-590B-A121-4795-A1C55E277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2263" y="8434387"/>
                <a:ext cx="73025" cy="50800"/>
              </a:xfrm>
              <a:custGeom>
                <a:avLst/>
                <a:gdLst>
                  <a:gd name="T0" fmla="*/ 46 w 46"/>
                  <a:gd name="T1" fmla="*/ 21 h 32"/>
                  <a:gd name="T2" fmla="*/ 39 w 46"/>
                  <a:gd name="T3" fmla="*/ 32 h 32"/>
                  <a:gd name="T4" fmla="*/ 0 w 46"/>
                  <a:gd name="T5" fmla="*/ 14 h 32"/>
                  <a:gd name="T6" fmla="*/ 4 w 46"/>
                  <a:gd name="T7" fmla="*/ 0 h 32"/>
                  <a:gd name="T8" fmla="*/ 46 w 46"/>
                  <a:gd name="T9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2">
                    <a:moveTo>
                      <a:pt x="46" y="21"/>
                    </a:moveTo>
                    <a:lnTo>
                      <a:pt x="39" y="32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CC7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0" name="Freeform 159">
                <a:extLst>
                  <a:ext uri="{FF2B5EF4-FFF2-40B4-BE49-F238E27FC236}">
                    <a16:creationId xmlns:a16="http://schemas.microsoft.com/office/drawing/2014/main" id="{EA5ECE83-E196-55FC-F11F-4C62BE9D3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20838" y="8378825"/>
                <a:ext cx="38100" cy="33338"/>
              </a:xfrm>
              <a:custGeom>
                <a:avLst/>
                <a:gdLst>
                  <a:gd name="T0" fmla="*/ 24 w 24"/>
                  <a:gd name="T1" fmla="*/ 10 h 21"/>
                  <a:gd name="T2" fmla="*/ 17 w 24"/>
                  <a:gd name="T3" fmla="*/ 21 h 21"/>
                  <a:gd name="T4" fmla="*/ 0 w 24"/>
                  <a:gd name="T5" fmla="*/ 14 h 21"/>
                  <a:gd name="T6" fmla="*/ 7 w 24"/>
                  <a:gd name="T7" fmla="*/ 0 h 21"/>
                  <a:gd name="T8" fmla="*/ 24 w 24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4" y="10"/>
                    </a:moveTo>
                    <a:lnTo>
                      <a:pt x="17" y="21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1" name="Freeform 160">
                <a:extLst>
                  <a:ext uri="{FF2B5EF4-FFF2-40B4-BE49-F238E27FC236}">
                    <a16:creationId xmlns:a16="http://schemas.microsoft.com/office/drawing/2014/main" id="{33288F35-1891-AD5D-ED38-2EBF43410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4176" y="8305800"/>
                <a:ext cx="44450" cy="38100"/>
              </a:xfrm>
              <a:custGeom>
                <a:avLst/>
                <a:gdLst>
                  <a:gd name="T0" fmla="*/ 28 w 28"/>
                  <a:gd name="T1" fmla="*/ 10 h 24"/>
                  <a:gd name="T2" fmla="*/ 21 w 28"/>
                  <a:gd name="T3" fmla="*/ 24 h 24"/>
                  <a:gd name="T4" fmla="*/ 0 w 28"/>
                  <a:gd name="T5" fmla="*/ 14 h 24"/>
                  <a:gd name="T6" fmla="*/ 7 w 28"/>
                  <a:gd name="T7" fmla="*/ 0 h 24"/>
                  <a:gd name="T8" fmla="*/ 28 w 28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28" y="10"/>
                    </a:moveTo>
                    <a:lnTo>
                      <a:pt x="21" y="24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2" name="Freeform 161">
                <a:extLst>
                  <a:ext uri="{FF2B5EF4-FFF2-40B4-BE49-F238E27FC236}">
                    <a16:creationId xmlns:a16="http://schemas.microsoft.com/office/drawing/2014/main" id="{AD5BDD86-41F8-1F7D-7193-F31266323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87513" y="8232775"/>
                <a:ext cx="44450" cy="39688"/>
              </a:xfrm>
              <a:custGeom>
                <a:avLst/>
                <a:gdLst>
                  <a:gd name="T0" fmla="*/ 28 w 28"/>
                  <a:gd name="T1" fmla="*/ 11 h 25"/>
                  <a:gd name="T2" fmla="*/ 21 w 28"/>
                  <a:gd name="T3" fmla="*/ 25 h 25"/>
                  <a:gd name="T4" fmla="*/ 0 w 28"/>
                  <a:gd name="T5" fmla="*/ 14 h 25"/>
                  <a:gd name="T6" fmla="*/ 7 w 28"/>
                  <a:gd name="T7" fmla="*/ 0 h 25"/>
                  <a:gd name="T8" fmla="*/ 28 w 28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28" y="11"/>
                    </a:moveTo>
                    <a:lnTo>
                      <a:pt x="21" y="25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3" name="Freeform 162">
                <a:extLst>
                  <a:ext uri="{FF2B5EF4-FFF2-40B4-BE49-F238E27FC236}">
                    <a16:creationId xmlns:a16="http://schemas.microsoft.com/office/drawing/2014/main" id="{789349F9-289F-4EBF-BAFB-32E7E70AA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3076" y="8121650"/>
                <a:ext cx="44450" cy="38100"/>
              </a:xfrm>
              <a:custGeom>
                <a:avLst/>
                <a:gdLst>
                  <a:gd name="T0" fmla="*/ 28 w 28"/>
                  <a:gd name="T1" fmla="*/ 10 h 24"/>
                  <a:gd name="T2" fmla="*/ 21 w 28"/>
                  <a:gd name="T3" fmla="*/ 24 h 24"/>
                  <a:gd name="T4" fmla="*/ 0 w 28"/>
                  <a:gd name="T5" fmla="*/ 14 h 24"/>
                  <a:gd name="T6" fmla="*/ 7 w 28"/>
                  <a:gd name="T7" fmla="*/ 0 h 24"/>
                  <a:gd name="T8" fmla="*/ 28 w 28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28" y="10"/>
                    </a:moveTo>
                    <a:lnTo>
                      <a:pt x="21" y="24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4" name="Freeform 163">
                <a:extLst>
                  <a:ext uri="{FF2B5EF4-FFF2-40B4-BE49-F238E27FC236}">
                    <a16:creationId xmlns:a16="http://schemas.microsoft.com/office/drawing/2014/main" id="{C201AF44-AB6E-19F3-B670-DA449CC19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2763" y="8053387"/>
                <a:ext cx="44450" cy="34925"/>
              </a:xfrm>
              <a:custGeom>
                <a:avLst/>
                <a:gdLst>
                  <a:gd name="T0" fmla="*/ 28 w 28"/>
                  <a:gd name="T1" fmla="*/ 11 h 22"/>
                  <a:gd name="T2" fmla="*/ 21 w 28"/>
                  <a:gd name="T3" fmla="*/ 22 h 22"/>
                  <a:gd name="T4" fmla="*/ 0 w 28"/>
                  <a:gd name="T5" fmla="*/ 11 h 22"/>
                  <a:gd name="T6" fmla="*/ 7 w 28"/>
                  <a:gd name="T7" fmla="*/ 0 h 22"/>
                  <a:gd name="T8" fmla="*/ 28 w 28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28" y="11"/>
                    </a:moveTo>
                    <a:lnTo>
                      <a:pt x="21" y="22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5" name="Freeform 164">
                <a:extLst>
                  <a:ext uri="{FF2B5EF4-FFF2-40B4-BE49-F238E27FC236}">
                    <a16:creationId xmlns:a16="http://schemas.microsoft.com/office/drawing/2014/main" id="{0B794C9E-911C-EBD1-2183-048F32A1A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6101" y="7981950"/>
                <a:ext cx="44450" cy="38100"/>
              </a:xfrm>
              <a:custGeom>
                <a:avLst/>
                <a:gdLst>
                  <a:gd name="T0" fmla="*/ 28 w 28"/>
                  <a:gd name="T1" fmla="*/ 10 h 24"/>
                  <a:gd name="T2" fmla="*/ 21 w 28"/>
                  <a:gd name="T3" fmla="*/ 24 h 24"/>
                  <a:gd name="T4" fmla="*/ 0 w 28"/>
                  <a:gd name="T5" fmla="*/ 14 h 24"/>
                  <a:gd name="T6" fmla="*/ 7 w 28"/>
                  <a:gd name="T7" fmla="*/ 0 h 24"/>
                  <a:gd name="T8" fmla="*/ 28 w 28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28" y="10"/>
                    </a:moveTo>
                    <a:lnTo>
                      <a:pt x="21" y="24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6" name="Freeform 165">
                <a:extLst>
                  <a:ext uri="{FF2B5EF4-FFF2-40B4-BE49-F238E27FC236}">
                    <a16:creationId xmlns:a16="http://schemas.microsoft.com/office/drawing/2014/main" id="{786BF7C0-3218-3119-A708-2917C4031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71663" y="7869237"/>
                <a:ext cx="44450" cy="33338"/>
              </a:xfrm>
              <a:custGeom>
                <a:avLst/>
                <a:gdLst>
                  <a:gd name="T0" fmla="*/ 28 w 28"/>
                  <a:gd name="T1" fmla="*/ 11 h 21"/>
                  <a:gd name="T2" fmla="*/ 21 w 28"/>
                  <a:gd name="T3" fmla="*/ 21 h 21"/>
                  <a:gd name="T4" fmla="*/ 0 w 28"/>
                  <a:gd name="T5" fmla="*/ 14 h 21"/>
                  <a:gd name="T6" fmla="*/ 7 w 28"/>
                  <a:gd name="T7" fmla="*/ 0 h 21"/>
                  <a:gd name="T8" fmla="*/ 28 w 28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1">
                    <a:moveTo>
                      <a:pt x="28" y="11"/>
                    </a:moveTo>
                    <a:lnTo>
                      <a:pt x="21" y="21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7" name="Freeform 166">
                <a:extLst>
                  <a:ext uri="{FF2B5EF4-FFF2-40B4-BE49-F238E27FC236}">
                    <a16:creationId xmlns:a16="http://schemas.microsoft.com/office/drawing/2014/main" id="{2224A5C2-50D0-076C-97F0-07D9D2487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1351" y="7796212"/>
                <a:ext cx="39688" cy="39688"/>
              </a:xfrm>
              <a:custGeom>
                <a:avLst/>
                <a:gdLst>
                  <a:gd name="T0" fmla="*/ 25 w 25"/>
                  <a:gd name="T1" fmla="*/ 11 h 25"/>
                  <a:gd name="T2" fmla="*/ 17 w 25"/>
                  <a:gd name="T3" fmla="*/ 25 h 25"/>
                  <a:gd name="T4" fmla="*/ 0 w 25"/>
                  <a:gd name="T5" fmla="*/ 14 h 25"/>
                  <a:gd name="T6" fmla="*/ 7 w 25"/>
                  <a:gd name="T7" fmla="*/ 0 h 25"/>
                  <a:gd name="T8" fmla="*/ 25 w 25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1"/>
                    </a:moveTo>
                    <a:lnTo>
                      <a:pt x="17" y="25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8" name="Freeform 167">
                <a:extLst>
                  <a:ext uri="{FF2B5EF4-FFF2-40B4-BE49-F238E27FC236}">
                    <a16:creationId xmlns:a16="http://schemas.microsoft.com/office/drawing/2014/main" id="{63A89895-C76F-66B8-8782-085101FB3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44688" y="7724775"/>
                <a:ext cx="44450" cy="38100"/>
              </a:xfrm>
              <a:custGeom>
                <a:avLst/>
                <a:gdLst>
                  <a:gd name="T0" fmla="*/ 28 w 28"/>
                  <a:gd name="T1" fmla="*/ 10 h 24"/>
                  <a:gd name="T2" fmla="*/ 21 w 28"/>
                  <a:gd name="T3" fmla="*/ 24 h 24"/>
                  <a:gd name="T4" fmla="*/ 0 w 28"/>
                  <a:gd name="T5" fmla="*/ 14 h 24"/>
                  <a:gd name="T6" fmla="*/ 7 w 28"/>
                  <a:gd name="T7" fmla="*/ 0 h 24"/>
                  <a:gd name="T8" fmla="*/ 28 w 28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4">
                    <a:moveTo>
                      <a:pt x="28" y="10"/>
                    </a:moveTo>
                    <a:lnTo>
                      <a:pt x="21" y="24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99" name="Freeform 168">
                <a:extLst>
                  <a:ext uri="{FF2B5EF4-FFF2-40B4-BE49-F238E27FC236}">
                    <a16:creationId xmlns:a16="http://schemas.microsoft.com/office/drawing/2014/main" id="{4626ECC7-24B9-9035-4A4D-158FBFBB2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00251" y="7612062"/>
                <a:ext cx="44450" cy="39688"/>
              </a:xfrm>
              <a:custGeom>
                <a:avLst/>
                <a:gdLst>
                  <a:gd name="T0" fmla="*/ 28 w 28"/>
                  <a:gd name="T1" fmla="*/ 11 h 25"/>
                  <a:gd name="T2" fmla="*/ 21 w 28"/>
                  <a:gd name="T3" fmla="*/ 25 h 25"/>
                  <a:gd name="T4" fmla="*/ 0 w 28"/>
                  <a:gd name="T5" fmla="*/ 14 h 25"/>
                  <a:gd name="T6" fmla="*/ 7 w 28"/>
                  <a:gd name="T7" fmla="*/ 0 h 25"/>
                  <a:gd name="T8" fmla="*/ 28 w 28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28" y="11"/>
                    </a:moveTo>
                    <a:lnTo>
                      <a:pt x="21" y="25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0" name="Freeform 169">
                <a:extLst>
                  <a:ext uri="{FF2B5EF4-FFF2-40B4-BE49-F238E27FC236}">
                    <a16:creationId xmlns:a16="http://schemas.microsoft.com/office/drawing/2014/main" id="{83D32084-FDAE-40E9-5294-BDA8880F8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9938" y="7545387"/>
                <a:ext cx="38100" cy="33338"/>
              </a:xfrm>
              <a:custGeom>
                <a:avLst/>
                <a:gdLst>
                  <a:gd name="T0" fmla="*/ 24 w 24"/>
                  <a:gd name="T1" fmla="*/ 7 h 21"/>
                  <a:gd name="T2" fmla="*/ 17 w 24"/>
                  <a:gd name="T3" fmla="*/ 21 h 21"/>
                  <a:gd name="T4" fmla="*/ 0 w 24"/>
                  <a:gd name="T5" fmla="*/ 11 h 21"/>
                  <a:gd name="T6" fmla="*/ 3 w 24"/>
                  <a:gd name="T7" fmla="*/ 0 h 21"/>
                  <a:gd name="T8" fmla="*/ 24 w 24"/>
                  <a:gd name="T9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1">
                    <a:moveTo>
                      <a:pt x="24" y="7"/>
                    </a:moveTo>
                    <a:lnTo>
                      <a:pt x="17" y="21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1" name="Freeform 170">
                <a:extLst>
                  <a:ext uri="{FF2B5EF4-FFF2-40B4-BE49-F238E27FC236}">
                    <a16:creationId xmlns:a16="http://schemas.microsoft.com/office/drawing/2014/main" id="{A2A3C912-3B49-EA7E-A933-B0DBA4A44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3276" y="7472362"/>
                <a:ext cx="44450" cy="39688"/>
              </a:xfrm>
              <a:custGeom>
                <a:avLst/>
                <a:gdLst>
                  <a:gd name="T0" fmla="*/ 28 w 28"/>
                  <a:gd name="T1" fmla="*/ 11 h 25"/>
                  <a:gd name="T2" fmla="*/ 21 w 28"/>
                  <a:gd name="T3" fmla="*/ 25 h 25"/>
                  <a:gd name="T4" fmla="*/ 0 w 28"/>
                  <a:gd name="T5" fmla="*/ 14 h 25"/>
                  <a:gd name="T6" fmla="*/ 7 w 28"/>
                  <a:gd name="T7" fmla="*/ 0 h 25"/>
                  <a:gd name="T8" fmla="*/ 28 w 28"/>
                  <a:gd name="T9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28" y="11"/>
                    </a:moveTo>
                    <a:lnTo>
                      <a:pt x="21" y="25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2" name="Freeform 171">
                <a:extLst>
                  <a:ext uri="{FF2B5EF4-FFF2-40B4-BE49-F238E27FC236}">
                    <a16:creationId xmlns:a16="http://schemas.microsoft.com/office/drawing/2014/main" id="{676D9A6E-02A9-1944-0DBE-6040FE055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6088" y="8177212"/>
                <a:ext cx="77788" cy="55563"/>
              </a:xfrm>
              <a:custGeom>
                <a:avLst/>
                <a:gdLst>
                  <a:gd name="T0" fmla="*/ 49 w 49"/>
                  <a:gd name="T1" fmla="*/ 21 h 35"/>
                  <a:gd name="T2" fmla="*/ 42 w 49"/>
                  <a:gd name="T3" fmla="*/ 35 h 35"/>
                  <a:gd name="T4" fmla="*/ 0 w 49"/>
                  <a:gd name="T5" fmla="*/ 14 h 35"/>
                  <a:gd name="T6" fmla="*/ 7 w 49"/>
                  <a:gd name="T7" fmla="*/ 0 h 35"/>
                  <a:gd name="T8" fmla="*/ 49 w 49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49" y="21"/>
                    </a:moveTo>
                    <a:lnTo>
                      <a:pt x="42" y="35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CC7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3" name="Freeform 172">
                <a:extLst>
                  <a:ext uri="{FF2B5EF4-FFF2-40B4-BE49-F238E27FC236}">
                    <a16:creationId xmlns:a16="http://schemas.microsoft.com/office/drawing/2014/main" id="{D760F2B2-1848-5B6B-C6A1-B54606152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44676" y="7924800"/>
                <a:ext cx="77788" cy="57150"/>
              </a:xfrm>
              <a:custGeom>
                <a:avLst/>
                <a:gdLst>
                  <a:gd name="T0" fmla="*/ 49 w 49"/>
                  <a:gd name="T1" fmla="*/ 22 h 36"/>
                  <a:gd name="T2" fmla="*/ 42 w 49"/>
                  <a:gd name="T3" fmla="*/ 36 h 36"/>
                  <a:gd name="T4" fmla="*/ 0 w 49"/>
                  <a:gd name="T5" fmla="*/ 14 h 36"/>
                  <a:gd name="T6" fmla="*/ 7 w 49"/>
                  <a:gd name="T7" fmla="*/ 0 h 36"/>
                  <a:gd name="T8" fmla="*/ 49 w 49"/>
                  <a:gd name="T9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6">
                    <a:moveTo>
                      <a:pt x="49" y="22"/>
                    </a:moveTo>
                    <a:lnTo>
                      <a:pt x="42" y="36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49" y="22"/>
                    </a:lnTo>
                    <a:close/>
                  </a:path>
                </a:pathLst>
              </a:custGeom>
              <a:solidFill>
                <a:srgbClr val="CC7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4" name="Freeform 173">
                <a:extLst>
                  <a:ext uri="{FF2B5EF4-FFF2-40B4-BE49-F238E27FC236}">
                    <a16:creationId xmlns:a16="http://schemas.microsoft.com/office/drawing/2014/main" id="{B1259430-4654-6262-EE57-BA4829C7F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73263" y="7673975"/>
                <a:ext cx="71438" cy="50800"/>
              </a:xfrm>
              <a:custGeom>
                <a:avLst/>
                <a:gdLst>
                  <a:gd name="T0" fmla="*/ 45 w 45"/>
                  <a:gd name="T1" fmla="*/ 18 h 32"/>
                  <a:gd name="T2" fmla="*/ 38 w 45"/>
                  <a:gd name="T3" fmla="*/ 32 h 32"/>
                  <a:gd name="T4" fmla="*/ 0 w 45"/>
                  <a:gd name="T5" fmla="*/ 11 h 32"/>
                  <a:gd name="T6" fmla="*/ 7 w 45"/>
                  <a:gd name="T7" fmla="*/ 0 h 32"/>
                  <a:gd name="T8" fmla="*/ 45 w 45"/>
                  <a:gd name="T9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2">
                    <a:moveTo>
                      <a:pt x="45" y="18"/>
                    </a:moveTo>
                    <a:lnTo>
                      <a:pt x="38" y="32"/>
                    </a:lnTo>
                    <a:lnTo>
                      <a:pt x="0" y="11"/>
                    </a:lnTo>
                    <a:lnTo>
                      <a:pt x="7" y="0"/>
                    </a:lnTo>
                    <a:lnTo>
                      <a:pt x="45" y="18"/>
                    </a:lnTo>
                    <a:close/>
                  </a:path>
                </a:pathLst>
              </a:custGeom>
              <a:solidFill>
                <a:srgbClr val="CC7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205" name="Freeform 174">
                <a:extLst>
                  <a:ext uri="{FF2B5EF4-FFF2-40B4-BE49-F238E27FC236}">
                    <a16:creationId xmlns:a16="http://schemas.microsoft.com/office/drawing/2014/main" id="{F1B14244-A8CF-5954-2E37-72B176EAF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1851" y="7416800"/>
                <a:ext cx="71438" cy="55563"/>
              </a:xfrm>
              <a:custGeom>
                <a:avLst/>
                <a:gdLst>
                  <a:gd name="T0" fmla="*/ 45 w 45"/>
                  <a:gd name="T1" fmla="*/ 21 h 35"/>
                  <a:gd name="T2" fmla="*/ 38 w 45"/>
                  <a:gd name="T3" fmla="*/ 35 h 35"/>
                  <a:gd name="T4" fmla="*/ 0 w 45"/>
                  <a:gd name="T5" fmla="*/ 14 h 35"/>
                  <a:gd name="T6" fmla="*/ 7 w 45"/>
                  <a:gd name="T7" fmla="*/ 0 h 35"/>
                  <a:gd name="T8" fmla="*/ 45 w 45"/>
                  <a:gd name="T9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5">
                    <a:moveTo>
                      <a:pt x="45" y="21"/>
                    </a:moveTo>
                    <a:lnTo>
                      <a:pt x="38" y="35"/>
                    </a:lnTo>
                    <a:lnTo>
                      <a:pt x="0" y="14"/>
                    </a:lnTo>
                    <a:lnTo>
                      <a:pt x="7" y="0"/>
                    </a:lnTo>
                    <a:lnTo>
                      <a:pt x="45" y="21"/>
                    </a:lnTo>
                    <a:close/>
                  </a:path>
                </a:pathLst>
              </a:custGeom>
              <a:solidFill>
                <a:srgbClr val="CC7B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382563E-967E-B645-E65A-8CC5D679F7C3}"/>
                </a:ext>
              </a:extLst>
            </p:cNvPr>
            <p:cNvGrpSpPr/>
            <p:nvPr/>
          </p:nvGrpSpPr>
          <p:grpSpPr>
            <a:xfrm>
              <a:off x="16638587" y="8528844"/>
              <a:ext cx="782638" cy="782638"/>
              <a:chOff x="13101638" y="8294687"/>
              <a:chExt cx="782638" cy="782638"/>
            </a:xfrm>
          </p:grpSpPr>
          <p:sp>
            <p:nvSpPr>
              <p:cNvPr id="183" name="Oval 175">
                <a:extLst>
                  <a:ext uri="{FF2B5EF4-FFF2-40B4-BE49-F238E27FC236}">
                    <a16:creationId xmlns:a16="http://schemas.microsoft.com/office/drawing/2014/main" id="{74BB9829-3C6D-A879-078D-E883B4BE8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1638" y="8294687"/>
                <a:ext cx="782638" cy="782638"/>
              </a:xfrm>
              <a:prstGeom prst="ellipse">
                <a:avLst/>
              </a:prstGeom>
              <a:solidFill>
                <a:srgbClr val="EF4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4" name="Freeform 176">
                <a:extLst>
                  <a:ext uri="{FF2B5EF4-FFF2-40B4-BE49-F238E27FC236}">
                    <a16:creationId xmlns:a16="http://schemas.microsoft.com/office/drawing/2014/main" id="{2F0E5259-0F30-C0D6-578C-BA41A7919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6276" y="8529637"/>
                <a:ext cx="323850" cy="317500"/>
              </a:xfrm>
              <a:custGeom>
                <a:avLst/>
                <a:gdLst>
                  <a:gd name="T0" fmla="*/ 204 w 204"/>
                  <a:gd name="T1" fmla="*/ 98 h 200"/>
                  <a:gd name="T2" fmla="*/ 102 w 204"/>
                  <a:gd name="T3" fmla="*/ 148 h 200"/>
                  <a:gd name="T4" fmla="*/ 0 w 204"/>
                  <a:gd name="T5" fmla="*/ 200 h 200"/>
                  <a:gd name="T6" fmla="*/ 0 w 204"/>
                  <a:gd name="T7" fmla="*/ 98 h 200"/>
                  <a:gd name="T8" fmla="*/ 0 w 204"/>
                  <a:gd name="T9" fmla="*/ 0 h 200"/>
                  <a:gd name="T10" fmla="*/ 102 w 204"/>
                  <a:gd name="T11" fmla="*/ 49 h 200"/>
                  <a:gd name="T12" fmla="*/ 204 w 204"/>
                  <a:gd name="T13" fmla="*/ 9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200">
                    <a:moveTo>
                      <a:pt x="204" y="98"/>
                    </a:moveTo>
                    <a:lnTo>
                      <a:pt x="102" y="148"/>
                    </a:lnTo>
                    <a:lnTo>
                      <a:pt x="0" y="200"/>
                    </a:lnTo>
                    <a:lnTo>
                      <a:pt x="0" y="98"/>
                    </a:lnTo>
                    <a:lnTo>
                      <a:pt x="0" y="0"/>
                    </a:lnTo>
                    <a:lnTo>
                      <a:pt x="102" y="49"/>
                    </a:lnTo>
                    <a:lnTo>
                      <a:pt x="204" y="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C41D0E5-8258-432F-3002-3871AB1B1846}"/>
                </a:ext>
              </a:extLst>
            </p:cNvPr>
            <p:cNvGrpSpPr/>
            <p:nvPr/>
          </p:nvGrpSpPr>
          <p:grpSpPr>
            <a:xfrm>
              <a:off x="8966751" y="9636247"/>
              <a:ext cx="1173162" cy="1760538"/>
              <a:chOff x="8565908" y="9061816"/>
              <a:chExt cx="1173162" cy="1760538"/>
            </a:xfrm>
          </p:grpSpPr>
          <p:sp>
            <p:nvSpPr>
              <p:cNvPr id="173" name="Oval 177">
                <a:extLst>
                  <a:ext uri="{FF2B5EF4-FFF2-40B4-BE49-F238E27FC236}">
                    <a16:creationId xmlns:a16="http://schemas.microsoft.com/office/drawing/2014/main" id="{2B08F262-B188-9A52-019F-69ABBE049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7820" y="9128491"/>
                <a:ext cx="909638" cy="906463"/>
              </a:xfrm>
              <a:prstGeom prst="ellipse">
                <a:avLst/>
              </a:prstGeom>
              <a:solidFill>
                <a:srgbClr val="34D1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4" name="Freeform 178">
                <a:extLst>
                  <a:ext uri="{FF2B5EF4-FFF2-40B4-BE49-F238E27FC236}">
                    <a16:creationId xmlns:a16="http://schemas.microsoft.com/office/drawing/2014/main" id="{ACF31F25-9FA4-8380-CE19-94940ECA7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65908" y="9061816"/>
                <a:ext cx="1033463" cy="1035050"/>
              </a:xfrm>
              <a:custGeom>
                <a:avLst/>
                <a:gdLst>
                  <a:gd name="T0" fmla="*/ 93 w 185"/>
                  <a:gd name="T1" fmla="*/ 185 h 185"/>
                  <a:gd name="T2" fmla="*/ 0 w 185"/>
                  <a:gd name="T3" fmla="*/ 93 h 185"/>
                  <a:gd name="T4" fmla="*/ 93 w 185"/>
                  <a:gd name="T5" fmla="*/ 0 h 185"/>
                  <a:gd name="T6" fmla="*/ 185 w 185"/>
                  <a:gd name="T7" fmla="*/ 93 h 185"/>
                  <a:gd name="T8" fmla="*/ 93 w 185"/>
                  <a:gd name="T9" fmla="*/ 185 h 185"/>
                  <a:gd name="T10" fmla="*/ 93 w 185"/>
                  <a:gd name="T11" fmla="*/ 5 h 185"/>
                  <a:gd name="T12" fmla="*/ 5 w 185"/>
                  <a:gd name="T13" fmla="*/ 93 h 185"/>
                  <a:gd name="T14" fmla="*/ 93 w 185"/>
                  <a:gd name="T15" fmla="*/ 180 h 185"/>
                  <a:gd name="T16" fmla="*/ 180 w 185"/>
                  <a:gd name="T17" fmla="*/ 93 h 185"/>
                  <a:gd name="T18" fmla="*/ 93 w 185"/>
                  <a:gd name="T19" fmla="*/ 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185">
                    <a:moveTo>
                      <a:pt x="93" y="185"/>
                    </a:moveTo>
                    <a:cubicBezTo>
                      <a:pt x="42" y="185"/>
                      <a:pt x="0" y="144"/>
                      <a:pt x="0" y="93"/>
                    </a:cubicBezTo>
                    <a:cubicBezTo>
                      <a:pt x="0" y="42"/>
                      <a:pt x="42" y="0"/>
                      <a:pt x="93" y="0"/>
                    </a:cubicBezTo>
                    <a:cubicBezTo>
                      <a:pt x="144" y="0"/>
                      <a:pt x="185" y="42"/>
                      <a:pt x="185" y="93"/>
                    </a:cubicBezTo>
                    <a:cubicBezTo>
                      <a:pt x="185" y="144"/>
                      <a:pt x="144" y="185"/>
                      <a:pt x="93" y="185"/>
                    </a:cubicBezTo>
                    <a:close/>
                    <a:moveTo>
                      <a:pt x="93" y="5"/>
                    </a:moveTo>
                    <a:cubicBezTo>
                      <a:pt x="44" y="5"/>
                      <a:pt x="5" y="44"/>
                      <a:pt x="5" y="93"/>
                    </a:cubicBezTo>
                    <a:cubicBezTo>
                      <a:pt x="5" y="141"/>
                      <a:pt x="44" y="180"/>
                      <a:pt x="93" y="180"/>
                    </a:cubicBezTo>
                    <a:cubicBezTo>
                      <a:pt x="141" y="180"/>
                      <a:pt x="180" y="141"/>
                      <a:pt x="180" y="93"/>
                    </a:cubicBezTo>
                    <a:cubicBezTo>
                      <a:pt x="180" y="44"/>
                      <a:pt x="141" y="5"/>
                      <a:pt x="93" y="5"/>
                    </a:cubicBezTo>
                    <a:close/>
                  </a:path>
                </a:pathLst>
              </a:custGeom>
              <a:solidFill>
                <a:srgbClr val="34D1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pic>
            <p:nvPicPr>
              <p:cNvPr id="175" name="Picture 179">
                <a:extLst>
                  <a:ext uri="{FF2B5EF4-FFF2-40B4-BE49-F238E27FC236}">
                    <a16:creationId xmlns:a16="http://schemas.microsoft.com/office/drawing/2014/main" id="{F2BD1B50-8F9C-18B2-5540-FAA9B24B06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9920" y="9739679"/>
                <a:ext cx="319088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" name="Oval 180">
                <a:extLst>
                  <a:ext uri="{FF2B5EF4-FFF2-40B4-BE49-F238E27FC236}">
                    <a16:creationId xmlns:a16="http://schemas.microsoft.com/office/drawing/2014/main" id="{9FB29BC7-03C2-A155-9318-6381B3FF2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8333" y="9369791"/>
                <a:ext cx="328613" cy="412750"/>
              </a:xfrm>
              <a:prstGeom prst="ellipse">
                <a:avLst/>
              </a:prstGeom>
              <a:solidFill>
                <a:srgbClr val="FFF5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7" name="Freeform 181">
                <a:extLst>
                  <a:ext uri="{FF2B5EF4-FFF2-40B4-BE49-F238E27FC236}">
                    <a16:creationId xmlns:a16="http://schemas.microsoft.com/office/drawing/2014/main" id="{F5DE6558-C882-C817-F537-EDC780E66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3083" y="9241204"/>
                <a:ext cx="503238" cy="357188"/>
              </a:xfrm>
              <a:custGeom>
                <a:avLst/>
                <a:gdLst>
                  <a:gd name="T0" fmla="*/ 18 w 90"/>
                  <a:gd name="T1" fmla="*/ 62 h 64"/>
                  <a:gd name="T2" fmla="*/ 5 w 90"/>
                  <a:gd name="T3" fmla="*/ 34 h 64"/>
                  <a:gd name="T4" fmla="*/ 24 w 90"/>
                  <a:gd name="T5" fmla="*/ 14 h 64"/>
                  <a:gd name="T6" fmla="*/ 39 w 90"/>
                  <a:gd name="T7" fmla="*/ 0 h 64"/>
                  <a:gd name="T8" fmla="*/ 51 w 90"/>
                  <a:gd name="T9" fmla="*/ 11 h 64"/>
                  <a:gd name="T10" fmla="*/ 55 w 90"/>
                  <a:gd name="T11" fmla="*/ 10 h 64"/>
                  <a:gd name="T12" fmla="*/ 69 w 90"/>
                  <a:gd name="T13" fmla="*/ 12 h 64"/>
                  <a:gd name="T14" fmla="*/ 87 w 90"/>
                  <a:gd name="T15" fmla="*/ 39 h 64"/>
                  <a:gd name="T16" fmla="*/ 77 w 90"/>
                  <a:gd name="T17" fmla="*/ 58 h 64"/>
                  <a:gd name="T18" fmla="*/ 64 w 90"/>
                  <a:gd name="T19" fmla="*/ 40 h 64"/>
                  <a:gd name="T20" fmla="*/ 36 w 90"/>
                  <a:gd name="T21" fmla="*/ 42 h 64"/>
                  <a:gd name="T22" fmla="*/ 18 w 90"/>
                  <a:gd name="T23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64">
                    <a:moveTo>
                      <a:pt x="18" y="62"/>
                    </a:moveTo>
                    <a:cubicBezTo>
                      <a:pt x="18" y="62"/>
                      <a:pt x="0" y="54"/>
                      <a:pt x="5" y="34"/>
                    </a:cubicBezTo>
                    <a:cubicBezTo>
                      <a:pt x="10" y="14"/>
                      <a:pt x="24" y="14"/>
                      <a:pt x="24" y="14"/>
                    </a:cubicBezTo>
                    <a:cubicBezTo>
                      <a:pt x="28" y="5"/>
                      <a:pt x="37" y="0"/>
                      <a:pt x="39" y="0"/>
                    </a:cubicBezTo>
                    <a:cubicBezTo>
                      <a:pt x="42" y="10"/>
                      <a:pt x="48" y="10"/>
                      <a:pt x="51" y="11"/>
                    </a:cubicBezTo>
                    <a:cubicBezTo>
                      <a:pt x="53" y="11"/>
                      <a:pt x="54" y="11"/>
                      <a:pt x="55" y="10"/>
                    </a:cubicBezTo>
                    <a:cubicBezTo>
                      <a:pt x="63" y="5"/>
                      <a:pt x="69" y="12"/>
                      <a:pt x="69" y="12"/>
                    </a:cubicBezTo>
                    <a:cubicBezTo>
                      <a:pt x="69" y="12"/>
                      <a:pt x="90" y="13"/>
                      <a:pt x="87" y="39"/>
                    </a:cubicBezTo>
                    <a:cubicBezTo>
                      <a:pt x="83" y="64"/>
                      <a:pt x="81" y="54"/>
                      <a:pt x="77" y="58"/>
                    </a:cubicBezTo>
                    <a:cubicBezTo>
                      <a:pt x="73" y="62"/>
                      <a:pt x="66" y="40"/>
                      <a:pt x="64" y="40"/>
                    </a:cubicBezTo>
                    <a:cubicBezTo>
                      <a:pt x="59" y="54"/>
                      <a:pt x="36" y="41"/>
                      <a:pt x="36" y="42"/>
                    </a:cubicBezTo>
                    <a:cubicBezTo>
                      <a:pt x="22" y="47"/>
                      <a:pt x="18" y="62"/>
                      <a:pt x="18" y="62"/>
                    </a:cubicBezTo>
                    <a:close/>
                  </a:path>
                </a:pathLst>
              </a:custGeom>
              <a:solidFill>
                <a:srgbClr val="465A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8" name="Freeform 182">
                <a:extLst>
                  <a:ext uri="{FF2B5EF4-FFF2-40B4-BE49-F238E27FC236}">
                    <a16:creationId xmlns:a16="http://schemas.microsoft.com/office/drawing/2014/main" id="{FECCC6C2-CDAB-132E-E50A-C64840AED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0070" y="9804766"/>
                <a:ext cx="469900" cy="330200"/>
              </a:xfrm>
              <a:custGeom>
                <a:avLst/>
                <a:gdLst>
                  <a:gd name="T0" fmla="*/ 63 w 84"/>
                  <a:gd name="T1" fmla="*/ 59 h 59"/>
                  <a:gd name="T2" fmla="*/ 21 w 84"/>
                  <a:gd name="T3" fmla="*/ 59 h 59"/>
                  <a:gd name="T4" fmla="*/ 0 w 84"/>
                  <a:gd name="T5" fmla="*/ 38 h 59"/>
                  <a:gd name="T6" fmla="*/ 0 w 84"/>
                  <a:gd name="T7" fmla="*/ 22 h 59"/>
                  <a:gd name="T8" fmla="*/ 21 w 84"/>
                  <a:gd name="T9" fmla="*/ 0 h 59"/>
                  <a:gd name="T10" fmla="*/ 42 w 84"/>
                  <a:gd name="T11" fmla="*/ 23 h 59"/>
                  <a:gd name="T12" fmla="*/ 61 w 84"/>
                  <a:gd name="T13" fmla="*/ 0 h 59"/>
                  <a:gd name="T14" fmla="*/ 63 w 84"/>
                  <a:gd name="T15" fmla="*/ 0 h 59"/>
                  <a:gd name="T16" fmla="*/ 84 w 84"/>
                  <a:gd name="T17" fmla="*/ 22 h 59"/>
                  <a:gd name="T18" fmla="*/ 84 w 84"/>
                  <a:gd name="T19" fmla="*/ 38 h 59"/>
                  <a:gd name="T20" fmla="*/ 63 w 84"/>
                  <a:gd name="T2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9">
                    <a:moveTo>
                      <a:pt x="63" y="59"/>
                    </a:moveTo>
                    <a:cubicBezTo>
                      <a:pt x="21" y="59"/>
                      <a:pt x="21" y="59"/>
                      <a:pt x="21" y="59"/>
                    </a:cubicBezTo>
                    <a:cubicBezTo>
                      <a:pt x="9" y="59"/>
                      <a:pt x="0" y="50"/>
                      <a:pt x="0" y="3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75" y="0"/>
                      <a:pt x="84" y="10"/>
                      <a:pt x="84" y="22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50"/>
                      <a:pt x="75" y="59"/>
                      <a:pt x="63" y="59"/>
                    </a:cubicBezTo>
                    <a:close/>
                  </a:path>
                </a:pathLst>
              </a:custGeom>
              <a:solidFill>
                <a:srgbClr val="348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9" name="Freeform 183">
                <a:extLst>
                  <a:ext uri="{FF2B5EF4-FFF2-40B4-BE49-F238E27FC236}">
                    <a16:creationId xmlns:a16="http://schemas.microsoft.com/office/drawing/2014/main" id="{9A13A79B-0AB2-D0CB-C81E-128A9E708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18333" y="9811116"/>
                <a:ext cx="161925" cy="195263"/>
              </a:xfrm>
              <a:custGeom>
                <a:avLst/>
                <a:gdLst>
                  <a:gd name="T0" fmla="*/ 102 w 102"/>
                  <a:gd name="T1" fmla="*/ 123 h 123"/>
                  <a:gd name="T2" fmla="*/ 0 w 102"/>
                  <a:gd name="T3" fmla="*/ 4 h 123"/>
                  <a:gd name="T4" fmla="*/ 10 w 102"/>
                  <a:gd name="T5" fmla="*/ 0 h 123"/>
                  <a:gd name="T6" fmla="*/ 102 w 102"/>
                  <a:gd name="T7" fmla="*/ 99 h 123"/>
                  <a:gd name="T8" fmla="*/ 102 w 102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23">
                    <a:moveTo>
                      <a:pt x="102" y="123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02" y="99"/>
                    </a:lnTo>
                    <a:lnTo>
                      <a:pt x="102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0" name="Freeform 184">
                <a:extLst>
                  <a:ext uri="{FF2B5EF4-FFF2-40B4-BE49-F238E27FC236}">
                    <a16:creationId xmlns:a16="http://schemas.microsoft.com/office/drawing/2014/main" id="{EB03ADEA-448C-7545-5E54-0444F76C2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0258" y="9811116"/>
                <a:ext cx="166688" cy="195263"/>
              </a:xfrm>
              <a:custGeom>
                <a:avLst/>
                <a:gdLst>
                  <a:gd name="T0" fmla="*/ 0 w 105"/>
                  <a:gd name="T1" fmla="*/ 123 h 123"/>
                  <a:gd name="T2" fmla="*/ 0 w 105"/>
                  <a:gd name="T3" fmla="*/ 99 h 123"/>
                  <a:gd name="T4" fmla="*/ 88 w 105"/>
                  <a:gd name="T5" fmla="*/ 0 h 123"/>
                  <a:gd name="T6" fmla="*/ 105 w 105"/>
                  <a:gd name="T7" fmla="*/ 4 h 123"/>
                  <a:gd name="T8" fmla="*/ 0 w 105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23">
                    <a:moveTo>
                      <a:pt x="0" y="123"/>
                    </a:moveTo>
                    <a:lnTo>
                      <a:pt x="0" y="99"/>
                    </a:lnTo>
                    <a:lnTo>
                      <a:pt x="88" y="0"/>
                    </a:lnTo>
                    <a:lnTo>
                      <a:pt x="105" y="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1" name="Freeform 188">
                <a:extLst>
                  <a:ext uri="{FF2B5EF4-FFF2-40B4-BE49-F238E27FC236}">
                    <a16:creationId xmlns:a16="http://schemas.microsoft.com/office/drawing/2014/main" id="{77D555EA-B518-2E05-787A-0646E8BB9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5820" y="10185766"/>
                <a:ext cx="603250" cy="609600"/>
              </a:xfrm>
              <a:custGeom>
                <a:avLst/>
                <a:gdLst>
                  <a:gd name="T0" fmla="*/ 54 w 108"/>
                  <a:gd name="T1" fmla="*/ 109 h 109"/>
                  <a:gd name="T2" fmla="*/ 54 w 108"/>
                  <a:gd name="T3" fmla="*/ 109 h 109"/>
                  <a:gd name="T4" fmla="*/ 0 w 108"/>
                  <a:gd name="T5" fmla="*/ 54 h 109"/>
                  <a:gd name="T6" fmla="*/ 54 w 108"/>
                  <a:gd name="T7" fmla="*/ 0 h 109"/>
                  <a:gd name="T8" fmla="*/ 108 w 108"/>
                  <a:gd name="T9" fmla="*/ 54 h 109"/>
                  <a:gd name="T10" fmla="*/ 54 w 108"/>
                  <a:gd name="T11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09">
                    <a:moveTo>
                      <a:pt x="54" y="109"/>
                    </a:move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79"/>
                      <a:pt x="30" y="54"/>
                      <a:pt x="0" y="54"/>
                    </a:cubicBezTo>
                    <a:cubicBezTo>
                      <a:pt x="30" y="54"/>
                      <a:pt x="54" y="30"/>
                      <a:pt x="54" y="0"/>
                    </a:cubicBezTo>
                    <a:cubicBezTo>
                      <a:pt x="54" y="30"/>
                      <a:pt x="78" y="54"/>
                      <a:pt x="108" y="54"/>
                    </a:cubicBezTo>
                    <a:cubicBezTo>
                      <a:pt x="78" y="54"/>
                      <a:pt x="54" y="79"/>
                      <a:pt x="54" y="109"/>
                    </a:cubicBezTo>
                    <a:close/>
                  </a:path>
                </a:pathLst>
              </a:custGeom>
              <a:solidFill>
                <a:srgbClr val="FDB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82" name="Freeform 189">
                <a:extLst>
                  <a:ext uri="{FF2B5EF4-FFF2-40B4-BE49-F238E27FC236}">
                    <a16:creationId xmlns:a16="http://schemas.microsoft.com/office/drawing/2014/main" id="{0F6E1AAF-6709-EEA7-10C0-532500632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1670" y="10458816"/>
                <a:ext cx="363538" cy="363538"/>
              </a:xfrm>
              <a:custGeom>
                <a:avLst/>
                <a:gdLst>
                  <a:gd name="T0" fmla="*/ 33 w 65"/>
                  <a:gd name="T1" fmla="*/ 65 h 65"/>
                  <a:gd name="T2" fmla="*/ 33 w 65"/>
                  <a:gd name="T3" fmla="*/ 65 h 65"/>
                  <a:gd name="T4" fmla="*/ 0 w 65"/>
                  <a:gd name="T5" fmla="*/ 33 h 65"/>
                  <a:gd name="T6" fmla="*/ 33 w 65"/>
                  <a:gd name="T7" fmla="*/ 0 h 65"/>
                  <a:gd name="T8" fmla="*/ 65 w 65"/>
                  <a:gd name="T9" fmla="*/ 33 h 65"/>
                  <a:gd name="T10" fmla="*/ 33 w 65"/>
                  <a:gd name="T1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33" y="65"/>
                      <a:pt x="33" y="65"/>
                      <a:pt x="33" y="65"/>
                    </a:cubicBezTo>
                    <a:cubicBezTo>
                      <a:pt x="33" y="47"/>
                      <a:pt x="18" y="33"/>
                      <a:pt x="0" y="33"/>
                    </a:cubicBezTo>
                    <a:cubicBezTo>
                      <a:pt x="18" y="33"/>
                      <a:pt x="33" y="18"/>
                      <a:pt x="33" y="0"/>
                    </a:cubicBezTo>
                    <a:cubicBezTo>
                      <a:pt x="33" y="18"/>
                      <a:pt x="47" y="33"/>
                      <a:pt x="65" y="33"/>
                    </a:cubicBezTo>
                    <a:cubicBezTo>
                      <a:pt x="47" y="33"/>
                      <a:pt x="33" y="47"/>
                      <a:pt x="33" y="65"/>
                    </a:cubicBezTo>
                    <a:close/>
                  </a:path>
                </a:pathLst>
              </a:custGeom>
              <a:solidFill>
                <a:srgbClr val="00AD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2" name="Freeform 190">
              <a:extLst>
                <a:ext uri="{FF2B5EF4-FFF2-40B4-BE49-F238E27FC236}">
                  <a16:creationId xmlns:a16="http://schemas.microsoft.com/office/drawing/2014/main" id="{2CB4AD75-943D-E998-CEC1-98B856080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5531" y="8034094"/>
              <a:ext cx="609600" cy="609600"/>
            </a:xfrm>
            <a:custGeom>
              <a:avLst/>
              <a:gdLst>
                <a:gd name="T0" fmla="*/ 54 w 109"/>
                <a:gd name="T1" fmla="*/ 109 h 109"/>
                <a:gd name="T2" fmla="*/ 54 w 109"/>
                <a:gd name="T3" fmla="*/ 109 h 109"/>
                <a:gd name="T4" fmla="*/ 0 w 109"/>
                <a:gd name="T5" fmla="*/ 55 h 109"/>
                <a:gd name="T6" fmla="*/ 54 w 109"/>
                <a:gd name="T7" fmla="*/ 0 h 109"/>
                <a:gd name="T8" fmla="*/ 109 w 109"/>
                <a:gd name="T9" fmla="*/ 55 h 109"/>
                <a:gd name="T10" fmla="*/ 54 w 109"/>
                <a:gd name="T11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09">
                  <a:moveTo>
                    <a:pt x="54" y="109"/>
                  </a:moveTo>
                  <a:cubicBezTo>
                    <a:pt x="54" y="109"/>
                    <a:pt x="54" y="109"/>
                    <a:pt x="54" y="109"/>
                  </a:cubicBezTo>
                  <a:cubicBezTo>
                    <a:pt x="54" y="79"/>
                    <a:pt x="30" y="55"/>
                    <a:pt x="0" y="55"/>
                  </a:cubicBezTo>
                  <a:cubicBezTo>
                    <a:pt x="30" y="55"/>
                    <a:pt x="54" y="30"/>
                    <a:pt x="54" y="0"/>
                  </a:cubicBezTo>
                  <a:cubicBezTo>
                    <a:pt x="54" y="30"/>
                    <a:pt x="79" y="55"/>
                    <a:pt x="109" y="55"/>
                  </a:cubicBezTo>
                  <a:cubicBezTo>
                    <a:pt x="79" y="55"/>
                    <a:pt x="54" y="79"/>
                    <a:pt x="54" y="109"/>
                  </a:cubicBez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23" name="Freeform 191">
              <a:extLst>
                <a:ext uri="{FF2B5EF4-FFF2-40B4-BE49-F238E27FC236}">
                  <a16:creationId xmlns:a16="http://schemas.microsoft.com/office/drawing/2014/main" id="{F1F33043-D781-C808-5894-DD81BA3E9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3186" y="8173793"/>
              <a:ext cx="368300" cy="363538"/>
            </a:xfrm>
            <a:custGeom>
              <a:avLst/>
              <a:gdLst>
                <a:gd name="T0" fmla="*/ 33 w 66"/>
                <a:gd name="T1" fmla="*/ 65 h 65"/>
                <a:gd name="T2" fmla="*/ 33 w 66"/>
                <a:gd name="T3" fmla="*/ 65 h 65"/>
                <a:gd name="T4" fmla="*/ 0 w 66"/>
                <a:gd name="T5" fmla="*/ 33 h 65"/>
                <a:gd name="T6" fmla="*/ 33 w 66"/>
                <a:gd name="T7" fmla="*/ 0 h 65"/>
                <a:gd name="T8" fmla="*/ 66 w 66"/>
                <a:gd name="T9" fmla="*/ 33 h 65"/>
                <a:gd name="T10" fmla="*/ 33 w 66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cubicBezTo>
                    <a:pt x="33" y="65"/>
                    <a:pt x="33" y="65"/>
                    <a:pt x="33" y="65"/>
                  </a:cubicBezTo>
                  <a:cubicBezTo>
                    <a:pt x="33" y="47"/>
                    <a:pt x="18" y="33"/>
                    <a:pt x="0" y="33"/>
                  </a:cubicBezTo>
                  <a:cubicBezTo>
                    <a:pt x="18" y="33"/>
                    <a:pt x="33" y="18"/>
                    <a:pt x="33" y="0"/>
                  </a:cubicBezTo>
                  <a:cubicBezTo>
                    <a:pt x="33" y="18"/>
                    <a:pt x="48" y="33"/>
                    <a:pt x="66" y="33"/>
                  </a:cubicBezTo>
                  <a:cubicBezTo>
                    <a:pt x="48" y="33"/>
                    <a:pt x="33" y="47"/>
                    <a:pt x="33" y="65"/>
                  </a:cubicBezTo>
                  <a:close/>
                </a:path>
              </a:pathLst>
            </a:custGeom>
            <a:solidFill>
              <a:srgbClr val="CBD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AAA8D5-0E86-4916-80F7-9879DCF94E11}"/>
                </a:ext>
              </a:extLst>
            </p:cNvPr>
            <p:cNvGrpSpPr/>
            <p:nvPr/>
          </p:nvGrpSpPr>
          <p:grpSpPr>
            <a:xfrm>
              <a:off x="10116344" y="5467899"/>
              <a:ext cx="962025" cy="760413"/>
              <a:chOff x="11296651" y="5443537"/>
              <a:chExt cx="962025" cy="760413"/>
            </a:xfrm>
          </p:grpSpPr>
          <p:sp>
            <p:nvSpPr>
              <p:cNvPr id="142" name="Freeform 192">
                <a:extLst>
                  <a:ext uri="{FF2B5EF4-FFF2-40B4-BE49-F238E27FC236}">
                    <a16:creationId xmlns:a16="http://schemas.microsoft.com/office/drawing/2014/main" id="{62C680DA-2185-CE90-BB55-D21C71F0A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96651" y="5465762"/>
                <a:ext cx="962025" cy="738188"/>
              </a:xfrm>
              <a:custGeom>
                <a:avLst/>
                <a:gdLst>
                  <a:gd name="T0" fmla="*/ 84 w 172"/>
                  <a:gd name="T1" fmla="*/ 17 h 132"/>
                  <a:gd name="T2" fmla="*/ 0 w 172"/>
                  <a:gd name="T3" fmla="*/ 15 h 132"/>
                  <a:gd name="T4" fmla="*/ 0 w 172"/>
                  <a:gd name="T5" fmla="*/ 132 h 132"/>
                  <a:gd name="T6" fmla="*/ 84 w 172"/>
                  <a:gd name="T7" fmla="*/ 132 h 132"/>
                  <a:gd name="T8" fmla="*/ 172 w 172"/>
                  <a:gd name="T9" fmla="*/ 132 h 132"/>
                  <a:gd name="T10" fmla="*/ 172 w 172"/>
                  <a:gd name="T11" fmla="*/ 15 h 132"/>
                  <a:gd name="T12" fmla="*/ 84 w 172"/>
                  <a:gd name="T13" fmla="*/ 1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132">
                    <a:moveTo>
                      <a:pt x="84" y="17"/>
                    </a:moveTo>
                    <a:cubicBezTo>
                      <a:pt x="84" y="17"/>
                      <a:pt x="44" y="0"/>
                      <a:pt x="0" y="15"/>
                    </a:cubicBezTo>
                    <a:cubicBezTo>
                      <a:pt x="0" y="43"/>
                      <a:pt x="0" y="132"/>
                      <a:pt x="0" y="132"/>
                    </a:cubicBezTo>
                    <a:cubicBezTo>
                      <a:pt x="84" y="132"/>
                      <a:pt x="84" y="132"/>
                      <a:pt x="84" y="132"/>
                    </a:cubicBezTo>
                    <a:cubicBezTo>
                      <a:pt x="172" y="132"/>
                      <a:pt x="172" y="132"/>
                      <a:pt x="172" y="132"/>
                    </a:cubicBezTo>
                    <a:cubicBezTo>
                      <a:pt x="172" y="132"/>
                      <a:pt x="172" y="43"/>
                      <a:pt x="172" y="15"/>
                    </a:cubicBezTo>
                    <a:cubicBezTo>
                      <a:pt x="127" y="0"/>
                      <a:pt x="84" y="17"/>
                      <a:pt x="84" y="17"/>
                    </a:cubicBezTo>
                    <a:close/>
                  </a:path>
                </a:pathLst>
              </a:custGeom>
              <a:solidFill>
                <a:srgbClr val="2C4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3" name="Freeform 193">
                <a:extLst>
                  <a:ext uri="{FF2B5EF4-FFF2-40B4-BE49-F238E27FC236}">
                    <a16:creationId xmlns:a16="http://schemas.microsoft.com/office/drawing/2014/main" id="{CF49DC4E-F29A-E7D2-5186-3F48C60EA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8876" y="5454650"/>
                <a:ext cx="911225" cy="727075"/>
              </a:xfrm>
              <a:custGeom>
                <a:avLst/>
                <a:gdLst>
                  <a:gd name="T0" fmla="*/ 80 w 163"/>
                  <a:gd name="T1" fmla="*/ 17 h 130"/>
                  <a:gd name="T2" fmla="*/ 0 w 163"/>
                  <a:gd name="T3" fmla="*/ 15 h 130"/>
                  <a:gd name="T4" fmla="*/ 0 w 163"/>
                  <a:gd name="T5" fmla="*/ 130 h 130"/>
                  <a:gd name="T6" fmla="*/ 80 w 163"/>
                  <a:gd name="T7" fmla="*/ 130 h 130"/>
                  <a:gd name="T8" fmla="*/ 163 w 163"/>
                  <a:gd name="T9" fmla="*/ 130 h 130"/>
                  <a:gd name="T10" fmla="*/ 163 w 163"/>
                  <a:gd name="T11" fmla="*/ 15 h 130"/>
                  <a:gd name="T12" fmla="*/ 80 w 163"/>
                  <a:gd name="T13" fmla="*/ 1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3" h="130">
                    <a:moveTo>
                      <a:pt x="80" y="17"/>
                    </a:moveTo>
                    <a:cubicBezTo>
                      <a:pt x="80" y="17"/>
                      <a:pt x="43" y="0"/>
                      <a:pt x="0" y="15"/>
                    </a:cubicBezTo>
                    <a:cubicBezTo>
                      <a:pt x="0" y="42"/>
                      <a:pt x="0" y="130"/>
                      <a:pt x="0" y="130"/>
                    </a:cubicBezTo>
                    <a:cubicBezTo>
                      <a:pt x="80" y="130"/>
                      <a:pt x="80" y="130"/>
                      <a:pt x="8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cubicBezTo>
                      <a:pt x="163" y="130"/>
                      <a:pt x="163" y="42"/>
                      <a:pt x="163" y="15"/>
                    </a:cubicBezTo>
                    <a:cubicBezTo>
                      <a:pt x="121" y="0"/>
                      <a:pt x="80" y="17"/>
                      <a:pt x="80" y="17"/>
                    </a:cubicBezTo>
                    <a:close/>
                  </a:path>
                </a:pathLst>
              </a:custGeom>
              <a:solidFill>
                <a:srgbClr val="9EBA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4" name="Freeform 194">
                <a:extLst>
                  <a:ext uri="{FF2B5EF4-FFF2-40B4-BE49-F238E27FC236}">
                    <a16:creationId xmlns:a16="http://schemas.microsoft.com/office/drawing/2014/main" id="{7870560C-90A4-6428-4FFA-B415B4BB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6551" y="5443537"/>
                <a:ext cx="430213" cy="709613"/>
              </a:xfrm>
              <a:custGeom>
                <a:avLst/>
                <a:gdLst>
                  <a:gd name="T0" fmla="*/ 0 w 77"/>
                  <a:gd name="T1" fmla="*/ 19 h 127"/>
                  <a:gd name="T2" fmla="*/ 77 w 77"/>
                  <a:gd name="T3" fmla="*/ 16 h 127"/>
                  <a:gd name="T4" fmla="*/ 77 w 77"/>
                  <a:gd name="T5" fmla="*/ 127 h 127"/>
                  <a:gd name="T6" fmla="*/ 0 w 77"/>
                  <a:gd name="T7" fmla="*/ 127 h 127"/>
                  <a:gd name="T8" fmla="*/ 0 w 77"/>
                  <a:gd name="T9" fmla="*/ 1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7">
                    <a:moveTo>
                      <a:pt x="0" y="19"/>
                    </a:moveTo>
                    <a:cubicBezTo>
                      <a:pt x="0" y="19"/>
                      <a:pt x="35" y="0"/>
                      <a:pt x="77" y="16"/>
                    </a:cubicBezTo>
                    <a:cubicBezTo>
                      <a:pt x="77" y="43"/>
                      <a:pt x="77" y="127"/>
                      <a:pt x="77" y="127"/>
                    </a:cubicBezTo>
                    <a:cubicBezTo>
                      <a:pt x="0" y="127"/>
                      <a:pt x="0" y="127"/>
                      <a:pt x="0" y="127"/>
                    </a:cubicBez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E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5" name="Freeform 195">
                <a:extLst>
                  <a:ext uri="{FF2B5EF4-FFF2-40B4-BE49-F238E27FC236}">
                    <a16:creationId xmlns:a16="http://schemas.microsoft.com/office/drawing/2014/main" id="{7B5CED23-11C9-5C0C-1D02-32D9B72E9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6338" y="5443537"/>
                <a:ext cx="430213" cy="709613"/>
              </a:xfrm>
              <a:custGeom>
                <a:avLst/>
                <a:gdLst>
                  <a:gd name="T0" fmla="*/ 77 w 77"/>
                  <a:gd name="T1" fmla="*/ 19 h 127"/>
                  <a:gd name="T2" fmla="*/ 0 w 77"/>
                  <a:gd name="T3" fmla="*/ 16 h 127"/>
                  <a:gd name="T4" fmla="*/ 0 w 77"/>
                  <a:gd name="T5" fmla="*/ 127 h 127"/>
                  <a:gd name="T6" fmla="*/ 77 w 77"/>
                  <a:gd name="T7" fmla="*/ 127 h 127"/>
                  <a:gd name="T8" fmla="*/ 77 w 77"/>
                  <a:gd name="T9" fmla="*/ 1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27">
                    <a:moveTo>
                      <a:pt x="77" y="19"/>
                    </a:moveTo>
                    <a:cubicBezTo>
                      <a:pt x="77" y="19"/>
                      <a:pt x="42" y="0"/>
                      <a:pt x="0" y="16"/>
                    </a:cubicBezTo>
                    <a:cubicBezTo>
                      <a:pt x="0" y="43"/>
                      <a:pt x="0" y="127"/>
                      <a:pt x="0" y="127"/>
                    </a:cubicBezTo>
                    <a:cubicBezTo>
                      <a:pt x="77" y="127"/>
                      <a:pt x="77" y="127"/>
                      <a:pt x="77" y="127"/>
                    </a:cubicBezTo>
                    <a:lnTo>
                      <a:pt x="77" y="19"/>
                    </a:lnTo>
                    <a:close/>
                  </a:path>
                </a:pathLst>
              </a:custGeom>
              <a:solidFill>
                <a:srgbClr val="EEF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6" name="Freeform 196">
                <a:extLst>
                  <a:ext uri="{FF2B5EF4-FFF2-40B4-BE49-F238E27FC236}">
                    <a16:creationId xmlns:a16="http://schemas.microsoft.com/office/drawing/2014/main" id="{84407372-0E4D-A6D3-1076-A51A8EA75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6551" y="5532437"/>
                <a:ext cx="33338" cy="620713"/>
              </a:xfrm>
              <a:custGeom>
                <a:avLst/>
                <a:gdLst>
                  <a:gd name="T0" fmla="*/ 6 w 6"/>
                  <a:gd name="T1" fmla="*/ 0 h 111"/>
                  <a:gd name="T2" fmla="*/ 0 w 6"/>
                  <a:gd name="T3" fmla="*/ 3 h 111"/>
                  <a:gd name="T4" fmla="*/ 0 w 6"/>
                  <a:gd name="T5" fmla="*/ 111 h 111"/>
                  <a:gd name="T6" fmla="*/ 6 w 6"/>
                  <a:gd name="T7" fmla="*/ 111 h 111"/>
                  <a:gd name="T8" fmla="*/ 6 w 6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1">
                    <a:moveTo>
                      <a:pt x="6" y="0"/>
                    </a:moveTo>
                    <a:cubicBezTo>
                      <a:pt x="2" y="2"/>
                      <a:pt x="0" y="3"/>
                      <a:pt x="0" y="3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6" y="111"/>
                      <a:pt x="6" y="111"/>
                      <a:pt x="6" y="11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EC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7" name="Freeform 197">
                <a:extLst>
                  <a:ext uri="{FF2B5EF4-FFF2-40B4-BE49-F238E27FC236}">
                    <a16:creationId xmlns:a16="http://schemas.microsoft.com/office/drawing/2014/main" id="{ACD86F92-0B5E-4BB6-1EC2-791E3E721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572125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5 h 18"/>
                  <a:gd name="T6" fmla="*/ 65 w 65"/>
                  <a:gd name="T7" fmla="*/ 12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5"/>
                    </a:cubicBezTo>
                    <a:cubicBezTo>
                      <a:pt x="65" y="14"/>
                      <a:pt x="65" y="13"/>
                      <a:pt x="65" y="12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8" name="Freeform 198">
                <a:extLst>
                  <a:ext uri="{FF2B5EF4-FFF2-40B4-BE49-F238E27FC236}">
                    <a16:creationId xmlns:a16="http://schemas.microsoft.com/office/drawing/2014/main" id="{9EFE01FF-FBFD-C793-B5C9-FEFDA571E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611812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6 h 18"/>
                  <a:gd name="T6" fmla="*/ 65 w 65"/>
                  <a:gd name="T7" fmla="*/ 13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6"/>
                    </a:cubicBezTo>
                    <a:cubicBezTo>
                      <a:pt x="65" y="15"/>
                      <a:pt x="65" y="14"/>
                      <a:pt x="65" y="13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9" name="Freeform 199">
                <a:extLst>
                  <a:ext uri="{FF2B5EF4-FFF2-40B4-BE49-F238E27FC236}">
                    <a16:creationId xmlns:a16="http://schemas.microsoft.com/office/drawing/2014/main" id="{E81B3D6D-EBCE-A184-045D-432BE3059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656262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5 h 18"/>
                  <a:gd name="T6" fmla="*/ 65 w 65"/>
                  <a:gd name="T7" fmla="*/ 12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5"/>
                    </a:cubicBezTo>
                    <a:cubicBezTo>
                      <a:pt x="65" y="14"/>
                      <a:pt x="65" y="13"/>
                      <a:pt x="65" y="12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0" name="Freeform 200">
                <a:extLst>
                  <a:ext uri="{FF2B5EF4-FFF2-40B4-BE49-F238E27FC236}">
                    <a16:creationId xmlns:a16="http://schemas.microsoft.com/office/drawing/2014/main" id="{1E492471-7412-7EA6-88D0-7ABE5A08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694362"/>
                <a:ext cx="363538" cy="101600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6 h 18"/>
                  <a:gd name="T6" fmla="*/ 65 w 65"/>
                  <a:gd name="T7" fmla="*/ 13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6"/>
                    </a:cubicBezTo>
                    <a:cubicBezTo>
                      <a:pt x="65" y="15"/>
                      <a:pt x="65" y="14"/>
                      <a:pt x="65" y="13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1" name="Freeform 201">
                <a:extLst>
                  <a:ext uri="{FF2B5EF4-FFF2-40B4-BE49-F238E27FC236}">
                    <a16:creationId xmlns:a16="http://schemas.microsoft.com/office/drawing/2014/main" id="{24A279BF-A337-3C63-A527-2D8BE310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740400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5 h 18"/>
                  <a:gd name="T6" fmla="*/ 65 w 65"/>
                  <a:gd name="T7" fmla="*/ 12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5"/>
                    </a:cubicBezTo>
                    <a:cubicBezTo>
                      <a:pt x="65" y="14"/>
                      <a:pt x="65" y="13"/>
                      <a:pt x="65" y="12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2" name="Freeform 202">
                <a:extLst>
                  <a:ext uri="{FF2B5EF4-FFF2-40B4-BE49-F238E27FC236}">
                    <a16:creationId xmlns:a16="http://schemas.microsoft.com/office/drawing/2014/main" id="{BEFFF227-ACA5-F186-05F2-AD217CAFF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778500"/>
                <a:ext cx="363538" cy="101600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5 h 18"/>
                  <a:gd name="T6" fmla="*/ 65 w 65"/>
                  <a:gd name="T7" fmla="*/ 13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5"/>
                    </a:cubicBezTo>
                    <a:cubicBezTo>
                      <a:pt x="65" y="14"/>
                      <a:pt x="65" y="13"/>
                      <a:pt x="65" y="13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3" name="Freeform 203">
                <a:extLst>
                  <a:ext uri="{FF2B5EF4-FFF2-40B4-BE49-F238E27FC236}">
                    <a16:creationId xmlns:a16="http://schemas.microsoft.com/office/drawing/2014/main" id="{438F4A9A-22B1-BBCE-3487-CD5443013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822950"/>
                <a:ext cx="363538" cy="95250"/>
              </a:xfrm>
              <a:custGeom>
                <a:avLst/>
                <a:gdLst>
                  <a:gd name="T0" fmla="*/ 0 w 65"/>
                  <a:gd name="T1" fmla="*/ 15 h 17"/>
                  <a:gd name="T2" fmla="*/ 0 w 65"/>
                  <a:gd name="T3" fmla="*/ 17 h 17"/>
                  <a:gd name="T4" fmla="*/ 65 w 65"/>
                  <a:gd name="T5" fmla="*/ 15 h 17"/>
                  <a:gd name="T6" fmla="*/ 65 w 65"/>
                  <a:gd name="T7" fmla="*/ 12 h 17"/>
                  <a:gd name="T8" fmla="*/ 0 w 65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7">
                    <a:moveTo>
                      <a:pt x="0" y="15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30" y="2"/>
                      <a:pt x="65" y="15"/>
                    </a:cubicBezTo>
                    <a:cubicBezTo>
                      <a:pt x="65" y="14"/>
                      <a:pt x="65" y="13"/>
                      <a:pt x="65" y="12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4" name="Freeform 204">
                <a:extLst>
                  <a:ext uri="{FF2B5EF4-FFF2-40B4-BE49-F238E27FC236}">
                    <a16:creationId xmlns:a16="http://schemas.microsoft.com/office/drawing/2014/main" id="{4B0716DD-1E58-4151-76FC-7901BCD86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862637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5 h 18"/>
                  <a:gd name="T6" fmla="*/ 65 w 65"/>
                  <a:gd name="T7" fmla="*/ 12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5"/>
                    </a:cubicBezTo>
                    <a:cubicBezTo>
                      <a:pt x="65" y="14"/>
                      <a:pt x="65" y="13"/>
                      <a:pt x="65" y="12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5" name="Freeform 205">
                <a:extLst>
                  <a:ext uri="{FF2B5EF4-FFF2-40B4-BE49-F238E27FC236}">
                    <a16:creationId xmlns:a16="http://schemas.microsoft.com/office/drawing/2014/main" id="{ED40C0ED-7D45-A7DC-FEC5-A91432FC7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902325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6 h 18"/>
                  <a:gd name="T6" fmla="*/ 65 w 65"/>
                  <a:gd name="T7" fmla="*/ 13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6"/>
                    </a:cubicBezTo>
                    <a:cubicBezTo>
                      <a:pt x="65" y="15"/>
                      <a:pt x="65" y="14"/>
                      <a:pt x="65" y="13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6" name="Freeform 206">
                <a:extLst>
                  <a:ext uri="{FF2B5EF4-FFF2-40B4-BE49-F238E27FC236}">
                    <a16:creationId xmlns:a16="http://schemas.microsoft.com/office/drawing/2014/main" id="{1109BE17-71F5-1875-38A4-7824E155C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946775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5 h 18"/>
                  <a:gd name="T6" fmla="*/ 65 w 65"/>
                  <a:gd name="T7" fmla="*/ 12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5"/>
                    </a:cubicBezTo>
                    <a:cubicBezTo>
                      <a:pt x="65" y="14"/>
                      <a:pt x="65" y="13"/>
                      <a:pt x="65" y="12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7" name="Freeform 207">
                <a:extLst>
                  <a:ext uri="{FF2B5EF4-FFF2-40B4-BE49-F238E27FC236}">
                    <a16:creationId xmlns:a16="http://schemas.microsoft.com/office/drawing/2014/main" id="{F48A8A7D-0552-93CA-25E0-194A675B7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986462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6 h 18"/>
                  <a:gd name="T6" fmla="*/ 65 w 65"/>
                  <a:gd name="T7" fmla="*/ 13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6"/>
                    </a:cubicBezTo>
                    <a:cubicBezTo>
                      <a:pt x="65" y="15"/>
                      <a:pt x="65" y="14"/>
                      <a:pt x="65" y="13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8" name="Freeform 208">
                <a:extLst>
                  <a:ext uri="{FF2B5EF4-FFF2-40B4-BE49-F238E27FC236}">
                    <a16:creationId xmlns:a16="http://schemas.microsoft.com/office/drawing/2014/main" id="{415042D0-9C65-E69F-92A8-7F4C8F949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6030912"/>
                <a:ext cx="363538" cy="100013"/>
              </a:xfrm>
              <a:custGeom>
                <a:avLst/>
                <a:gdLst>
                  <a:gd name="T0" fmla="*/ 0 w 65"/>
                  <a:gd name="T1" fmla="*/ 15 h 18"/>
                  <a:gd name="T2" fmla="*/ 0 w 65"/>
                  <a:gd name="T3" fmla="*/ 18 h 18"/>
                  <a:gd name="T4" fmla="*/ 65 w 65"/>
                  <a:gd name="T5" fmla="*/ 15 h 18"/>
                  <a:gd name="T6" fmla="*/ 65 w 65"/>
                  <a:gd name="T7" fmla="*/ 12 h 18"/>
                  <a:gd name="T8" fmla="*/ 0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0" y="15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30" y="3"/>
                      <a:pt x="65" y="15"/>
                    </a:cubicBezTo>
                    <a:cubicBezTo>
                      <a:pt x="65" y="14"/>
                      <a:pt x="65" y="13"/>
                      <a:pt x="65" y="12"/>
                    </a:cubicBezTo>
                    <a:cubicBezTo>
                      <a:pt x="30" y="0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59" name="Freeform 209">
                <a:extLst>
                  <a:ext uri="{FF2B5EF4-FFF2-40B4-BE49-F238E27FC236}">
                    <a16:creationId xmlns:a16="http://schemas.microsoft.com/office/drawing/2014/main" id="{45F7446F-E2F6-56B6-C80D-58EB9B78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6238" y="5554662"/>
                <a:ext cx="166688" cy="73025"/>
              </a:xfrm>
              <a:custGeom>
                <a:avLst/>
                <a:gdLst>
                  <a:gd name="T0" fmla="*/ 30 w 30"/>
                  <a:gd name="T1" fmla="*/ 0 h 13"/>
                  <a:gd name="T2" fmla="*/ 0 w 30"/>
                  <a:gd name="T3" fmla="*/ 8 h 13"/>
                  <a:gd name="T4" fmla="*/ 0 w 30"/>
                  <a:gd name="T5" fmla="*/ 13 h 13"/>
                  <a:gd name="T6" fmla="*/ 30 w 30"/>
                  <a:gd name="T7" fmla="*/ 6 h 13"/>
                  <a:gd name="T8" fmla="*/ 3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30" y="0"/>
                    </a:moveTo>
                    <a:cubicBezTo>
                      <a:pt x="12" y="2"/>
                      <a:pt x="0" y="8"/>
                      <a:pt x="0" y="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12" y="7"/>
                      <a:pt x="30" y="6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0" name="Freeform 210">
                <a:extLst>
                  <a:ext uri="{FF2B5EF4-FFF2-40B4-BE49-F238E27FC236}">
                    <a16:creationId xmlns:a16="http://schemas.microsoft.com/office/drawing/2014/main" id="{5F1E6F90-3616-E940-B669-88B5EE916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572125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5 h 18"/>
                  <a:gd name="T6" fmla="*/ 0 w 65"/>
                  <a:gd name="T7" fmla="*/ 12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1" name="Freeform 211">
                <a:extLst>
                  <a:ext uri="{FF2B5EF4-FFF2-40B4-BE49-F238E27FC236}">
                    <a16:creationId xmlns:a16="http://schemas.microsoft.com/office/drawing/2014/main" id="{23513DBA-B24B-F43E-1A9E-10989F953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611812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6 h 18"/>
                  <a:gd name="T6" fmla="*/ 0 w 65"/>
                  <a:gd name="T7" fmla="*/ 13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2" name="Freeform 212">
                <a:extLst>
                  <a:ext uri="{FF2B5EF4-FFF2-40B4-BE49-F238E27FC236}">
                    <a16:creationId xmlns:a16="http://schemas.microsoft.com/office/drawing/2014/main" id="{1D3038D2-B859-4661-EFA0-A91C3A62D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656262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5 h 18"/>
                  <a:gd name="T6" fmla="*/ 0 w 65"/>
                  <a:gd name="T7" fmla="*/ 12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3" name="Freeform 213">
                <a:extLst>
                  <a:ext uri="{FF2B5EF4-FFF2-40B4-BE49-F238E27FC236}">
                    <a16:creationId xmlns:a16="http://schemas.microsoft.com/office/drawing/2014/main" id="{7FC232FB-7E19-A181-C409-BD481A784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694362"/>
                <a:ext cx="363538" cy="101600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6 h 18"/>
                  <a:gd name="T6" fmla="*/ 0 w 65"/>
                  <a:gd name="T7" fmla="*/ 13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4" name="Freeform 214">
                <a:extLst>
                  <a:ext uri="{FF2B5EF4-FFF2-40B4-BE49-F238E27FC236}">
                    <a16:creationId xmlns:a16="http://schemas.microsoft.com/office/drawing/2014/main" id="{CCAB85F9-2682-B7B1-4B56-7D41DABA4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740400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5 h 18"/>
                  <a:gd name="T6" fmla="*/ 0 w 65"/>
                  <a:gd name="T7" fmla="*/ 12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5" name="Freeform 215">
                <a:extLst>
                  <a:ext uri="{FF2B5EF4-FFF2-40B4-BE49-F238E27FC236}">
                    <a16:creationId xmlns:a16="http://schemas.microsoft.com/office/drawing/2014/main" id="{53A8E334-6594-5DAA-C8DD-1C141ED67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778500"/>
                <a:ext cx="363538" cy="101600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5 h 18"/>
                  <a:gd name="T6" fmla="*/ 0 w 65"/>
                  <a:gd name="T7" fmla="*/ 13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5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6" name="Freeform 216">
                <a:extLst>
                  <a:ext uri="{FF2B5EF4-FFF2-40B4-BE49-F238E27FC236}">
                    <a16:creationId xmlns:a16="http://schemas.microsoft.com/office/drawing/2014/main" id="{898C6C8C-55EE-61F9-57B8-ED5E23FAF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822950"/>
                <a:ext cx="363538" cy="95250"/>
              </a:xfrm>
              <a:custGeom>
                <a:avLst/>
                <a:gdLst>
                  <a:gd name="T0" fmla="*/ 65 w 65"/>
                  <a:gd name="T1" fmla="*/ 15 h 17"/>
                  <a:gd name="T2" fmla="*/ 65 w 65"/>
                  <a:gd name="T3" fmla="*/ 17 h 17"/>
                  <a:gd name="T4" fmla="*/ 0 w 65"/>
                  <a:gd name="T5" fmla="*/ 15 h 17"/>
                  <a:gd name="T6" fmla="*/ 0 w 65"/>
                  <a:gd name="T7" fmla="*/ 12 h 17"/>
                  <a:gd name="T8" fmla="*/ 65 w 65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7">
                    <a:moveTo>
                      <a:pt x="65" y="15"/>
                    </a:move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36" y="2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7" name="Freeform 217">
                <a:extLst>
                  <a:ext uri="{FF2B5EF4-FFF2-40B4-BE49-F238E27FC236}">
                    <a16:creationId xmlns:a16="http://schemas.microsoft.com/office/drawing/2014/main" id="{77D0A5BF-40F4-31B5-626F-D3C8B940B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862637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5 h 18"/>
                  <a:gd name="T6" fmla="*/ 0 w 65"/>
                  <a:gd name="T7" fmla="*/ 12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8" name="Freeform 218">
                <a:extLst>
                  <a:ext uri="{FF2B5EF4-FFF2-40B4-BE49-F238E27FC236}">
                    <a16:creationId xmlns:a16="http://schemas.microsoft.com/office/drawing/2014/main" id="{014907D4-CF29-85D9-A2A9-1A14336AF9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902325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6 h 18"/>
                  <a:gd name="T6" fmla="*/ 0 w 65"/>
                  <a:gd name="T7" fmla="*/ 13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69" name="Freeform 219">
                <a:extLst>
                  <a:ext uri="{FF2B5EF4-FFF2-40B4-BE49-F238E27FC236}">
                    <a16:creationId xmlns:a16="http://schemas.microsoft.com/office/drawing/2014/main" id="{DF882E54-FB77-4EA7-A6CC-7ECE75E50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946775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5 h 18"/>
                  <a:gd name="T6" fmla="*/ 0 w 65"/>
                  <a:gd name="T7" fmla="*/ 12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0" name="Freeform 220">
                <a:extLst>
                  <a:ext uri="{FF2B5EF4-FFF2-40B4-BE49-F238E27FC236}">
                    <a16:creationId xmlns:a16="http://schemas.microsoft.com/office/drawing/2014/main" id="{35F2D80B-42D1-1D34-89E9-A85D1CEFD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5986462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6 h 18"/>
                  <a:gd name="T6" fmla="*/ 0 w 65"/>
                  <a:gd name="T7" fmla="*/ 13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6"/>
                    </a:cubicBezTo>
                    <a:cubicBezTo>
                      <a:pt x="0" y="15"/>
                      <a:pt x="0" y="14"/>
                      <a:pt x="0" y="13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1" name="Freeform 221">
                <a:extLst>
                  <a:ext uri="{FF2B5EF4-FFF2-40B4-BE49-F238E27FC236}">
                    <a16:creationId xmlns:a16="http://schemas.microsoft.com/office/drawing/2014/main" id="{56E397C1-043E-1385-5943-DBBF9D86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9676" y="6030912"/>
                <a:ext cx="363538" cy="100013"/>
              </a:xfrm>
              <a:custGeom>
                <a:avLst/>
                <a:gdLst>
                  <a:gd name="T0" fmla="*/ 65 w 65"/>
                  <a:gd name="T1" fmla="*/ 15 h 18"/>
                  <a:gd name="T2" fmla="*/ 65 w 65"/>
                  <a:gd name="T3" fmla="*/ 18 h 18"/>
                  <a:gd name="T4" fmla="*/ 0 w 65"/>
                  <a:gd name="T5" fmla="*/ 15 h 18"/>
                  <a:gd name="T6" fmla="*/ 0 w 65"/>
                  <a:gd name="T7" fmla="*/ 12 h 18"/>
                  <a:gd name="T8" fmla="*/ 65 w 65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">
                    <a:moveTo>
                      <a:pt x="65" y="15"/>
                    </a:move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8"/>
                      <a:pt x="36" y="3"/>
                      <a:pt x="0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36" y="0"/>
                      <a:pt x="65" y="15"/>
                      <a:pt x="65" y="15"/>
                    </a:cubicBez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72" name="Freeform 222">
                <a:extLst>
                  <a:ext uri="{FF2B5EF4-FFF2-40B4-BE49-F238E27FC236}">
                    <a16:creationId xmlns:a16="http://schemas.microsoft.com/office/drawing/2014/main" id="{537A20CB-4162-5363-6CC4-DA70735DC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4938" y="5554662"/>
                <a:ext cx="168275" cy="73025"/>
              </a:xfrm>
              <a:custGeom>
                <a:avLst/>
                <a:gdLst>
                  <a:gd name="T0" fmla="*/ 0 w 30"/>
                  <a:gd name="T1" fmla="*/ 0 h 13"/>
                  <a:gd name="T2" fmla="*/ 30 w 30"/>
                  <a:gd name="T3" fmla="*/ 8 h 13"/>
                  <a:gd name="T4" fmla="*/ 30 w 30"/>
                  <a:gd name="T5" fmla="*/ 13 h 13"/>
                  <a:gd name="T6" fmla="*/ 0 w 30"/>
                  <a:gd name="T7" fmla="*/ 6 h 13"/>
                  <a:gd name="T8" fmla="*/ 0 w 3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3">
                    <a:moveTo>
                      <a:pt x="0" y="0"/>
                    </a:moveTo>
                    <a:cubicBezTo>
                      <a:pt x="18" y="2"/>
                      <a:pt x="30" y="8"/>
                      <a:pt x="30" y="8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18" y="7"/>
                      <a:pt x="0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CD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7B75393-0A9B-5959-9841-8BDB32FFD3BD}"/>
                </a:ext>
              </a:extLst>
            </p:cNvPr>
            <p:cNvGrpSpPr/>
            <p:nvPr/>
          </p:nvGrpSpPr>
          <p:grpSpPr>
            <a:xfrm>
              <a:off x="13897708" y="5396066"/>
              <a:ext cx="944563" cy="941388"/>
              <a:chOff x="13766801" y="5068887"/>
              <a:chExt cx="944563" cy="941388"/>
            </a:xfrm>
          </p:grpSpPr>
          <p:sp>
            <p:nvSpPr>
              <p:cNvPr id="133" name="Rectangle 109">
                <a:extLst>
                  <a:ext uri="{FF2B5EF4-FFF2-40B4-BE49-F238E27FC236}">
                    <a16:creationId xmlns:a16="http://schemas.microsoft.com/office/drawing/2014/main" id="{03B0C528-6EA5-32DD-E10E-1E17D19C8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3676" y="6008687"/>
                <a:ext cx="1588" cy="1588"/>
              </a:xfrm>
              <a:prstGeom prst="rect">
                <a:avLst/>
              </a:prstGeom>
              <a:solidFill>
                <a:srgbClr val="00B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4" name="Freeform 110">
                <a:extLst>
                  <a:ext uri="{FF2B5EF4-FFF2-40B4-BE49-F238E27FC236}">
                    <a16:creationId xmlns:a16="http://schemas.microsoft.com/office/drawing/2014/main" id="{4823C596-E729-8C50-40C3-5BC292020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3676" y="60086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5" name="Freeform 149">
                <a:extLst>
                  <a:ext uri="{FF2B5EF4-FFF2-40B4-BE49-F238E27FC236}">
                    <a16:creationId xmlns:a16="http://schemas.microsoft.com/office/drawing/2014/main" id="{6F565B53-F4F4-4B2D-0DD7-815A3B080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60551" y="5745162"/>
                <a:ext cx="150813" cy="112713"/>
              </a:xfrm>
              <a:custGeom>
                <a:avLst/>
                <a:gdLst>
                  <a:gd name="T0" fmla="*/ 0 w 95"/>
                  <a:gd name="T1" fmla="*/ 32 h 71"/>
                  <a:gd name="T2" fmla="*/ 78 w 95"/>
                  <a:gd name="T3" fmla="*/ 0 h 71"/>
                  <a:gd name="T4" fmla="*/ 95 w 95"/>
                  <a:gd name="T5" fmla="*/ 35 h 71"/>
                  <a:gd name="T6" fmla="*/ 18 w 95"/>
                  <a:gd name="T7" fmla="*/ 71 h 71"/>
                  <a:gd name="T8" fmla="*/ 0 w 95"/>
                  <a:gd name="T9" fmla="*/ 3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71">
                    <a:moveTo>
                      <a:pt x="0" y="32"/>
                    </a:moveTo>
                    <a:lnTo>
                      <a:pt x="78" y="0"/>
                    </a:lnTo>
                    <a:lnTo>
                      <a:pt x="95" y="35"/>
                    </a:lnTo>
                    <a:lnTo>
                      <a:pt x="18" y="7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6" name="Freeform 223">
                <a:extLst>
                  <a:ext uri="{FF2B5EF4-FFF2-40B4-BE49-F238E27FC236}">
                    <a16:creationId xmlns:a16="http://schemas.microsoft.com/office/drawing/2014/main" id="{AD69276E-49EA-1682-E936-B0CB420E6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9826" y="5068887"/>
                <a:ext cx="709613" cy="525463"/>
              </a:xfrm>
              <a:custGeom>
                <a:avLst/>
                <a:gdLst>
                  <a:gd name="T0" fmla="*/ 0 w 127"/>
                  <a:gd name="T1" fmla="*/ 0 h 94"/>
                  <a:gd name="T2" fmla="*/ 0 w 127"/>
                  <a:gd name="T3" fmla="*/ 39 h 94"/>
                  <a:gd name="T4" fmla="*/ 55 w 127"/>
                  <a:gd name="T5" fmla="*/ 94 h 94"/>
                  <a:gd name="T6" fmla="*/ 73 w 127"/>
                  <a:gd name="T7" fmla="*/ 94 h 94"/>
                  <a:gd name="T8" fmla="*/ 127 w 127"/>
                  <a:gd name="T9" fmla="*/ 39 h 94"/>
                  <a:gd name="T10" fmla="*/ 127 w 127"/>
                  <a:gd name="T11" fmla="*/ 0 h 94"/>
                  <a:gd name="T12" fmla="*/ 0 w 127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4">
                    <a:moveTo>
                      <a:pt x="0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69"/>
                      <a:pt x="25" y="94"/>
                      <a:pt x="55" y="94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103" y="94"/>
                      <a:pt x="127" y="69"/>
                      <a:pt x="127" y="39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2C4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7" name="Freeform 224">
                <a:extLst>
                  <a:ext uri="{FF2B5EF4-FFF2-40B4-BE49-F238E27FC236}">
                    <a16:creationId xmlns:a16="http://schemas.microsoft.com/office/drawing/2014/main" id="{786465DD-9E12-CA29-389C-56A68D2B3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66801" y="5594350"/>
                <a:ext cx="860425" cy="88900"/>
              </a:xfrm>
              <a:custGeom>
                <a:avLst/>
                <a:gdLst>
                  <a:gd name="T0" fmla="*/ 15 w 154"/>
                  <a:gd name="T1" fmla="*/ 16 h 16"/>
                  <a:gd name="T2" fmla="*/ 139 w 154"/>
                  <a:gd name="T3" fmla="*/ 16 h 16"/>
                  <a:gd name="T4" fmla="*/ 154 w 154"/>
                  <a:gd name="T5" fmla="*/ 0 h 16"/>
                  <a:gd name="T6" fmla="*/ 0 w 154"/>
                  <a:gd name="T7" fmla="*/ 0 h 16"/>
                  <a:gd name="T8" fmla="*/ 15 w 154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16">
                    <a:moveTo>
                      <a:pt x="15" y="16"/>
                    </a:moveTo>
                    <a:cubicBezTo>
                      <a:pt x="139" y="16"/>
                      <a:pt x="139" y="16"/>
                      <a:pt x="139" y="16"/>
                    </a:cubicBezTo>
                    <a:cubicBezTo>
                      <a:pt x="143" y="14"/>
                      <a:pt x="149" y="8"/>
                      <a:pt x="1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6"/>
                      <a:pt x="8" y="11"/>
                      <a:pt x="15" y="16"/>
                    </a:cubicBezTo>
                  </a:path>
                </a:pathLst>
              </a:custGeom>
              <a:solidFill>
                <a:srgbClr val="9E4A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8" name="Freeform 225">
                <a:extLst>
                  <a:ext uri="{FF2B5EF4-FFF2-40B4-BE49-F238E27FC236}">
                    <a16:creationId xmlns:a16="http://schemas.microsoft.com/office/drawing/2014/main" id="{B84D18E8-DF26-C1FA-F168-8125BDD3D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6101" y="5086350"/>
                <a:ext cx="195263" cy="268288"/>
              </a:xfrm>
              <a:custGeom>
                <a:avLst/>
                <a:gdLst>
                  <a:gd name="T0" fmla="*/ 3 w 35"/>
                  <a:gd name="T1" fmla="*/ 48 h 48"/>
                  <a:gd name="T2" fmla="*/ 2 w 35"/>
                  <a:gd name="T3" fmla="*/ 48 h 48"/>
                  <a:gd name="T4" fmla="*/ 3 w 35"/>
                  <a:gd name="T5" fmla="*/ 40 h 48"/>
                  <a:gd name="T6" fmla="*/ 23 w 35"/>
                  <a:gd name="T7" fmla="*/ 28 h 48"/>
                  <a:gd name="T8" fmla="*/ 23 w 35"/>
                  <a:gd name="T9" fmla="*/ 17 h 48"/>
                  <a:gd name="T10" fmla="*/ 5 w 35"/>
                  <a:gd name="T11" fmla="*/ 18 h 48"/>
                  <a:gd name="T12" fmla="*/ 0 w 35"/>
                  <a:gd name="T13" fmla="*/ 10 h 48"/>
                  <a:gd name="T14" fmla="*/ 30 w 35"/>
                  <a:gd name="T15" fmla="*/ 11 h 48"/>
                  <a:gd name="T16" fmla="*/ 31 w 35"/>
                  <a:gd name="T17" fmla="*/ 32 h 48"/>
                  <a:gd name="T18" fmla="*/ 3 w 35"/>
                  <a:gd name="T1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8">
                    <a:moveTo>
                      <a:pt x="3" y="48"/>
                    </a:moveTo>
                    <a:cubicBezTo>
                      <a:pt x="3" y="48"/>
                      <a:pt x="3" y="48"/>
                      <a:pt x="2" y="48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13" y="40"/>
                      <a:pt x="20" y="34"/>
                      <a:pt x="23" y="28"/>
                    </a:cubicBezTo>
                    <a:cubicBezTo>
                      <a:pt x="25" y="24"/>
                      <a:pt x="25" y="19"/>
                      <a:pt x="23" y="17"/>
                    </a:cubicBezTo>
                    <a:cubicBezTo>
                      <a:pt x="17" y="9"/>
                      <a:pt x="5" y="17"/>
                      <a:pt x="5" y="1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7" y="6"/>
                      <a:pt x="22" y="0"/>
                      <a:pt x="30" y="11"/>
                    </a:cubicBezTo>
                    <a:cubicBezTo>
                      <a:pt x="34" y="17"/>
                      <a:pt x="35" y="25"/>
                      <a:pt x="31" y="32"/>
                    </a:cubicBezTo>
                    <a:cubicBezTo>
                      <a:pt x="26" y="42"/>
                      <a:pt x="15" y="48"/>
                      <a:pt x="3" y="48"/>
                    </a:cubicBezTo>
                  </a:path>
                </a:pathLst>
              </a:custGeom>
              <a:solidFill>
                <a:srgbClr val="2C4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9" name="Freeform 226">
                <a:extLst>
                  <a:ext uri="{FF2B5EF4-FFF2-40B4-BE49-F238E27FC236}">
                    <a16:creationId xmlns:a16="http://schemas.microsoft.com/office/drawing/2014/main" id="{56557C97-BF6B-ADEF-64AD-23E6828FC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7013" y="5068887"/>
                <a:ext cx="352425" cy="525463"/>
              </a:xfrm>
              <a:custGeom>
                <a:avLst/>
                <a:gdLst>
                  <a:gd name="T0" fmla="*/ 63 w 63"/>
                  <a:gd name="T1" fmla="*/ 0 h 94"/>
                  <a:gd name="T2" fmla="*/ 0 w 63"/>
                  <a:gd name="T3" fmla="*/ 0 h 94"/>
                  <a:gd name="T4" fmla="*/ 0 w 63"/>
                  <a:gd name="T5" fmla="*/ 94 h 94"/>
                  <a:gd name="T6" fmla="*/ 9 w 63"/>
                  <a:gd name="T7" fmla="*/ 94 h 94"/>
                  <a:gd name="T8" fmla="*/ 62 w 63"/>
                  <a:gd name="T9" fmla="*/ 51 h 94"/>
                  <a:gd name="T10" fmla="*/ 60 w 63"/>
                  <a:gd name="T11" fmla="*/ 51 h 94"/>
                  <a:gd name="T12" fmla="*/ 59 w 63"/>
                  <a:gd name="T13" fmla="*/ 51 h 94"/>
                  <a:gd name="T14" fmla="*/ 60 w 63"/>
                  <a:gd name="T15" fmla="*/ 43 h 94"/>
                  <a:gd name="T16" fmla="*/ 60 w 63"/>
                  <a:gd name="T17" fmla="*/ 43 h 94"/>
                  <a:gd name="T18" fmla="*/ 63 w 63"/>
                  <a:gd name="T19" fmla="*/ 42 h 94"/>
                  <a:gd name="T20" fmla="*/ 63 w 63"/>
                  <a:gd name="T21" fmla="*/ 39 h 94"/>
                  <a:gd name="T22" fmla="*/ 63 w 63"/>
                  <a:gd name="T23" fmla="*/ 20 h 94"/>
                  <a:gd name="T24" fmla="*/ 62 w 63"/>
                  <a:gd name="T25" fmla="*/ 21 h 94"/>
                  <a:gd name="T26" fmla="*/ 57 w 63"/>
                  <a:gd name="T27" fmla="*/ 13 h 94"/>
                  <a:gd name="T28" fmla="*/ 63 w 63"/>
                  <a:gd name="T29" fmla="*/ 10 h 94"/>
                  <a:gd name="T30" fmla="*/ 63 w 63"/>
                  <a:gd name="T3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94">
                    <a:moveTo>
                      <a:pt x="6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9" y="94"/>
                      <a:pt x="9" y="94"/>
                      <a:pt x="9" y="94"/>
                    </a:cubicBezTo>
                    <a:cubicBezTo>
                      <a:pt x="35" y="94"/>
                      <a:pt x="56" y="76"/>
                      <a:pt x="62" y="51"/>
                    </a:cubicBezTo>
                    <a:cubicBezTo>
                      <a:pt x="62" y="51"/>
                      <a:pt x="61" y="51"/>
                      <a:pt x="60" y="51"/>
                    </a:cubicBezTo>
                    <a:cubicBezTo>
                      <a:pt x="60" y="51"/>
                      <a:pt x="60" y="51"/>
                      <a:pt x="59" y="51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61" y="43"/>
                      <a:pt x="62" y="43"/>
                      <a:pt x="63" y="42"/>
                    </a:cubicBezTo>
                    <a:cubicBezTo>
                      <a:pt x="63" y="41"/>
                      <a:pt x="63" y="40"/>
                      <a:pt x="63" y="39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3" y="20"/>
                      <a:pt x="62" y="21"/>
                      <a:pt x="62" y="21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9" y="12"/>
                      <a:pt x="61" y="11"/>
                      <a:pt x="63" y="10"/>
                    </a:cubicBezTo>
                    <a:cubicBezTo>
                      <a:pt x="63" y="0"/>
                      <a:pt x="63" y="0"/>
                      <a:pt x="63" y="0"/>
                    </a:cubicBezTo>
                  </a:path>
                </a:pathLst>
              </a:custGeom>
              <a:solidFill>
                <a:srgbClr val="374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0" name="Freeform 227">
                <a:extLst>
                  <a:ext uri="{FF2B5EF4-FFF2-40B4-BE49-F238E27FC236}">
                    <a16:creationId xmlns:a16="http://schemas.microsoft.com/office/drawing/2014/main" id="{0A05363B-A4E0-5309-F8D3-04996DF8CE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516101" y="5124450"/>
                <a:ext cx="33338" cy="230188"/>
              </a:xfrm>
              <a:custGeom>
                <a:avLst/>
                <a:gdLst>
                  <a:gd name="T0" fmla="*/ 6 w 6"/>
                  <a:gd name="T1" fmla="*/ 32 h 41"/>
                  <a:gd name="T2" fmla="*/ 3 w 6"/>
                  <a:gd name="T3" fmla="*/ 33 h 41"/>
                  <a:gd name="T4" fmla="*/ 3 w 6"/>
                  <a:gd name="T5" fmla="*/ 33 h 41"/>
                  <a:gd name="T6" fmla="*/ 2 w 6"/>
                  <a:gd name="T7" fmla="*/ 41 h 41"/>
                  <a:gd name="T8" fmla="*/ 3 w 6"/>
                  <a:gd name="T9" fmla="*/ 41 h 41"/>
                  <a:gd name="T10" fmla="*/ 5 w 6"/>
                  <a:gd name="T11" fmla="*/ 41 h 41"/>
                  <a:gd name="T12" fmla="*/ 6 w 6"/>
                  <a:gd name="T13" fmla="*/ 32 h 41"/>
                  <a:gd name="T14" fmla="*/ 6 w 6"/>
                  <a:gd name="T15" fmla="*/ 0 h 41"/>
                  <a:gd name="T16" fmla="*/ 6 w 6"/>
                  <a:gd name="T17" fmla="*/ 0 h 41"/>
                  <a:gd name="T18" fmla="*/ 0 w 6"/>
                  <a:gd name="T19" fmla="*/ 3 h 41"/>
                  <a:gd name="T20" fmla="*/ 5 w 6"/>
                  <a:gd name="T21" fmla="*/ 11 h 41"/>
                  <a:gd name="T22" fmla="*/ 6 w 6"/>
                  <a:gd name="T23" fmla="*/ 10 h 41"/>
                  <a:gd name="T24" fmla="*/ 6 w 6"/>
                  <a:gd name="T25" fmla="*/ 10 h 41"/>
                  <a:gd name="T26" fmla="*/ 6 w 6"/>
                  <a:gd name="T2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41">
                    <a:moveTo>
                      <a:pt x="6" y="32"/>
                    </a:move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41"/>
                      <a:pt x="5" y="41"/>
                      <a:pt x="5" y="41"/>
                    </a:cubicBezTo>
                    <a:cubicBezTo>
                      <a:pt x="6" y="38"/>
                      <a:pt x="6" y="35"/>
                      <a:pt x="6" y="3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2"/>
                      <a:pt x="0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374B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41" name="Freeform 228">
                <a:extLst>
                  <a:ext uri="{FF2B5EF4-FFF2-40B4-BE49-F238E27FC236}">
                    <a16:creationId xmlns:a16="http://schemas.microsoft.com/office/drawing/2014/main" id="{36D9E664-0F2C-E049-8A36-6C88521FE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7013" y="5594350"/>
                <a:ext cx="430213" cy="88900"/>
              </a:xfrm>
              <a:custGeom>
                <a:avLst/>
                <a:gdLst>
                  <a:gd name="T0" fmla="*/ 0 w 77"/>
                  <a:gd name="T1" fmla="*/ 16 h 16"/>
                  <a:gd name="T2" fmla="*/ 62 w 77"/>
                  <a:gd name="T3" fmla="*/ 16 h 16"/>
                  <a:gd name="T4" fmla="*/ 77 w 77"/>
                  <a:gd name="T5" fmla="*/ 0 h 16"/>
                  <a:gd name="T6" fmla="*/ 0 w 77"/>
                  <a:gd name="T7" fmla="*/ 0 h 16"/>
                  <a:gd name="T8" fmla="*/ 0 w 7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16">
                    <a:moveTo>
                      <a:pt x="0" y="16"/>
                    </a:moveTo>
                    <a:cubicBezTo>
                      <a:pt x="62" y="16"/>
                      <a:pt x="62" y="16"/>
                      <a:pt x="62" y="16"/>
                    </a:cubicBezTo>
                    <a:cubicBezTo>
                      <a:pt x="66" y="14"/>
                      <a:pt x="72" y="8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93D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E76439-A52A-78D8-F076-02F93851C781}"/>
                </a:ext>
              </a:extLst>
            </p:cNvPr>
            <p:cNvGrpSpPr/>
            <p:nvPr/>
          </p:nvGrpSpPr>
          <p:grpSpPr>
            <a:xfrm>
              <a:off x="8441529" y="7649918"/>
              <a:ext cx="720725" cy="1223963"/>
              <a:chOff x="8251826" y="7075487"/>
              <a:chExt cx="720725" cy="1223963"/>
            </a:xfrm>
          </p:grpSpPr>
          <p:sp>
            <p:nvSpPr>
              <p:cNvPr id="101" name="Rectangle 229">
                <a:extLst>
                  <a:ext uri="{FF2B5EF4-FFF2-40B4-BE49-F238E27FC236}">
                    <a16:creationId xmlns:a16="http://schemas.microsoft.com/office/drawing/2014/main" id="{C6984931-CEBF-D98F-2DF3-F52D4D3DE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826" y="7075487"/>
                <a:ext cx="341313" cy="1223963"/>
              </a:xfrm>
              <a:prstGeom prst="rect">
                <a:avLst/>
              </a:prstGeom>
              <a:solidFill>
                <a:srgbClr val="2C42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2" name="Rectangle 230">
                <a:extLst>
                  <a:ext uri="{FF2B5EF4-FFF2-40B4-BE49-F238E27FC236}">
                    <a16:creationId xmlns:a16="http://schemas.microsoft.com/office/drawing/2014/main" id="{79360FC8-4724-5F83-0CAC-B237F4085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826" y="7075487"/>
                <a:ext cx="341313" cy="1223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3" name="Rectangle 233">
                <a:extLst>
                  <a:ext uri="{FF2B5EF4-FFF2-40B4-BE49-F238E27FC236}">
                    <a16:creationId xmlns:a16="http://schemas.microsoft.com/office/drawing/2014/main" id="{4166037C-DA21-57D4-A79C-BABDE4921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826" y="7735887"/>
                <a:ext cx="341313" cy="184150"/>
              </a:xfrm>
              <a:prstGeom prst="rect">
                <a:avLst/>
              </a:prstGeom>
              <a:solidFill>
                <a:srgbClr val="FFA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4" name="Rectangle 234">
                <a:extLst>
                  <a:ext uri="{FF2B5EF4-FFF2-40B4-BE49-F238E27FC236}">
                    <a16:creationId xmlns:a16="http://schemas.microsoft.com/office/drawing/2014/main" id="{EEC608B1-7E79-B0CA-177B-0EC5F4E5B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826" y="7735887"/>
                <a:ext cx="341313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5" name="Rectangle 235">
                <a:extLst>
                  <a:ext uri="{FF2B5EF4-FFF2-40B4-BE49-F238E27FC236}">
                    <a16:creationId xmlns:a16="http://schemas.microsoft.com/office/drawing/2014/main" id="{72C07A24-AF0F-06E6-0155-700BEE29F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826" y="7981950"/>
                <a:ext cx="341313" cy="184150"/>
              </a:xfrm>
              <a:prstGeom prst="rect">
                <a:avLst/>
              </a:prstGeom>
              <a:solidFill>
                <a:srgbClr val="FFAC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6" name="Rectangle 236">
                <a:extLst>
                  <a:ext uri="{FF2B5EF4-FFF2-40B4-BE49-F238E27FC236}">
                    <a16:creationId xmlns:a16="http://schemas.microsoft.com/office/drawing/2014/main" id="{DC27BED4-2F10-5D08-F8F6-628C5CB74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1826" y="7981950"/>
                <a:ext cx="341313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7" name="Rectangle 237">
                <a:extLst>
                  <a:ext uri="{FF2B5EF4-FFF2-40B4-BE49-F238E27FC236}">
                    <a16:creationId xmlns:a16="http://schemas.microsoft.com/office/drawing/2014/main" id="{38A10F3C-908D-D6BE-3E43-B6A904778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3138" y="7281862"/>
                <a:ext cx="177800" cy="1017588"/>
              </a:xfrm>
              <a:prstGeom prst="rect">
                <a:avLst/>
              </a:prstGeom>
              <a:solidFill>
                <a:srgbClr val="EB5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8" name="Rectangle 238">
                <a:extLst>
                  <a:ext uri="{FF2B5EF4-FFF2-40B4-BE49-F238E27FC236}">
                    <a16:creationId xmlns:a16="http://schemas.microsoft.com/office/drawing/2014/main" id="{BAC7A48C-6A90-A928-C6EA-166779E10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3138" y="7281862"/>
                <a:ext cx="177800" cy="1017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9" name="Rectangle 239">
                <a:extLst>
                  <a:ext uri="{FF2B5EF4-FFF2-40B4-BE49-F238E27FC236}">
                    <a16:creationId xmlns:a16="http://schemas.microsoft.com/office/drawing/2014/main" id="{6F225105-AED3-92D0-62DB-5E76A396E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8701" y="7377112"/>
                <a:ext cx="73025" cy="827088"/>
              </a:xfrm>
              <a:prstGeom prst="rect">
                <a:avLst/>
              </a:prstGeom>
              <a:solidFill>
                <a:srgbClr val="FFFD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0" name="Rectangle 240">
                <a:extLst>
                  <a:ext uri="{FF2B5EF4-FFF2-40B4-BE49-F238E27FC236}">
                    <a16:creationId xmlns:a16="http://schemas.microsoft.com/office/drawing/2014/main" id="{6E9377BF-88E0-5C92-80CE-E49B674B8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8701" y="7377112"/>
                <a:ext cx="73025" cy="827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1" name="Rectangle 241">
                <a:extLst>
                  <a:ext uri="{FF2B5EF4-FFF2-40B4-BE49-F238E27FC236}">
                    <a16:creationId xmlns:a16="http://schemas.microsoft.com/office/drawing/2014/main" id="{47E9707B-63D2-547A-93EA-9BF7F5DC8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938" y="7165975"/>
                <a:ext cx="201613" cy="1133475"/>
              </a:xfrm>
              <a:prstGeom prst="rect">
                <a:avLst/>
              </a:prstGeom>
              <a:solidFill>
                <a:srgbClr val="69C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2" name="Rectangle 242">
                <a:extLst>
                  <a:ext uri="{FF2B5EF4-FFF2-40B4-BE49-F238E27FC236}">
                    <a16:creationId xmlns:a16="http://schemas.microsoft.com/office/drawing/2014/main" id="{EF48FA6A-2438-39B5-9D0C-CE9F9EB5E5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938" y="7165975"/>
                <a:ext cx="201613" cy="1133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3" name="Oval 243">
                <a:extLst>
                  <a:ext uri="{FF2B5EF4-FFF2-40B4-BE49-F238E27FC236}">
                    <a16:creationId xmlns:a16="http://schemas.microsoft.com/office/drawing/2014/main" id="{35624125-E747-4AB3-13A3-422435271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1738" y="8170862"/>
                <a:ext cx="10636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4" name="Oval 244">
                <a:extLst>
                  <a:ext uri="{FF2B5EF4-FFF2-40B4-BE49-F238E27FC236}">
                    <a16:creationId xmlns:a16="http://schemas.microsoft.com/office/drawing/2014/main" id="{9B703B62-E40A-465A-2824-8CBEC5F8B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1738" y="8059737"/>
                <a:ext cx="10636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5" name="Rectangle 245">
                <a:extLst>
                  <a:ext uri="{FF2B5EF4-FFF2-40B4-BE49-F238E27FC236}">
                    <a16:creationId xmlns:a16="http://schemas.microsoft.com/office/drawing/2014/main" id="{184809DE-B8F8-0A7B-FA80-2A90EA04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1426" y="7165975"/>
                <a:ext cx="26988" cy="8048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6" name="Rectangle 246">
                <a:extLst>
                  <a:ext uri="{FF2B5EF4-FFF2-40B4-BE49-F238E27FC236}">
                    <a16:creationId xmlns:a16="http://schemas.microsoft.com/office/drawing/2014/main" id="{DEE474C6-8270-6127-AEB1-0B4493437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1426" y="7165975"/>
                <a:ext cx="26988" cy="804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7" name="Freeform 247">
                <a:extLst>
                  <a:ext uri="{FF2B5EF4-FFF2-40B4-BE49-F238E27FC236}">
                    <a16:creationId xmlns:a16="http://schemas.microsoft.com/office/drawing/2014/main" id="{D13629AB-487C-36AE-F8A0-533F1ABA0D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51826" y="7075487"/>
                <a:ext cx="341313" cy="906463"/>
              </a:xfrm>
              <a:custGeom>
                <a:avLst/>
                <a:gdLst>
                  <a:gd name="T0" fmla="*/ 67 w 215"/>
                  <a:gd name="T1" fmla="*/ 532 h 571"/>
                  <a:gd name="T2" fmla="*/ 0 w 215"/>
                  <a:gd name="T3" fmla="*/ 532 h 571"/>
                  <a:gd name="T4" fmla="*/ 0 w 215"/>
                  <a:gd name="T5" fmla="*/ 571 h 571"/>
                  <a:gd name="T6" fmla="*/ 56 w 215"/>
                  <a:gd name="T7" fmla="*/ 571 h 571"/>
                  <a:gd name="T8" fmla="*/ 67 w 215"/>
                  <a:gd name="T9" fmla="*/ 532 h 571"/>
                  <a:gd name="T10" fmla="*/ 215 w 215"/>
                  <a:gd name="T11" fmla="*/ 0 h 571"/>
                  <a:gd name="T12" fmla="*/ 0 w 215"/>
                  <a:gd name="T13" fmla="*/ 0 h 571"/>
                  <a:gd name="T14" fmla="*/ 0 w 215"/>
                  <a:gd name="T15" fmla="*/ 416 h 571"/>
                  <a:gd name="T16" fmla="*/ 98 w 215"/>
                  <a:gd name="T17" fmla="*/ 416 h 571"/>
                  <a:gd name="T18" fmla="*/ 109 w 215"/>
                  <a:gd name="T19" fmla="*/ 384 h 571"/>
                  <a:gd name="T20" fmla="*/ 74 w 215"/>
                  <a:gd name="T21" fmla="*/ 384 h 571"/>
                  <a:gd name="T22" fmla="*/ 74 w 215"/>
                  <a:gd name="T23" fmla="*/ 46 h 571"/>
                  <a:gd name="T24" fmla="*/ 130 w 215"/>
                  <a:gd name="T25" fmla="*/ 46 h 571"/>
                  <a:gd name="T26" fmla="*/ 130 w 215"/>
                  <a:gd name="T27" fmla="*/ 310 h 571"/>
                  <a:gd name="T28" fmla="*/ 215 w 215"/>
                  <a:gd name="T29" fmla="*/ 0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" h="571">
                    <a:moveTo>
                      <a:pt x="67" y="532"/>
                    </a:moveTo>
                    <a:lnTo>
                      <a:pt x="0" y="532"/>
                    </a:lnTo>
                    <a:lnTo>
                      <a:pt x="0" y="571"/>
                    </a:lnTo>
                    <a:lnTo>
                      <a:pt x="56" y="571"/>
                    </a:lnTo>
                    <a:lnTo>
                      <a:pt x="67" y="532"/>
                    </a:lnTo>
                    <a:close/>
                    <a:moveTo>
                      <a:pt x="215" y="0"/>
                    </a:moveTo>
                    <a:lnTo>
                      <a:pt x="0" y="0"/>
                    </a:lnTo>
                    <a:lnTo>
                      <a:pt x="0" y="416"/>
                    </a:lnTo>
                    <a:lnTo>
                      <a:pt x="98" y="416"/>
                    </a:lnTo>
                    <a:lnTo>
                      <a:pt x="109" y="384"/>
                    </a:lnTo>
                    <a:lnTo>
                      <a:pt x="74" y="384"/>
                    </a:lnTo>
                    <a:lnTo>
                      <a:pt x="74" y="46"/>
                    </a:lnTo>
                    <a:lnTo>
                      <a:pt x="130" y="46"/>
                    </a:lnTo>
                    <a:lnTo>
                      <a:pt x="130" y="31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283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8" name="Freeform 248">
                <a:extLst>
                  <a:ext uri="{FF2B5EF4-FFF2-40B4-BE49-F238E27FC236}">
                    <a16:creationId xmlns:a16="http://schemas.microsoft.com/office/drawing/2014/main" id="{7B8DD9A1-2F0B-D24D-2883-691F079BB1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51826" y="7075487"/>
                <a:ext cx="341313" cy="906463"/>
              </a:xfrm>
              <a:custGeom>
                <a:avLst/>
                <a:gdLst>
                  <a:gd name="T0" fmla="*/ 67 w 215"/>
                  <a:gd name="T1" fmla="*/ 532 h 571"/>
                  <a:gd name="T2" fmla="*/ 0 w 215"/>
                  <a:gd name="T3" fmla="*/ 532 h 571"/>
                  <a:gd name="T4" fmla="*/ 0 w 215"/>
                  <a:gd name="T5" fmla="*/ 571 h 571"/>
                  <a:gd name="T6" fmla="*/ 56 w 215"/>
                  <a:gd name="T7" fmla="*/ 571 h 571"/>
                  <a:gd name="T8" fmla="*/ 67 w 215"/>
                  <a:gd name="T9" fmla="*/ 532 h 571"/>
                  <a:gd name="T10" fmla="*/ 215 w 215"/>
                  <a:gd name="T11" fmla="*/ 0 h 571"/>
                  <a:gd name="T12" fmla="*/ 0 w 215"/>
                  <a:gd name="T13" fmla="*/ 0 h 571"/>
                  <a:gd name="T14" fmla="*/ 0 w 215"/>
                  <a:gd name="T15" fmla="*/ 416 h 571"/>
                  <a:gd name="T16" fmla="*/ 98 w 215"/>
                  <a:gd name="T17" fmla="*/ 416 h 571"/>
                  <a:gd name="T18" fmla="*/ 109 w 215"/>
                  <a:gd name="T19" fmla="*/ 384 h 571"/>
                  <a:gd name="T20" fmla="*/ 74 w 215"/>
                  <a:gd name="T21" fmla="*/ 384 h 571"/>
                  <a:gd name="T22" fmla="*/ 74 w 215"/>
                  <a:gd name="T23" fmla="*/ 46 h 571"/>
                  <a:gd name="T24" fmla="*/ 130 w 215"/>
                  <a:gd name="T25" fmla="*/ 46 h 571"/>
                  <a:gd name="T26" fmla="*/ 130 w 215"/>
                  <a:gd name="T27" fmla="*/ 310 h 571"/>
                  <a:gd name="T28" fmla="*/ 215 w 215"/>
                  <a:gd name="T29" fmla="*/ 0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" h="571">
                    <a:moveTo>
                      <a:pt x="67" y="532"/>
                    </a:moveTo>
                    <a:lnTo>
                      <a:pt x="0" y="532"/>
                    </a:lnTo>
                    <a:lnTo>
                      <a:pt x="0" y="571"/>
                    </a:lnTo>
                    <a:lnTo>
                      <a:pt x="56" y="571"/>
                    </a:lnTo>
                    <a:lnTo>
                      <a:pt x="67" y="532"/>
                    </a:lnTo>
                    <a:moveTo>
                      <a:pt x="215" y="0"/>
                    </a:moveTo>
                    <a:lnTo>
                      <a:pt x="0" y="0"/>
                    </a:lnTo>
                    <a:lnTo>
                      <a:pt x="0" y="416"/>
                    </a:lnTo>
                    <a:lnTo>
                      <a:pt x="98" y="416"/>
                    </a:lnTo>
                    <a:lnTo>
                      <a:pt x="109" y="384"/>
                    </a:lnTo>
                    <a:lnTo>
                      <a:pt x="74" y="384"/>
                    </a:lnTo>
                    <a:lnTo>
                      <a:pt x="74" y="46"/>
                    </a:lnTo>
                    <a:lnTo>
                      <a:pt x="130" y="46"/>
                    </a:lnTo>
                    <a:lnTo>
                      <a:pt x="130" y="310"/>
                    </a:lnTo>
                    <a:lnTo>
                      <a:pt x="2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19" name="Freeform 251">
                <a:extLst>
                  <a:ext uri="{FF2B5EF4-FFF2-40B4-BE49-F238E27FC236}">
                    <a16:creationId xmlns:a16="http://schemas.microsoft.com/office/drawing/2014/main" id="{EB97CD6C-91C6-ADD3-66FF-0045AEDAC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826" y="7735887"/>
                <a:ext cx="155575" cy="184150"/>
              </a:xfrm>
              <a:custGeom>
                <a:avLst/>
                <a:gdLst>
                  <a:gd name="T0" fmla="*/ 98 w 98"/>
                  <a:gd name="T1" fmla="*/ 0 h 116"/>
                  <a:gd name="T2" fmla="*/ 0 w 98"/>
                  <a:gd name="T3" fmla="*/ 0 h 116"/>
                  <a:gd name="T4" fmla="*/ 0 w 98"/>
                  <a:gd name="T5" fmla="*/ 116 h 116"/>
                  <a:gd name="T6" fmla="*/ 67 w 98"/>
                  <a:gd name="T7" fmla="*/ 116 h 116"/>
                  <a:gd name="T8" fmla="*/ 98 w 98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16">
                    <a:moveTo>
                      <a:pt x="98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67" y="116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E59A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0" name="Freeform 252">
                <a:extLst>
                  <a:ext uri="{FF2B5EF4-FFF2-40B4-BE49-F238E27FC236}">
                    <a16:creationId xmlns:a16="http://schemas.microsoft.com/office/drawing/2014/main" id="{078F7A3A-A6F3-12DA-E83C-ACEAEC071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826" y="7735887"/>
                <a:ext cx="155575" cy="184150"/>
              </a:xfrm>
              <a:custGeom>
                <a:avLst/>
                <a:gdLst>
                  <a:gd name="T0" fmla="*/ 98 w 98"/>
                  <a:gd name="T1" fmla="*/ 0 h 116"/>
                  <a:gd name="T2" fmla="*/ 0 w 98"/>
                  <a:gd name="T3" fmla="*/ 0 h 116"/>
                  <a:gd name="T4" fmla="*/ 0 w 98"/>
                  <a:gd name="T5" fmla="*/ 116 h 116"/>
                  <a:gd name="T6" fmla="*/ 67 w 98"/>
                  <a:gd name="T7" fmla="*/ 116 h 116"/>
                  <a:gd name="T8" fmla="*/ 98 w 98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16">
                    <a:moveTo>
                      <a:pt x="98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67" y="116"/>
                    </a:lnTo>
                    <a:lnTo>
                      <a:pt x="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1" name="Freeform 253">
                <a:extLst>
                  <a:ext uri="{FF2B5EF4-FFF2-40B4-BE49-F238E27FC236}">
                    <a16:creationId xmlns:a16="http://schemas.microsoft.com/office/drawing/2014/main" id="{80BBF6EB-58A1-3C30-0D76-1994CAE2E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826" y="8166100"/>
                <a:ext cx="39688" cy="133350"/>
              </a:xfrm>
              <a:custGeom>
                <a:avLst/>
                <a:gdLst>
                  <a:gd name="T0" fmla="*/ 25 w 25"/>
                  <a:gd name="T1" fmla="*/ 0 h 84"/>
                  <a:gd name="T2" fmla="*/ 0 w 25"/>
                  <a:gd name="T3" fmla="*/ 0 h 84"/>
                  <a:gd name="T4" fmla="*/ 0 w 25"/>
                  <a:gd name="T5" fmla="*/ 84 h 84"/>
                  <a:gd name="T6" fmla="*/ 25 w 25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4">
                    <a:moveTo>
                      <a:pt x="2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283B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2" name="Freeform 254">
                <a:extLst>
                  <a:ext uri="{FF2B5EF4-FFF2-40B4-BE49-F238E27FC236}">
                    <a16:creationId xmlns:a16="http://schemas.microsoft.com/office/drawing/2014/main" id="{2F86D6A7-0B1A-F17C-86C5-52912FFCA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826" y="8166100"/>
                <a:ext cx="39688" cy="133350"/>
              </a:xfrm>
              <a:custGeom>
                <a:avLst/>
                <a:gdLst>
                  <a:gd name="T0" fmla="*/ 25 w 25"/>
                  <a:gd name="T1" fmla="*/ 0 h 84"/>
                  <a:gd name="T2" fmla="*/ 0 w 25"/>
                  <a:gd name="T3" fmla="*/ 0 h 84"/>
                  <a:gd name="T4" fmla="*/ 0 w 25"/>
                  <a:gd name="T5" fmla="*/ 84 h 84"/>
                  <a:gd name="T6" fmla="*/ 25 w 25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4">
                    <a:moveTo>
                      <a:pt x="25" y="0"/>
                    </a:moveTo>
                    <a:lnTo>
                      <a:pt x="0" y="0"/>
                    </a:lnTo>
                    <a:lnTo>
                      <a:pt x="0" y="84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3" name="Freeform 255">
                <a:extLst>
                  <a:ext uri="{FF2B5EF4-FFF2-40B4-BE49-F238E27FC236}">
                    <a16:creationId xmlns:a16="http://schemas.microsoft.com/office/drawing/2014/main" id="{A8A0E65F-B462-2FF3-0779-85EE62F47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826" y="7981950"/>
                <a:ext cx="88900" cy="184150"/>
              </a:xfrm>
              <a:custGeom>
                <a:avLst/>
                <a:gdLst>
                  <a:gd name="T0" fmla="*/ 56 w 56"/>
                  <a:gd name="T1" fmla="*/ 0 h 116"/>
                  <a:gd name="T2" fmla="*/ 0 w 56"/>
                  <a:gd name="T3" fmla="*/ 0 h 116"/>
                  <a:gd name="T4" fmla="*/ 0 w 56"/>
                  <a:gd name="T5" fmla="*/ 116 h 116"/>
                  <a:gd name="T6" fmla="*/ 25 w 56"/>
                  <a:gd name="T7" fmla="*/ 116 h 116"/>
                  <a:gd name="T8" fmla="*/ 56 w 56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6">
                    <a:moveTo>
                      <a:pt x="56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5" y="11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E59A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4" name="Freeform 256">
                <a:extLst>
                  <a:ext uri="{FF2B5EF4-FFF2-40B4-BE49-F238E27FC236}">
                    <a16:creationId xmlns:a16="http://schemas.microsoft.com/office/drawing/2014/main" id="{84F078CC-2973-86FF-3FD8-F32BC9859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1826" y="7981950"/>
                <a:ext cx="88900" cy="184150"/>
              </a:xfrm>
              <a:custGeom>
                <a:avLst/>
                <a:gdLst>
                  <a:gd name="T0" fmla="*/ 56 w 56"/>
                  <a:gd name="T1" fmla="*/ 0 h 116"/>
                  <a:gd name="T2" fmla="*/ 0 w 56"/>
                  <a:gd name="T3" fmla="*/ 0 h 116"/>
                  <a:gd name="T4" fmla="*/ 0 w 56"/>
                  <a:gd name="T5" fmla="*/ 116 h 116"/>
                  <a:gd name="T6" fmla="*/ 25 w 56"/>
                  <a:gd name="T7" fmla="*/ 116 h 116"/>
                  <a:gd name="T8" fmla="*/ 56 w 56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16">
                    <a:moveTo>
                      <a:pt x="56" y="0"/>
                    </a:moveTo>
                    <a:lnTo>
                      <a:pt x="0" y="0"/>
                    </a:lnTo>
                    <a:lnTo>
                      <a:pt x="0" y="116"/>
                    </a:lnTo>
                    <a:lnTo>
                      <a:pt x="25" y="116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5" name="Freeform 257">
                <a:extLst>
                  <a:ext uri="{FF2B5EF4-FFF2-40B4-BE49-F238E27FC236}">
                    <a16:creationId xmlns:a16="http://schemas.microsoft.com/office/drawing/2014/main" id="{41D6F7CE-53FF-B372-6F57-232D161CE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3138" y="7281862"/>
                <a:ext cx="177800" cy="1017588"/>
              </a:xfrm>
              <a:custGeom>
                <a:avLst/>
                <a:gdLst>
                  <a:gd name="T0" fmla="*/ 112 w 112"/>
                  <a:gd name="T1" fmla="*/ 0 h 641"/>
                  <a:gd name="T2" fmla="*/ 0 w 112"/>
                  <a:gd name="T3" fmla="*/ 0 h 641"/>
                  <a:gd name="T4" fmla="*/ 0 w 112"/>
                  <a:gd name="T5" fmla="*/ 641 h 641"/>
                  <a:gd name="T6" fmla="*/ 35 w 112"/>
                  <a:gd name="T7" fmla="*/ 451 h 641"/>
                  <a:gd name="T8" fmla="*/ 35 w 112"/>
                  <a:gd name="T9" fmla="*/ 60 h 641"/>
                  <a:gd name="T10" fmla="*/ 81 w 112"/>
                  <a:gd name="T11" fmla="*/ 60 h 641"/>
                  <a:gd name="T12" fmla="*/ 81 w 112"/>
                  <a:gd name="T13" fmla="*/ 201 h 641"/>
                  <a:gd name="T14" fmla="*/ 112 w 112"/>
                  <a:gd name="T15" fmla="*/ 11 h 641"/>
                  <a:gd name="T16" fmla="*/ 112 w 112"/>
                  <a:gd name="T17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641">
                    <a:moveTo>
                      <a:pt x="112" y="0"/>
                    </a:moveTo>
                    <a:lnTo>
                      <a:pt x="0" y="0"/>
                    </a:lnTo>
                    <a:lnTo>
                      <a:pt x="0" y="641"/>
                    </a:lnTo>
                    <a:lnTo>
                      <a:pt x="35" y="451"/>
                    </a:lnTo>
                    <a:lnTo>
                      <a:pt x="35" y="60"/>
                    </a:lnTo>
                    <a:lnTo>
                      <a:pt x="81" y="60"/>
                    </a:lnTo>
                    <a:lnTo>
                      <a:pt x="81" y="201"/>
                    </a:lnTo>
                    <a:lnTo>
                      <a:pt x="112" y="11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35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6" name="Freeform 258">
                <a:extLst>
                  <a:ext uri="{FF2B5EF4-FFF2-40B4-BE49-F238E27FC236}">
                    <a16:creationId xmlns:a16="http://schemas.microsoft.com/office/drawing/2014/main" id="{13002B45-CD76-D86F-1695-21395E16F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3138" y="7281862"/>
                <a:ext cx="177800" cy="1017588"/>
              </a:xfrm>
              <a:custGeom>
                <a:avLst/>
                <a:gdLst>
                  <a:gd name="T0" fmla="*/ 112 w 112"/>
                  <a:gd name="T1" fmla="*/ 0 h 641"/>
                  <a:gd name="T2" fmla="*/ 0 w 112"/>
                  <a:gd name="T3" fmla="*/ 0 h 641"/>
                  <a:gd name="T4" fmla="*/ 0 w 112"/>
                  <a:gd name="T5" fmla="*/ 641 h 641"/>
                  <a:gd name="T6" fmla="*/ 35 w 112"/>
                  <a:gd name="T7" fmla="*/ 451 h 641"/>
                  <a:gd name="T8" fmla="*/ 35 w 112"/>
                  <a:gd name="T9" fmla="*/ 60 h 641"/>
                  <a:gd name="T10" fmla="*/ 81 w 112"/>
                  <a:gd name="T11" fmla="*/ 60 h 641"/>
                  <a:gd name="T12" fmla="*/ 81 w 112"/>
                  <a:gd name="T13" fmla="*/ 201 h 641"/>
                  <a:gd name="T14" fmla="*/ 112 w 112"/>
                  <a:gd name="T15" fmla="*/ 11 h 641"/>
                  <a:gd name="T16" fmla="*/ 112 w 112"/>
                  <a:gd name="T17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641">
                    <a:moveTo>
                      <a:pt x="112" y="0"/>
                    </a:moveTo>
                    <a:lnTo>
                      <a:pt x="0" y="0"/>
                    </a:lnTo>
                    <a:lnTo>
                      <a:pt x="0" y="641"/>
                    </a:lnTo>
                    <a:lnTo>
                      <a:pt x="35" y="451"/>
                    </a:lnTo>
                    <a:lnTo>
                      <a:pt x="35" y="60"/>
                    </a:lnTo>
                    <a:lnTo>
                      <a:pt x="81" y="60"/>
                    </a:lnTo>
                    <a:lnTo>
                      <a:pt x="81" y="201"/>
                    </a:lnTo>
                    <a:lnTo>
                      <a:pt x="112" y="11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7" name="Freeform 259">
                <a:extLst>
                  <a:ext uri="{FF2B5EF4-FFF2-40B4-BE49-F238E27FC236}">
                    <a16:creationId xmlns:a16="http://schemas.microsoft.com/office/drawing/2014/main" id="{1B278841-98EC-0158-E20A-761FB0C3E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701" y="7377112"/>
                <a:ext cx="73025" cy="620713"/>
              </a:xfrm>
              <a:custGeom>
                <a:avLst/>
                <a:gdLst>
                  <a:gd name="T0" fmla="*/ 46 w 46"/>
                  <a:gd name="T1" fmla="*/ 0 h 391"/>
                  <a:gd name="T2" fmla="*/ 0 w 46"/>
                  <a:gd name="T3" fmla="*/ 0 h 391"/>
                  <a:gd name="T4" fmla="*/ 0 w 46"/>
                  <a:gd name="T5" fmla="*/ 391 h 391"/>
                  <a:gd name="T6" fmla="*/ 46 w 46"/>
                  <a:gd name="T7" fmla="*/ 141 h 391"/>
                  <a:gd name="T8" fmla="*/ 46 w 46"/>
                  <a:gd name="T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1">
                    <a:moveTo>
                      <a:pt x="46" y="0"/>
                    </a:moveTo>
                    <a:lnTo>
                      <a:pt x="0" y="0"/>
                    </a:lnTo>
                    <a:lnTo>
                      <a:pt x="0" y="391"/>
                    </a:lnTo>
                    <a:lnTo>
                      <a:pt x="46" y="14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5E3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8" name="Freeform 260">
                <a:extLst>
                  <a:ext uri="{FF2B5EF4-FFF2-40B4-BE49-F238E27FC236}">
                    <a16:creationId xmlns:a16="http://schemas.microsoft.com/office/drawing/2014/main" id="{92932394-0470-35E8-8883-6B738896F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8701" y="7377112"/>
                <a:ext cx="73025" cy="620713"/>
              </a:xfrm>
              <a:custGeom>
                <a:avLst/>
                <a:gdLst>
                  <a:gd name="T0" fmla="*/ 46 w 46"/>
                  <a:gd name="T1" fmla="*/ 0 h 391"/>
                  <a:gd name="T2" fmla="*/ 0 w 46"/>
                  <a:gd name="T3" fmla="*/ 0 h 391"/>
                  <a:gd name="T4" fmla="*/ 0 w 46"/>
                  <a:gd name="T5" fmla="*/ 391 h 391"/>
                  <a:gd name="T6" fmla="*/ 46 w 46"/>
                  <a:gd name="T7" fmla="*/ 141 h 391"/>
                  <a:gd name="T8" fmla="*/ 46 w 46"/>
                  <a:gd name="T9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91">
                    <a:moveTo>
                      <a:pt x="46" y="0"/>
                    </a:moveTo>
                    <a:lnTo>
                      <a:pt x="0" y="0"/>
                    </a:lnTo>
                    <a:lnTo>
                      <a:pt x="0" y="391"/>
                    </a:lnTo>
                    <a:lnTo>
                      <a:pt x="46" y="141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29" name="Freeform 261">
                <a:extLst>
                  <a:ext uri="{FF2B5EF4-FFF2-40B4-BE49-F238E27FC236}">
                    <a16:creationId xmlns:a16="http://schemas.microsoft.com/office/drawing/2014/main" id="{B14695E5-252C-74AD-E4F5-053A2E6EC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0938" y="7165975"/>
                <a:ext cx="201613" cy="1133475"/>
              </a:xfrm>
              <a:custGeom>
                <a:avLst/>
                <a:gdLst>
                  <a:gd name="T0" fmla="*/ 57 w 127"/>
                  <a:gd name="T1" fmla="*/ 0 h 714"/>
                  <a:gd name="T2" fmla="*/ 0 w 127"/>
                  <a:gd name="T3" fmla="*/ 0 h 714"/>
                  <a:gd name="T4" fmla="*/ 0 w 127"/>
                  <a:gd name="T5" fmla="*/ 73 h 714"/>
                  <a:gd name="T6" fmla="*/ 4 w 127"/>
                  <a:gd name="T7" fmla="*/ 73 h 714"/>
                  <a:gd name="T8" fmla="*/ 0 w 127"/>
                  <a:gd name="T9" fmla="*/ 84 h 714"/>
                  <a:gd name="T10" fmla="*/ 0 w 127"/>
                  <a:gd name="T11" fmla="*/ 714 h 714"/>
                  <a:gd name="T12" fmla="*/ 57 w 127"/>
                  <a:gd name="T13" fmla="*/ 411 h 714"/>
                  <a:gd name="T14" fmla="*/ 57 w 127"/>
                  <a:gd name="T15" fmla="*/ 0 h 714"/>
                  <a:gd name="T16" fmla="*/ 127 w 127"/>
                  <a:gd name="T17" fmla="*/ 0 h 714"/>
                  <a:gd name="T18" fmla="*/ 74 w 127"/>
                  <a:gd name="T19" fmla="*/ 0 h 714"/>
                  <a:gd name="T20" fmla="*/ 74 w 127"/>
                  <a:gd name="T21" fmla="*/ 302 h 714"/>
                  <a:gd name="T22" fmla="*/ 127 w 127"/>
                  <a:gd name="T23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714">
                    <a:moveTo>
                      <a:pt x="57" y="0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0" y="84"/>
                    </a:lnTo>
                    <a:lnTo>
                      <a:pt x="0" y="714"/>
                    </a:lnTo>
                    <a:lnTo>
                      <a:pt x="57" y="411"/>
                    </a:lnTo>
                    <a:lnTo>
                      <a:pt x="57" y="0"/>
                    </a:lnTo>
                    <a:close/>
                    <a:moveTo>
                      <a:pt x="127" y="0"/>
                    </a:moveTo>
                    <a:lnTo>
                      <a:pt x="74" y="0"/>
                    </a:lnTo>
                    <a:lnTo>
                      <a:pt x="74" y="30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5EB6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0" name="Freeform 262">
                <a:extLst>
                  <a:ext uri="{FF2B5EF4-FFF2-40B4-BE49-F238E27FC236}">
                    <a16:creationId xmlns:a16="http://schemas.microsoft.com/office/drawing/2014/main" id="{19203866-773F-7949-A726-38950CCBC0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70938" y="7165975"/>
                <a:ext cx="201613" cy="1133475"/>
              </a:xfrm>
              <a:custGeom>
                <a:avLst/>
                <a:gdLst>
                  <a:gd name="T0" fmla="*/ 57 w 127"/>
                  <a:gd name="T1" fmla="*/ 0 h 714"/>
                  <a:gd name="T2" fmla="*/ 0 w 127"/>
                  <a:gd name="T3" fmla="*/ 0 h 714"/>
                  <a:gd name="T4" fmla="*/ 0 w 127"/>
                  <a:gd name="T5" fmla="*/ 73 h 714"/>
                  <a:gd name="T6" fmla="*/ 4 w 127"/>
                  <a:gd name="T7" fmla="*/ 73 h 714"/>
                  <a:gd name="T8" fmla="*/ 0 w 127"/>
                  <a:gd name="T9" fmla="*/ 84 h 714"/>
                  <a:gd name="T10" fmla="*/ 0 w 127"/>
                  <a:gd name="T11" fmla="*/ 714 h 714"/>
                  <a:gd name="T12" fmla="*/ 57 w 127"/>
                  <a:gd name="T13" fmla="*/ 411 h 714"/>
                  <a:gd name="T14" fmla="*/ 57 w 127"/>
                  <a:gd name="T15" fmla="*/ 0 h 714"/>
                  <a:gd name="T16" fmla="*/ 127 w 127"/>
                  <a:gd name="T17" fmla="*/ 0 h 714"/>
                  <a:gd name="T18" fmla="*/ 74 w 127"/>
                  <a:gd name="T19" fmla="*/ 0 h 714"/>
                  <a:gd name="T20" fmla="*/ 74 w 127"/>
                  <a:gd name="T21" fmla="*/ 302 h 714"/>
                  <a:gd name="T22" fmla="*/ 127 w 127"/>
                  <a:gd name="T23" fmla="*/ 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" h="714">
                    <a:moveTo>
                      <a:pt x="57" y="0"/>
                    </a:moveTo>
                    <a:lnTo>
                      <a:pt x="0" y="0"/>
                    </a:lnTo>
                    <a:lnTo>
                      <a:pt x="0" y="73"/>
                    </a:lnTo>
                    <a:lnTo>
                      <a:pt x="4" y="73"/>
                    </a:lnTo>
                    <a:lnTo>
                      <a:pt x="0" y="84"/>
                    </a:lnTo>
                    <a:lnTo>
                      <a:pt x="0" y="714"/>
                    </a:lnTo>
                    <a:lnTo>
                      <a:pt x="57" y="411"/>
                    </a:lnTo>
                    <a:lnTo>
                      <a:pt x="57" y="0"/>
                    </a:lnTo>
                    <a:moveTo>
                      <a:pt x="127" y="0"/>
                    </a:moveTo>
                    <a:lnTo>
                      <a:pt x="74" y="0"/>
                    </a:lnTo>
                    <a:lnTo>
                      <a:pt x="74" y="302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1" name="Freeform 263">
                <a:extLst>
                  <a:ext uri="{FF2B5EF4-FFF2-40B4-BE49-F238E27FC236}">
                    <a16:creationId xmlns:a16="http://schemas.microsoft.com/office/drawing/2014/main" id="{F1F1718C-FA49-0B3F-9EB2-12E9CB50E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1426" y="7165975"/>
                <a:ext cx="26988" cy="652463"/>
              </a:xfrm>
              <a:custGeom>
                <a:avLst/>
                <a:gdLst>
                  <a:gd name="T0" fmla="*/ 17 w 17"/>
                  <a:gd name="T1" fmla="*/ 0 h 411"/>
                  <a:gd name="T2" fmla="*/ 0 w 17"/>
                  <a:gd name="T3" fmla="*/ 0 h 411"/>
                  <a:gd name="T4" fmla="*/ 0 w 17"/>
                  <a:gd name="T5" fmla="*/ 411 h 411"/>
                  <a:gd name="T6" fmla="*/ 17 w 17"/>
                  <a:gd name="T7" fmla="*/ 302 h 411"/>
                  <a:gd name="T8" fmla="*/ 17 w 17"/>
                  <a:gd name="T9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11">
                    <a:moveTo>
                      <a:pt x="17" y="0"/>
                    </a:moveTo>
                    <a:lnTo>
                      <a:pt x="0" y="0"/>
                    </a:lnTo>
                    <a:lnTo>
                      <a:pt x="0" y="411"/>
                    </a:lnTo>
                    <a:lnTo>
                      <a:pt x="17" y="30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32" name="Freeform 264">
                <a:extLst>
                  <a:ext uri="{FF2B5EF4-FFF2-40B4-BE49-F238E27FC236}">
                    <a16:creationId xmlns:a16="http://schemas.microsoft.com/office/drawing/2014/main" id="{F9F94AB6-EED9-62E5-5C87-C137D1435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61426" y="7165975"/>
                <a:ext cx="26988" cy="652463"/>
              </a:xfrm>
              <a:custGeom>
                <a:avLst/>
                <a:gdLst>
                  <a:gd name="T0" fmla="*/ 17 w 17"/>
                  <a:gd name="T1" fmla="*/ 0 h 411"/>
                  <a:gd name="T2" fmla="*/ 0 w 17"/>
                  <a:gd name="T3" fmla="*/ 0 h 411"/>
                  <a:gd name="T4" fmla="*/ 0 w 17"/>
                  <a:gd name="T5" fmla="*/ 411 h 411"/>
                  <a:gd name="T6" fmla="*/ 17 w 17"/>
                  <a:gd name="T7" fmla="*/ 302 h 411"/>
                  <a:gd name="T8" fmla="*/ 17 w 17"/>
                  <a:gd name="T9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411">
                    <a:moveTo>
                      <a:pt x="17" y="0"/>
                    </a:moveTo>
                    <a:lnTo>
                      <a:pt x="0" y="0"/>
                    </a:lnTo>
                    <a:lnTo>
                      <a:pt x="0" y="411"/>
                    </a:lnTo>
                    <a:lnTo>
                      <a:pt x="17" y="30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210553B-48BA-06B9-10D6-C28EE61CFCF5}"/>
                </a:ext>
              </a:extLst>
            </p:cNvPr>
            <p:cNvGrpSpPr/>
            <p:nvPr/>
          </p:nvGrpSpPr>
          <p:grpSpPr>
            <a:xfrm>
              <a:off x="7834618" y="4625731"/>
              <a:ext cx="1525588" cy="3141662"/>
              <a:chOff x="8207376" y="4543425"/>
              <a:chExt cx="1525588" cy="3141662"/>
            </a:xfrm>
          </p:grpSpPr>
          <p:sp>
            <p:nvSpPr>
              <p:cNvPr id="85" name="Freeform 124">
                <a:extLst>
                  <a:ext uri="{FF2B5EF4-FFF2-40B4-BE49-F238E27FC236}">
                    <a16:creationId xmlns:a16="http://schemas.microsoft.com/office/drawing/2014/main" id="{448A962B-A843-4DB5-403D-C669DB003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82051" y="5292725"/>
                <a:ext cx="738188" cy="1062038"/>
              </a:xfrm>
              <a:custGeom>
                <a:avLst/>
                <a:gdLst>
                  <a:gd name="T0" fmla="*/ 71 w 132"/>
                  <a:gd name="T1" fmla="*/ 190 h 190"/>
                  <a:gd name="T2" fmla="*/ 62 w 132"/>
                  <a:gd name="T3" fmla="*/ 190 h 190"/>
                  <a:gd name="T4" fmla="*/ 0 w 132"/>
                  <a:gd name="T5" fmla="*/ 128 h 190"/>
                  <a:gd name="T6" fmla="*/ 0 w 132"/>
                  <a:gd name="T7" fmla="*/ 62 h 190"/>
                  <a:gd name="T8" fmla="*/ 62 w 132"/>
                  <a:gd name="T9" fmla="*/ 0 h 190"/>
                  <a:gd name="T10" fmla="*/ 71 w 132"/>
                  <a:gd name="T11" fmla="*/ 0 h 190"/>
                  <a:gd name="T12" fmla="*/ 132 w 132"/>
                  <a:gd name="T13" fmla="*/ 62 h 190"/>
                  <a:gd name="T14" fmla="*/ 132 w 132"/>
                  <a:gd name="T15" fmla="*/ 128 h 190"/>
                  <a:gd name="T16" fmla="*/ 71 w 132"/>
                  <a:gd name="T17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90">
                    <a:moveTo>
                      <a:pt x="71" y="190"/>
                    </a:moveTo>
                    <a:cubicBezTo>
                      <a:pt x="62" y="190"/>
                      <a:pt x="62" y="190"/>
                      <a:pt x="62" y="190"/>
                    </a:cubicBezTo>
                    <a:cubicBezTo>
                      <a:pt x="28" y="190"/>
                      <a:pt x="0" y="163"/>
                      <a:pt x="0" y="128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28"/>
                      <a:pt x="28" y="0"/>
                      <a:pt x="62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105" y="0"/>
                      <a:pt x="132" y="28"/>
                      <a:pt x="132" y="62"/>
                    </a:cubicBezTo>
                    <a:cubicBezTo>
                      <a:pt x="132" y="128"/>
                      <a:pt x="132" y="128"/>
                      <a:pt x="132" y="128"/>
                    </a:cubicBezTo>
                    <a:cubicBezTo>
                      <a:pt x="132" y="163"/>
                      <a:pt x="105" y="190"/>
                      <a:pt x="71" y="190"/>
                    </a:cubicBezTo>
                    <a:close/>
                  </a:path>
                </a:pathLst>
              </a:custGeom>
              <a:solidFill>
                <a:srgbClr val="E1E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6" name="Freeform 125">
                <a:extLst>
                  <a:ext uri="{FF2B5EF4-FFF2-40B4-BE49-F238E27FC236}">
                    <a16:creationId xmlns:a16="http://schemas.microsoft.com/office/drawing/2014/main" id="{72AB55C8-8F9F-B90E-F4E0-B6C4CD0D4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7376" y="4543425"/>
                <a:ext cx="1201738" cy="1676400"/>
              </a:xfrm>
              <a:custGeom>
                <a:avLst/>
                <a:gdLst>
                  <a:gd name="T0" fmla="*/ 115 w 215"/>
                  <a:gd name="T1" fmla="*/ 300 h 300"/>
                  <a:gd name="T2" fmla="*/ 101 w 215"/>
                  <a:gd name="T3" fmla="*/ 300 h 300"/>
                  <a:gd name="T4" fmla="*/ 0 w 215"/>
                  <a:gd name="T5" fmla="*/ 203 h 300"/>
                  <a:gd name="T6" fmla="*/ 0 w 215"/>
                  <a:gd name="T7" fmla="*/ 98 h 300"/>
                  <a:gd name="T8" fmla="*/ 101 w 215"/>
                  <a:gd name="T9" fmla="*/ 0 h 300"/>
                  <a:gd name="T10" fmla="*/ 115 w 215"/>
                  <a:gd name="T11" fmla="*/ 0 h 300"/>
                  <a:gd name="T12" fmla="*/ 215 w 215"/>
                  <a:gd name="T13" fmla="*/ 98 h 300"/>
                  <a:gd name="T14" fmla="*/ 215 w 215"/>
                  <a:gd name="T15" fmla="*/ 203 h 300"/>
                  <a:gd name="T16" fmla="*/ 115 w 215"/>
                  <a:gd name="T17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300">
                    <a:moveTo>
                      <a:pt x="115" y="300"/>
                    </a:moveTo>
                    <a:cubicBezTo>
                      <a:pt x="101" y="300"/>
                      <a:pt x="101" y="300"/>
                      <a:pt x="101" y="300"/>
                    </a:cubicBezTo>
                    <a:cubicBezTo>
                      <a:pt x="45" y="300"/>
                      <a:pt x="0" y="256"/>
                      <a:pt x="0" y="203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44"/>
                      <a:pt x="45" y="0"/>
                      <a:pt x="101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70" y="0"/>
                      <a:pt x="215" y="44"/>
                      <a:pt x="215" y="98"/>
                    </a:cubicBezTo>
                    <a:cubicBezTo>
                      <a:pt x="215" y="203"/>
                      <a:pt x="215" y="203"/>
                      <a:pt x="215" y="203"/>
                    </a:cubicBezTo>
                    <a:cubicBezTo>
                      <a:pt x="215" y="256"/>
                      <a:pt x="170" y="300"/>
                      <a:pt x="115" y="300"/>
                    </a:cubicBezTo>
                    <a:close/>
                  </a:path>
                </a:pathLst>
              </a:custGeom>
              <a:solidFill>
                <a:srgbClr val="EBF0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7" name="Rectangle 126">
                <a:extLst>
                  <a:ext uri="{FF2B5EF4-FFF2-40B4-BE49-F238E27FC236}">
                    <a16:creationId xmlns:a16="http://schemas.microsoft.com/office/drawing/2014/main" id="{625779E4-B26B-6A5C-70C9-317967BA1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9826" y="5292725"/>
                <a:ext cx="403225" cy="307975"/>
              </a:xfrm>
              <a:prstGeom prst="rect">
                <a:avLst/>
              </a:prstGeom>
              <a:solidFill>
                <a:srgbClr val="F15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8" name="Freeform 127">
                <a:extLst>
                  <a:ext uri="{FF2B5EF4-FFF2-40B4-BE49-F238E27FC236}">
                    <a16:creationId xmlns:a16="http://schemas.microsoft.com/office/drawing/2014/main" id="{054403F5-13FC-3167-2045-5CA3F2F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8913" y="5745162"/>
                <a:ext cx="161925" cy="565150"/>
              </a:xfrm>
              <a:custGeom>
                <a:avLst/>
                <a:gdLst>
                  <a:gd name="T0" fmla="*/ 29 w 29"/>
                  <a:gd name="T1" fmla="*/ 93 h 101"/>
                  <a:gd name="T2" fmla="*/ 15 w 29"/>
                  <a:gd name="T3" fmla="*/ 101 h 101"/>
                  <a:gd name="T4" fmla="*/ 0 w 29"/>
                  <a:gd name="T5" fmla="*/ 93 h 101"/>
                  <a:gd name="T6" fmla="*/ 4 w 29"/>
                  <a:gd name="T7" fmla="*/ 11 h 101"/>
                  <a:gd name="T8" fmla="*/ 15 w 29"/>
                  <a:gd name="T9" fmla="*/ 0 h 101"/>
                  <a:gd name="T10" fmla="*/ 26 w 29"/>
                  <a:gd name="T11" fmla="*/ 11 h 101"/>
                  <a:gd name="T12" fmla="*/ 29 w 29"/>
                  <a:gd name="T13" fmla="*/ 9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01">
                    <a:moveTo>
                      <a:pt x="29" y="93"/>
                    </a:moveTo>
                    <a:cubicBezTo>
                      <a:pt x="29" y="99"/>
                      <a:pt x="21" y="101"/>
                      <a:pt x="15" y="101"/>
                    </a:cubicBezTo>
                    <a:cubicBezTo>
                      <a:pt x="9" y="101"/>
                      <a:pt x="0" y="99"/>
                      <a:pt x="0" y="93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5"/>
                      <a:pt x="9" y="0"/>
                      <a:pt x="15" y="0"/>
                    </a:cubicBezTo>
                    <a:cubicBezTo>
                      <a:pt x="21" y="0"/>
                      <a:pt x="26" y="5"/>
                      <a:pt x="26" y="11"/>
                    </a:cubicBezTo>
                    <a:lnTo>
                      <a:pt x="29" y="93"/>
                    </a:lnTo>
                    <a:close/>
                  </a:path>
                </a:pathLst>
              </a:cu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9" name="Freeform 128">
                <a:extLst>
                  <a:ext uri="{FF2B5EF4-FFF2-40B4-BE49-F238E27FC236}">
                    <a16:creationId xmlns:a16="http://schemas.microsoft.com/office/drawing/2014/main" id="{AD91B137-076E-F111-A156-5794B7348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39201" y="6354762"/>
                <a:ext cx="373063" cy="374650"/>
              </a:xfrm>
              <a:custGeom>
                <a:avLst/>
                <a:gdLst>
                  <a:gd name="T0" fmla="*/ 65 w 67"/>
                  <a:gd name="T1" fmla="*/ 46 h 67"/>
                  <a:gd name="T2" fmla="*/ 57 w 67"/>
                  <a:gd name="T3" fmla="*/ 59 h 67"/>
                  <a:gd name="T4" fmla="*/ 43 w 67"/>
                  <a:gd name="T5" fmla="*/ 64 h 67"/>
                  <a:gd name="T6" fmla="*/ 16 w 67"/>
                  <a:gd name="T7" fmla="*/ 26 h 67"/>
                  <a:gd name="T8" fmla="*/ 5 w 67"/>
                  <a:gd name="T9" fmla="*/ 8 h 67"/>
                  <a:gd name="T10" fmla="*/ 8 w 67"/>
                  <a:gd name="T11" fmla="*/ 5 h 67"/>
                  <a:gd name="T12" fmla="*/ 29 w 67"/>
                  <a:gd name="T13" fmla="*/ 8 h 67"/>
                  <a:gd name="T14" fmla="*/ 65 w 67"/>
                  <a:gd name="T15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67">
                    <a:moveTo>
                      <a:pt x="65" y="46"/>
                    </a:moveTo>
                    <a:cubicBezTo>
                      <a:pt x="67" y="49"/>
                      <a:pt x="61" y="55"/>
                      <a:pt x="57" y="59"/>
                    </a:cubicBezTo>
                    <a:cubicBezTo>
                      <a:pt x="52" y="62"/>
                      <a:pt x="45" y="67"/>
                      <a:pt x="43" y="6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3"/>
                      <a:pt x="0" y="11"/>
                      <a:pt x="5" y="8"/>
                    </a:cubicBezTo>
                    <a:cubicBezTo>
                      <a:pt x="5" y="8"/>
                      <a:pt x="5" y="7"/>
                      <a:pt x="8" y="5"/>
                    </a:cubicBezTo>
                    <a:cubicBezTo>
                      <a:pt x="15" y="0"/>
                      <a:pt x="27" y="5"/>
                      <a:pt x="29" y="8"/>
                    </a:cubicBezTo>
                    <a:lnTo>
                      <a:pt x="65" y="46"/>
                    </a:lnTo>
                    <a:close/>
                  </a:path>
                </a:pathLst>
              </a:cu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0" name="Freeform 129">
                <a:extLst>
                  <a:ext uri="{FF2B5EF4-FFF2-40B4-BE49-F238E27FC236}">
                    <a16:creationId xmlns:a16="http://schemas.microsoft.com/office/drawing/2014/main" id="{6B23E486-8C0F-049C-94A2-FC4CF44FF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8301" y="6024562"/>
                <a:ext cx="155575" cy="285750"/>
              </a:xfrm>
              <a:custGeom>
                <a:avLst/>
                <a:gdLst>
                  <a:gd name="T0" fmla="*/ 28 w 28"/>
                  <a:gd name="T1" fmla="*/ 47 h 51"/>
                  <a:gd name="T2" fmla="*/ 14 w 28"/>
                  <a:gd name="T3" fmla="*/ 51 h 51"/>
                  <a:gd name="T4" fmla="*/ 0 w 28"/>
                  <a:gd name="T5" fmla="*/ 47 h 51"/>
                  <a:gd name="T6" fmla="*/ 5 w 28"/>
                  <a:gd name="T7" fmla="*/ 6 h 51"/>
                  <a:gd name="T8" fmla="*/ 14 w 28"/>
                  <a:gd name="T9" fmla="*/ 0 h 51"/>
                  <a:gd name="T10" fmla="*/ 23 w 28"/>
                  <a:gd name="T11" fmla="*/ 6 h 51"/>
                  <a:gd name="T12" fmla="*/ 28 w 28"/>
                  <a:gd name="T13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51">
                    <a:moveTo>
                      <a:pt x="28" y="47"/>
                    </a:moveTo>
                    <a:cubicBezTo>
                      <a:pt x="28" y="50"/>
                      <a:pt x="20" y="51"/>
                      <a:pt x="14" y="51"/>
                    </a:cubicBezTo>
                    <a:cubicBezTo>
                      <a:pt x="8" y="51"/>
                      <a:pt x="0" y="50"/>
                      <a:pt x="0" y="4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3"/>
                      <a:pt x="8" y="0"/>
                      <a:pt x="14" y="0"/>
                    </a:cubicBezTo>
                    <a:cubicBezTo>
                      <a:pt x="20" y="0"/>
                      <a:pt x="23" y="3"/>
                      <a:pt x="23" y="6"/>
                    </a:cubicBezTo>
                    <a:lnTo>
                      <a:pt x="28" y="47"/>
                    </a:lnTo>
                    <a:close/>
                  </a:path>
                </a:pathLst>
              </a:cu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1" name="Freeform 130">
                <a:extLst>
                  <a:ext uri="{FF2B5EF4-FFF2-40B4-BE49-F238E27FC236}">
                    <a16:creationId xmlns:a16="http://schemas.microsoft.com/office/drawing/2014/main" id="{595C5977-BC27-7985-E6DC-551FBEEB1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1338" y="6103937"/>
                <a:ext cx="155575" cy="206375"/>
              </a:xfrm>
              <a:custGeom>
                <a:avLst/>
                <a:gdLst>
                  <a:gd name="T0" fmla="*/ 28 w 28"/>
                  <a:gd name="T1" fmla="*/ 34 h 37"/>
                  <a:gd name="T2" fmla="*/ 14 w 28"/>
                  <a:gd name="T3" fmla="*/ 37 h 37"/>
                  <a:gd name="T4" fmla="*/ 0 w 28"/>
                  <a:gd name="T5" fmla="*/ 34 h 37"/>
                  <a:gd name="T6" fmla="*/ 5 w 28"/>
                  <a:gd name="T7" fmla="*/ 4 h 37"/>
                  <a:gd name="T8" fmla="*/ 14 w 28"/>
                  <a:gd name="T9" fmla="*/ 0 h 37"/>
                  <a:gd name="T10" fmla="*/ 23 w 28"/>
                  <a:gd name="T11" fmla="*/ 4 h 37"/>
                  <a:gd name="T12" fmla="*/ 28 w 28"/>
                  <a:gd name="T13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7">
                    <a:moveTo>
                      <a:pt x="28" y="34"/>
                    </a:moveTo>
                    <a:cubicBezTo>
                      <a:pt x="28" y="36"/>
                      <a:pt x="20" y="37"/>
                      <a:pt x="14" y="37"/>
                    </a:cubicBezTo>
                    <a:cubicBezTo>
                      <a:pt x="8" y="37"/>
                      <a:pt x="0" y="36"/>
                      <a:pt x="0" y="3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2"/>
                      <a:pt x="8" y="0"/>
                      <a:pt x="14" y="0"/>
                    </a:cubicBezTo>
                    <a:cubicBezTo>
                      <a:pt x="20" y="0"/>
                      <a:pt x="23" y="2"/>
                      <a:pt x="23" y="4"/>
                    </a:cubicBez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2" name="Freeform 131">
                <a:extLst>
                  <a:ext uri="{FF2B5EF4-FFF2-40B4-BE49-F238E27FC236}">
                    <a16:creationId xmlns:a16="http://schemas.microsoft.com/office/drawing/2014/main" id="{DD7DAAA9-6802-4381-7294-DAEF76996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3263" y="6181725"/>
                <a:ext cx="139700" cy="128588"/>
              </a:xfrm>
              <a:custGeom>
                <a:avLst/>
                <a:gdLst>
                  <a:gd name="T0" fmla="*/ 25 w 25"/>
                  <a:gd name="T1" fmla="*/ 21 h 23"/>
                  <a:gd name="T2" fmla="*/ 13 w 25"/>
                  <a:gd name="T3" fmla="*/ 23 h 23"/>
                  <a:gd name="T4" fmla="*/ 0 w 25"/>
                  <a:gd name="T5" fmla="*/ 21 h 23"/>
                  <a:gd name="T6" fmla="*/ 5 w 25"/>
                  <a:gd name="T7" fmla="*/ 3 h 23"/>
                  <a:gd name="T8" fmla="*/ 13 w 25"/>
                  <a:gd name="T9" fmla="*/ 0 h 23"/>
                  <a:gd name="T10" fmla="*/ 20 w 25"/>
                  <a:gd name="T11" fmla="*/ 3 h 23"/>
                  <a:gd name="T12" fmla="*/ 25 w 25"/>
                  <a:gd name="T13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23">
                    <a:moveTo>
                      <a:pt x="25" y="21"/>
                    </a:moveTo>
                    <a:cubicBezTo>
                      <a:pt x="25" y="22"/>
                      <a:pt x="19" y="23"/>
                      <a:pt x="13" y="23"/>
                    </a:cubicBezTo>
                    <a:cubicBezTo>
                      <a:pt x="7" y="23"/>
                      <a:pt x="0" y="22"/>
                      <a:pt x="0" y="2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1"/>
                      <a:pt x="7" y="0"/>
                      <a:pt x="13" y="0"/>
                    </a:cubicBezTo>
                    <a:cubicBezTo>
                      <a:pt x="19" y="0"/>
                      <a:pt x="19" y="1"/>
                      <a:pt x="20" y="3"/>
                    </a:cubicBez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FFB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3" name="Freeform 132">
                <a:extLst>
                  <a:ext uri="{FF2B5EF4-FFF2-40B4-BE49-F238E27FC236}">
                    <a16:creationId xmlns:a16="http://schemas.microsoft.com/office/drawing/2014/main" id="{91C3873A-C100-07E7-CB4C-352C57016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8913" y="6148387"/>
                <a:ext cx="654050" cy="676275"/>
              </a:xfrm>
              <a:custGeom>
                <a:avLst/>
                <a:gdLst>
                  <a:gd name="T0" fmla="*/ 117 w 117"/>
                  <a:gd name="T1" fmla="*/ 99 h 121"/>
                  <a:gd name="T2" fmla="*/ 94 w 117"/>
                  <a:gd name="T3" fmla="*/ 121 h 121"/>
                  <a:gd name="T4" fmla="*/ 24 w 117"/>
                  <a:gd name="T5" fmla="*/ 121 h 121"/>
                  <a:gd name="T6" fmla="*/ 0 w 117"/>
                  <a:gd name="T7" fmla="*/ 99 h 121"/>
                  <a:gd name="T8" fmla="*/ 0 w 117"/>
                  <a:gd name="T9" fmla="*/ 12 h 121"/>
                  <a:gd name="T10" fmla="*/ 24 w 117"/>
                  <a:gd name="T11" fmla="*/ 19 h 121"/>
                  <a:gd name="T12" fmla="*/ 66 w 117"/>
                  <a:gd name="T13" fmla="*/ 19 h 121"/>
                  <a:gd name="T14" fmla="*/ 92 w 117"/>
                  <a:gd name="T15" fmla="*/ 21 h 121"/>
                  <a:gd name="T16" fmla="*/ 117 w 117"/>
                  <a:gd name="T17" fmla="*/ 26 h 121"/>
                  <a:gd name="T18" fmla="*/ 117 w 117"/>
                  <a:gd name="T19" fmla="*/ 9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121">
                    <a:moveTo>
                      <a:pt x="117" y="99"/>
                    </a:moveTo>
                    <a:cubicBezTo>
                      <a:pt x="117" y="111"/>
                      <a:pt x="107" y="121"/>
                      <a:pt x="94" y="121"/>
                    </a:cubicBezTo>
                    <a:cubicBezTo>
                      <a:pt x="24" y="121"/>
                      <a:pt x="24" y="121"/>
                      <a:pt x="24" y="121"/>
                    </a:cubicBezTo>
                    <a:cubicBezTo>
                      <a:pt x="11" y="121"/>
                      <a:pt x="0" y="111"/>
                      <a:pt x="0" y="9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0"/>
                      <a:pt x="11" y="19"/>
                      <a:pt x="24" y="19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72" y="19"/>
                      <a:pt x="82" y="22"/>
                      <a:pt x="92" y="21"/>
                    </a:cubicBezTo>
                    <a:cubicBezTo>
                      <a:pt x="104" y="21"/>
                      <a:pt x="115" y="19"/>
                      <a:pt x="117" y="26"/>
                    </a:cubicBezTo>
                    <a:lnTo>
                      <a:pt x="117" y="99"/>
                    </a:lnTo>
                    <a:close/>
                  </a:path>
                </a:pathLst>
              </a:custGeom>
              <a:solidFill>
                <a:srgbClr val="FFBF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4" name="Freeform 133">
                <a:extLst>
                  <a:ext uri="{FF2B5EF4-FFF2-40B4-BE49-F238E27FC236}">
                    <a16:creationId xmlns:a16="http://schemas.microsoft.com/office/drawing/2014/main" id="{3A90D46E-9256-FB74-8580-5C1B19DA3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3876" y="6103937"/>
                <a:ext cx="319088" cy="720725"/>
              </a:xfrm>
              <a:custGeom>
                <a:avLst/>
                <a:gdLst>
                  <a:gd name="T0" fmla="*/ 57 w 57"/>
                  <a:gd name="T1" fmla="*/ 35 h 129"/>
                  <a:gd name="T2" fmla="*/ 57 w 57"/>
                  <a:gd name="T3" fmla="*/ 35 h 129"/>
                  <a:gd name="T4" fmla="*/ 57 w 57"/>
                  <a:gd name="T5" fmla="*/ 34 h 129"/>
                  <a:gd name="T6" fmla="*/ 56 w 57"/>
                  <a:gd name="T7" fmla="*/ 32 h 129"/>
                  <a:gd name="T8" fmla="*/ 52 w 57"/>
                  <a:gd name="T9" fmla="*/ 17 h 129"/>
                  <a:gd name="T10" fmla="*/ 45 w 57"/>
                  <a:gd name="T11" fmla="*/ 14 h 129"/>
                  <a:gd name="T12" fmla="*/ 37 w 57"/>
                  <a:gd name="T13" fmla="*/ 17 h 129"/>
                  <a:gd name="T14" fmla="*/ 34 w 57"/>
                  <a:gd name="T15" fmla="*/ 29 h 129"/>
                  <a:gd name="T16" fmla="*/ 32 w 57"/>
                  <a:gd name="T17" fmla="*/ 29 h 129"/>
                  <a:gd name="T18" fmla="*/ 31 w 57"/>
                  <a:gd name="T19" fmla="*/ 29 h 129"/>
                  <a:gd name="T20" fmla="*/ 26 w 57"/>
                  <a:gd name="T21" fmla="*/ 4 h 129"/>
                  <a:gd name="T22" fmla="*/ 17 w 57"/>
                  <a:gd name="T23" fmla="*/ 0 h 129"/>
                  <a:gd name="T24" fmla="*/ 8 w 57"/>
                  <a:gd name="T25" fmla="*/ 4 h 129"/>
                  <a:gd name="T26" fmla="*/ 4 w 57"/>
                  <a:gd name="T27" fmla="*/ 27 h 129"/>
                  <a:gd name="T28" fmla="*/ 0 w 57"/>
                  <a:gd name="T29" fmla="*/ 27 h 129"/>
                  <a:gd name="T30" fmla="*/ 0 w 57"/>
                  <a:gd name="T31" fmla="*/ 129 h 129"/>
                  <a:gd name="T32" fmla="*/ 34 w 57"/>
                  <a:gd name="T33" fmla="*/ 129 h 129"/>
                  <a:gd name="T34" fmla="*/ 57 w 57"/>
                  <a:gd name="T35" fmla="*/ 107 h 129"/>
                  <a:gd name="T36" fmla="*/ 57 w 57"/>
                  <a:gd name="T37" fmla="*/ 3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129">
                    <a:moveTo>
                      <a:pt x="57" y="35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3"/>
                      <a:pt x="56" y="33"/>
                      <a:pt x="56" y="32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5"/>
                      <a:pt x="51" y="14"/>
                      <a:pt x="45" y="14"/>
                    </a:cubicBezTo>
                    <a:cubicBezTo>
                      <a:pt x="39" y="14"/>
                      <a:pt x="38" y="15"/>
                      <a:pt x="37" y="17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2" y="29"/>
                    </a:cubicBezTo>
                    <a:cubicBezTo>
                      <a:pt x="32" y="29"/>
                      <a:pt x="31" y="29"/>
                      <a:pt x="31" y="29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3" y="0"/>
                      <a:pt x="17" y="0"/>
                    </a:cubicBezTo>
                    <a:cubicBezTo>
                      <a:pt x="11" y="0"/>
                      <a:pt x="8" y="2"/>
                      <a:pt x="8" y="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47" y="129"/>
                      <a:pt x="57" y="119"/>
                      <a:pt x="57" y="107"/>
                    </a:cubicBez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F2AD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5" name="Freeform 134">
                <a:extLst>
                  <a:ext uri="{FF2B5EF4-FFF2-40B4-BE49-F238E27FC236}">
                    <a16:creationId xmlns:a16="http://schemas.microsoft.com/office/drawing/2014/main" id="{94D3BC5E-FD3B-FBFE-62BD-E1921FDAC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1138" y="6769100"/>
                <a:ext cx="614363" cy="55563"/>
              </a:xfrm>
              <a:custGeom>
                <a:avLst/>
                <a:gdLst>
                  <a:gd name="T0" fmla="*/ 110 w 110"/>
                  <a:gd name="T1" fmla="*/ 5 h 10"/>
                  <a:gd name="T2" fmla="*/ 103 w 110"/>
                  <a:gd name="T3" fmla="*/ 10 h 10"/>
                  <a:gd name="T4" fmla="*/ 6 w 110"/>
                  <a:gd name="T5" fmla="*/ 10 h 10"/>
                  <a:gd name="T6" fmla="*/ 1 w 110"/>
                  <a:gd name="T7" fmla="*/ 5 h 10"/>
                  <a:gd name="T8" fmla="*/ 6 w 110"/>
                  <a:gd name="T9" fmla="*/ 0 h 10"/>
                  <a:gd name="T10" fmla="*/ 103 w 110"/>
                  <a:gd name="T11" fmla="*/ 0 h 10"/>
                  <a:gd name="T12" fmla="*/ 110 w 110"/>
                  <a:gd name="T1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10">
                    <a:moveTo>
                      <a:pt x="110" y="5"/>
                    </a:moveTo>
                    <a:cubicBezTo>
                      <a:pt x="110" y="8"/>
                      <a:pt x="109" y="10"/>
                      <a:pt x="103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0" y="10"/>
                      <a:pt x="1" y="8"/>
                      <a:pt x="1" y="5"/>
                    </a:cubicBezTo>
                    <a:cubicBezTo>
                      <a:pt x="1" y="3"/>
                      <a:pt x="0" y="0"/>
                      <a:pt x="6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9" y="0"/>
                      <a:pt x="110" y="3"/>
                      <a:pt x="11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6" name="Freeform 135">
                <a:extLst>
                  <a:ext uri="{FF2B5EF4-FFF2-40B4-BE49-F238E27FC236}">
                    <a16:creationId xmlns:a16="http://schemas.microsoft.com/office/drawing/2014/main" id="{98AC80E2-B6F9-E826-B4DA-9F0340E47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1138" y="6796087"/>
                <a:ext cx="614363" cy="168275"/>
              </a:xfrm>
              <a:custGeom>
                <a:avLst/>
                <a:gdLst>
                  <a:gd name="T0" fmla="*/ 110 w 110"/>
                  <a:gd name="T1" fmla="*/ 7 h 30"/>
                  <a:gd name="T2" fmla="*/ 103 w 110"/>
                  <a:gd name="T3" fmla="*/ 30 h 30"/>
                  <a:gd name="T4" fmla="*/ 6 w 110"/>
                  <a:gd name="T5" fmla="*/ 30 h 30"/>
                  <a:gd name="T6" fmla="*/ 1 w 110"/>
                  <a:gd name="T7" fmla="*/ 7 h 30"/>
                  <a:gd name="T8" fmla="*/ 6 w 110"/>
                  <a:gd name="T9" fmla="*/ 5 h 30"/>
                  <a:gd name="T10" fmla="*/ 103 w 110"/>
                  <a:gd name="T11" fmla="*/ 5 h 30"/>
                  <a:gd name="T12" fmla="*/ 110 w 110"/>
                  <a:gd name="T1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30">
                    <a:moveTo>
                      <a:pt x="110" y="7"/>
                    </a:moveTo>
                    <a:cubicBezTo>
                      <a:pt x="110" y="14"/>
                      <a:pt x="109" y="30"/>
                      <a:pt x="103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0" y="30"/>
                      <a:pt x="1" y="14"/>
                      <a:pt x="1" y="7"/>
                    </a:cubicBezTo>
                    <a:cubicBezTo>
                      <a:pt x="1" y="0"/>
                      <a:pt x="0" y="5"/>
                      <a:pt x="6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5"/>
                      <a:pt x="110" y="0"/>
                      <a:pt x="110" y="7"/>
                    </a:cubicBezTo>
                    <a:close/>
                  </a:path>
                </a:pathLst>
              </a:custGeom>
              <a:solidFill>
                <a:srgbClr val="27A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7" name="Rectangle 232">
                <a:extLst>
                  <a:ext uri="{FF2B5EF4-FFF2-40B4-BE49-F238E27FC236}">
                    <a16:creationId xmlns:a16="http://schemas.microsoft.com/office/drawing/2014/main" id="{BAC8EBF1-3298-0965-3FE1-BAA8A80626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9301" y="7148512"/>
                <a:ext cx="88900" cy="536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8" name="Freeform 250">
                <a:extLst>
                  <a:ext uri="{FF2B5EF4-FFF2-40B4-BE49-F238E27FC236}">
                    <a16:creationId xmlns:a16="http://schemas.microsoft.com/office/drawing/2014/main" id="{227103ED-0E6F-8FAC-4518-E715EF105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9301" y="7148512"/>
                <a:ext cx="88900" cy="536575"/>
              </a:xfrm>
              <a:custGeom>
                <a:avLst/>
                <a:gdLst>
                  <a:gd name="T0" fmla="*/ 56 w 56"/>
                  <a:gd name="T1" fmla="*/ 0 h 338"/>
                  <a:gd name="T2" fmla="*/ 0 w 56"/>
                  <a:gd name="T3" fmla="*/ 0 h 338"/>
                  <a:gd name="T4" fmla="*/ 0 w 56"/>
                  <a:gd name="T5" fmla="*/ 338 h 338"/>
                  <a:gd name="T6" fmla="*/ 35 w 56"/>
                  <a:gd name="T7" fmla="*/ 338 h 338"/>
                  <a:gd name="T8" fmla="*/ 56 w 56"/>
                  <a:gd name="T9" fmla="*/ 264 h 338"/>
                  <a:gd name="T10" fmla="*/ 56 w 56"/>
                  <a:gd name="T11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338">
                    <a:moveTo>
                      <a:pt x="56" y="0"/>
                    </a:moveTo>
                    <a:lnTo>
                      <a:pt x="0" y="0"/>
                    </a:lnTo>
                    <a:lnTo>
                      <a:pt x="0" y="338"/>
                    </a:lnTo>
                    <a:lnTo>
                      <a:pt x="35" y="338"/>
                    </a:lnTo>
                    <a:lnTo>
                      <a:pt x="56" y="264"/>
                    </a:lnTo>
                    <a:lnTo>
                      <a:pt x="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99" name="Freeform 265">
                <a:extLst>
                  <a:ext uri="{FF2B5EF4-FFF2-40B4-BE49-F238E27FC236}">
                    <a16:creationId xmlns:a16="http://schemas.microsoft.com/office/drawing/2014/main" id="{B50E7D64-BE8C-2B8D-BF68-32AB5F6DC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0938" y="7281862"/>
                <a:ext cx="6350" cy="17463"/>
              </a:xfrm>
              <a:custGeom>
                <a:avLst/>
                <a:gdLst>
                  <a:gd name="T0" fmla="*/ 4 w 4"/>
                  <a:gd name="T1" fmla="*/ 0 h 11"/>
                  <a:gd name="T2" fmla="*/ 0 w 4"/>
                  <a:gd name="T3" fmla="*/ 0 h 11"/>
                  <a:gd name="T4" fmla="*/ 0 w 4"/>
                  <a:gd name="T5" fmla="*/ 11 h 11"/>
                  <a:gd name="T6" fmla="*/ 4 w 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4A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100" name="Freeform 266">
                <a:extLst>
                  <a:ext uri="{FF2B5EF4-FFF2-40B4-BE49-F238E27FC236}">
                    <a16:creationId xmlns:a16="http://schemas.microsoft.com/office/drawing/2014/main" id="{07DDF27A-E865-020A-6025-D84143D1F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70938" y="7281862"/>
                <a:ext cx="6350" cy="17463"/>
              </a:xfrm>
              <a:custGeom>
                <a:avLst/>
                <a:gdLst>
                  <a:gd name="T0" fmla="*/ 4 w 4"/>
                  <a:gd name="T1" fmla="*/ 0 h 11"/>
                  <a:gd name="T2" fmla="*/ 0 w 4"/>
                  <a:gd name="T3" fmla="*/ 0 h 11"/>
                  <a:gd name="T4" fmla="*/ 0 w 4"/>
                  <a:gd name="T5" fmla="*/ 11 h 11"/>
                  <a:gd name="T6" fmla="*/ 4 w 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28" name="Freeform 267">
              <a:extLst>
                <a:ext uri="{FF2B5EF4-FFF2-40B4-BE49-F238E27FC236}">
                  <a16:creationId xmlns:a16="http://schemas.microsoft.com/office/drawing/2014/main" id="{FCC7669B-20CF-33A2-62B4-F02B5723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3781" y="3401768"/>
              <a:ext cx="133350" cy="134938"/>
            </a:xfrm>
            <a:custGeom>
              <a:avLst/>
              <a:gdLst>
                <a:gd name="T0" fmla="*/ 22 w 24"/>
                <a:gd name="T1" fmla="*/ 24 h 24"/>
                <a:gd name="T2" fmla="*/ 21 w 24"/>
                <a:gd name="T3" fmla="*/ 23 h 24"/>
                <a:gd name="T4" fmla="*/ 2 w 24"/>
                <a:gd name="T5" fmla="*/ 4 h 24"/>
                <a:gd name="T6" fmla="*/ 0 w 24"/>
                <a:gd name="T7" fmla="*/ 2 h 24"/>
                <a:gd name="T8" fmla="*/ 2 w 24"/>
                <a:gd name="T9" fmla="*/ 0 h 24"/>
                <a:gd name="T10" fmla="*/ 24 w 24"/>
                <a:gd name="T11" fmla="*/ 23 h 24"/>
                <a:gd name="T12" fmla="*/ 22 w 24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2" y="24"/>
                  </a:moveTo>
                  <a:cubicBezTo>
                    <a:pt x="22" y="24"/>
                    <a:pt x="21" y="23"/>
                    <a:pt x="21" y="23"/>
                  </a:cubicBezTo>
                  <a:cubicBezTo>
                    <a:pt x="21" y="12"/>
                    <a:pt x="1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24" y="10"/>
                    <a:pt x="24" y="23"/>
                  </a:cubicBezTo>
                  <a:cubicBezTo>
                    <a:pt x="24" y="23"/>
                    <a:pt x="23" y="24"/>
                    <a:pt x="22" y="24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29" name="Freeform 268">
              <a:extLst>
                <a:ext uri="{FF2B5EF4-FFF2-40B4-BE49-F238E27FC236}">
                  <a16:creationId xmlns:a16="http://schemas.microsoft.com/office/drawing/2014/main" id="{847F48A7-DB1D-F238-DDDF-E42DB5D02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7119" y="3603381"/>
              <a:ext cx="39688" cy="173038"/>
            </a:xfrm>
            <a:custGeom>
              <a:avLst/>
              <a:gdLst>
                <a:gd name="T0" fmla="*/ 7 w 25"/>
                <a:gd name="T1" fmla="*/ 109 h 109"/>
                <a:gd name="T2" fmla="*/ 0 w 25"/>
                <a:gd name="T3" fmla="*/ 106 h 109"/>
                <a:gd name="T4" fmla="*/ 17 w 25"/>
                <a:gd name="T5" fmla="*/ 0 h 109"/>
                <a:gd name="T6" fmla="*/ 25 w 25"/>
                <a:gd name="T7" fmla="*/ 0 h 109"/>
                <a:gd name="T8" fmla="*/ 7 w 25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9">
                  <a:moveTo>
                    <a:pt x="7" y="109"/>
                  </a:moveTo>
                  <a:lnTo>
                    <a:pt x="0" y="106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7" y="109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0" name="Freeform 269">
              <a:extLst>
                <a:ext uri="{FF2B5EF4-FFF2-40B4-BE49-F238E27FC236}">
                  <a16:creationId xmlns:a16="http://schemas.microsoft.com/office/drawing/2014/main" id="{213591DD-1234-B77F-A463-DD5D35CF2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8219" y="3603381"/>
              <a:ext cx="44450" cy="173038"/>
            </a:xfrm>
            <a:custGeom>
              <a:avLst/>
              <a:gdLst>
                <a:gd name="T0" fmla="*/ 17 w 28"/>
                <a:gd name="T1" fmla="*/ 109 h 109"/>
                <a:gd name="T2" fmla="*/ 0 w 28"/>
                <a:gd name="T3" fmla="*/ 0 h 109"/>
                <a:gd name="T4" fmla="*/ 10 w 28"/>
                <a:gd name="T5" fmla="*/ 0 h 109"/>
                <a:gd name="T6" fmla="*/ 28 w 28"/>
                <a:gd name="T7" fmla="*/ 106 h 109"/>
                <a:gd name="T8" fmla="*/ 17 w 28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9">
                  <a:moveTo>
                    <a:pt x="17" y="10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8" y="106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1" name="Freeform 270">
              <a:extLst>
                <a:ext uri="{FF2B5EF4-FFF2-40B4-BE49-F238E27FC236}">
                  <a16:creationId xmlns:a16="http://schemas.microsoft.com/office/drawing/2014/main" id="{963F5EA6-02F6-9110-C75E-E59BE76FC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9331" y="3603381"/>
              <a:ext cx="111125" cy="22225"/>
            </a:xfrm>
            <a:custGeom>
              <a:avLst/>
              <a:gdLst>
                <a:gd name="T0" fmla="*/ 20 w 20"/>
                <a:gd name="T1" fmla="*/ 4 h 4"/>
                <a:gd name="T2" fmla="*/ 18 w 20"/>
                <a:gd name="T3" fmla="*/ 2 h 4"/>
                <a:gd name="T4" fmla="*/ 17 w 20"/>
                <a:gd name="T5" fmla="*/ 1 h 4"/>
                <a:gd name="T6" fmla="*/ 17 w 20"/>
                <a:gd name="T7" fmla="*/ 2 h 4"/>
                <a:gd name="T8" fmla="*/ 15 w 20"/>
                <a:gd name="T9" fmla="*/ 4 h 4"/>
                <a:gd name="T10" fmla="*/ 13 w 20"/>
                <a:gd name="T11" fmla="*/ 2 h 4"/>
                <a:gd name="T12" fmla="*/ 13 w 20"/>
                <a:gd name="T13" fmla="*/ 1 h 4"/>
                <a:gd name="T14" fmla="*/ 12 w 20"/>
                <a:gd name="T15" fmla="*/ 2 h 4"/>
                <a:gd name="T16" fmla="*/ 10 w 20"/>
                <a:gd name="T17" fmla="*/ 4 h 4"/>
                <a:gd name="T18" fmla="*/ 8 w 20"/>
                <a:gd name="T19" fmla="*/ 2 h 4"/>
                <a:gd name="T20" fmla="*/ 8 w 20"/>
                <a:gd name="T21" fmla="*/ 1 h 4"/>
                <a:gd name="T22" fmla="*/ 7 w 20"/>
                <a:gd name="T23" fmla="*/ 2 h 4"/>
                <a:gd name="T24" fmla="*/ 5 w 20"/>
                <a:gd name="T25" fmla="*/ 4 h 4"/>
                <a:gd name="T26" fmla="*/ 3 w 20"/>
                <a:gd name="T27" fmla="*/ 2 h 4"/>
                <a:gd name="T28" fmla="*/ 3 w 20"/>
                <a:gd name="T29" fmla="*/ 1 h 4"/>
                <a:gd name="T30" fmla="*/ 2 w 20"/>
                <a:gd name="T31" fmla="*/ 2 h 4"/>
                <a:gd name="T32" fmla="*/ 0 w 20"/>
                <a:gd name="T33" fmla="*/ 4 h 4"/>
                <a:gd name="T34" fmla="*/ 0 w 20"/>
                <a:gd name="T35" fmla="*/ 3 h 4"/>
                <a:gd name="T36" fmla="*/ 1 w 20"/>
                <a:gd name="T37" fmla="*/ 2 h 4"/>
                <a:gd name="T38" fmla="*/ 3 w 20"/>
                <a:gd name="T39" fmla="*/ 0 h 4"/>
                <a:gd name="T40" fmla="*/ 5 w 20"/>
                <a:gd name="T41" fmla="*/ 2 h 4"/>
                <a:gd name="T42" fmla="*/ 5 w 20"/>
                <a:gd name="T43" fmla="*/ 3 h 4"/>
                <a:gd name="T44" fmla="*/ 6 w 20"/>
                <a:gd name="T45" fmla="*/ 2 h 4"/>
                <a:gd name="T46" fmla="*/ 8 w 20"/>
                <a:gd name="T47" fmla="*/ 0 h 4"/>
                <a:gd name="T48" fmla="*/ 10 w 20"/>
                <a:gd name="T49" fmla="*/ 2 h 4"/>
                <a:gd name="T50" fmla="*/ 10 w 20"/>
                <a:gd name="T51" fmla="*/ 3 h 4"/>
                <a:gd name="T52" fmla="*/ 11 w 20"/>
                <a:gd name="T53" fmla="*/ 2 h 4"/>
                <a:gd name="T54" fmla="*/ 13 w 20"/>
                <a:gd name="T55" fmla="*/ 0 h 4"/>
                <a:gd name="T56" fmla="*/ 14 w 20"/>
                <a:gd name="T57" fmla="*/ 2 h 4"/>
                <a:gd name="T58" fmla="*/ 15 w 20"/>
                <a:gd name="T59" fmla="*/ 3 h 4"/>
                <a:gd name="T60" fmla="*/ 16 w 20"/>
                <a:gd name="T61" fmla="*/ 2 h 4"/>
                <a:gd name="T62" fmla="*/ 17 w 20"/>
                <a:gd name="T63" fmla="*/ 0 h 4"/>
                <a:gd name="T64" fmla="*/ 19 w 20"/>
                <a:gd name="T65" fmla="*/ 2 h 4"/>
                <a:gd name="T66" fmla="*/ 20 w 20"/>
                <a:gd name="T67" fmla="*/ 3 h 4"/>
                <a:gd name="T68" fmla="*/ 20 w 20"/>
                <a:gd name="T6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4">
                  <a:moveTo>
                    <a:pt x="20" y="4"/>
                  </a:moveTo>
                  <a:cubicBezTo>
                    <a:pt x="19" y="4"/>
                    <a:pt x="18" y="3"/>
                    <a:pt x="18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ubicBezTo>
                    <a:pt x="14" y="4"/>
                    <a:pt x="13" y="3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1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2" name="Freeform 271">
              <a:extLst>
                <a:ext uri="{FF2B5EF4-FFF2-40B4-BE49-F238E27FC236}">
                  <a16:creationId xmlns:a16="http://schemas.microsoft.com/office/drawing/2014/main" id="{5886A04B-F566-C8B2-7E9A-8098A238F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3781" y="3200156"/>
              <a:ext cx="22225" cy="117475"/>
            </a:xfrm>
            <a:custGeom>
              <a:avLst/>
              <a:gdLst>
                <a:gd name="T0" fmla="*/ 2 w 4"/>
                <a:gd name="T1" fmla="*/ 21 h 21"/>
                <a:gd name="T2" fmla="*/ 0 w 4"/>
                <a:gd name="T3" fmla="*/ 19 h 21"/>
                <a:gd name="T4" fmla="*/ 0 w 4"/>
                <a:gd name="T5" fmla="*/ 2 h 21"/>
                <a:gd name="T6" fmla="*/ 2 w 4"/>
                <a:gd name="T7" fmla="*/ 0 h 21"/>
                <a:gd name="T8" fmla="*/ 4 w 4"/>
                <a:gd name="T9" fmla="*/ 2 h 21"/>
                <a:gd name="T10" fmla="*/ 4 w 4"/>
                <a:gd name="T11" fmla="*/ 19 h 21"/>
                <a:gd name="T12" fmla="*/ 2 w 4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2" y="21"/>
                  </a:moveTo>
                  <a:cubicBezTo>
                    <a:pt x="1" y="21"/>
                    <a:pt x="0" y="20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3" name="Freeform 272">
              <a:extLst>
                <a:ext uri="{FF2B5EF4-FFF2-40B4-BE49-F238E27FC236}">
                  <a16:creationId xmlns:a16="http://schemas.microsoft.com/office/drawing/2014/main" id="{CC80BADB-ACA3-93F7-1067-6F28B6D4E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4906" y="3246193"/>
              <a:ext cx="73025" cy="104775"/>
            </a:xfrm>
            <a:custGeom>
              <a:avLst/>
              <a:gdLst>
                <a:gd name="T0" fmla="*/ 2 w 13"/>
                <a:gd name="T1" fmla="*/ 19 h 19"/>
                <a:gd name="T2" fmla="*/ 1 w 13"/>
                <a:gd name="T3" fmla="*/ 18 h 19"/>
                <a:gd name="T4" fmla="*/ 1 w 13"/>
                <a:gd name="T5" fmla="*/ 16 h 19"/>
                <a:gd name="T6" fmla="*/ 9 w 13"/>
                <a:gd name="T7" fmla="*/ 1 h 19"/>
                <a:gd name="T8" fmla="*/ 12 w 13"/>
                <a:gd name="T9" fmla="*/ 0 h 19"/>
                <a:gd name="T10" fmla="*/ 12 w 13"/>
                <a:gd name="T11" fmla="*/ 2 h 19"/>
                <a:gd name="T12" fmla="*/ 4 w 13"/>
                <a:gd name="T13" fmla="*/ 18 h 19"/>
                <a:gd name="T14" fmla="*/ 2 w 13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2" y="19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1"/>
                    <a:pt x="13" y="2"/>
                    <a:pt x="12" y="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9"/>
                    <a:pt x="2" y="19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4" name="Freeform 273">
              <a:extLst>
                <a:ext uri="{FF2B5EF4-FFF2-40B4-BE49-F238E27FC236}">
                  <a16:creationId xmlns:a16="http://schemas.microsoft.com/office/drawing/2014/main" id="{5C48203C-12D0-33A1-B275-6F718B8F6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9044" y="3362081"/>
              <a:ext cx="106363" cy="68263"/>
            </a:xfrm>
            <a:custGeom>
              <a:avLst/>
              <a:gdLst>
                <a:gd name="T0" fmla="*/ 2 w 19"/>
                <a:gd name="T1" fmla="*/ 12 h 12"/>
                <a:gd name="T2" fmla="*/ 0 w 19"/>
                <a:gd name="T3" fmla="*/ 12 h 12"/>
                <a:gd name="T4" fmla="*/ 1 w 19"/>
                <a:gd name="T5" fmla="*/ 9 h 12"/>
                <a:gd name="T6" fmla="*/ 16 w 19"/>
                <a:gd name="T7" fmla="*/ 0 h 12"/>
                <a:gd name="T8" fmla="*/ 19 w 19"/>
                <a:gd name="T9" fmla="*/ 1 h 12"/>
                <a:gd name="T10" fmla="*/ 18 w 19"/>
                <a:gd name="T11" fmla="*/ 3 h 12"/>
                <a:gd name="T12" fmla="*/ 3 w 19"/>
                <a:gd name="T13" fmla="*/ 12 h 12"/>
                <a:gd name="T14" fmla="*/ 2 w 19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2" y="12"/>
                  </a:moveTo>
                  <a:cubicBezTo>
                    <a:pt x="1" y="12"/>
                    <a:pt x="1" y="12"/>
                    <a:pt x="0" y="12"/>
                  </a:cubicBezTo>
                  <a:cubicBezTo>
                    <a:pt x="0" y="11"/>
                    <a:pt x="0" y="10"/>
                    <a:pt x="1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0"/>
                    <a:pt x="19" y="1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3" y="12"/>
                    <a:pt x="3" y="12"/>
                    <a:pt x="3" y="12"/>
                  </a:cubicBezTo>
                  <a:lnTo>
                    <a:pt x="2" y="12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5" name="Freeform 274">
              <a:extLst>
                <a:ext uri="{FF2B5EF4-FFF2-40B4-BE49-F238E27FC236}">
                  <a16:creationId xmlns:a16="http://schemas.microsoft.com/office/drawing/2014/main" id="{B1F61DBE-1F6C-E53B-81C3-26088881A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2381" y="3525593"/>
              <a:ext cx="117475" cy="22225"/>
            </a:xfrm>
            <a:custGeom>
              <a:avLst/>
              <a:gdLst>
                <a:gd name="T0" fmla="*/ 20 w 21"/>
                <a:gd name="T1" fmla="*/ 4 h 4"/>
                <a:gd name="T2" fmla="*/ 1 w 21"/>
                <a:gd name="T3" fmla="*/ 4 h 4"/>
                <a:gd name="T4" fmla="*/ 0 w 21"/>
                <a:gd name="T5" fmla="*/ 2 h 4"/>
                <a:gd name="T6" fmla="*/ 1 w 21"/>
                <a:gd name="T7" fmla="*/ 0 h 4"/>
                <a:gd name="T8" fmla="*/ 20 w 21"/>
                <a:gd name="T9" fmla="*/ 0 h 4"/>
                <a:gd name="T10" fmla="*/ 21 w 21"/>
                <a:gd name="T11" fmla="*/ 2 h 4"/>
                <a:gd name="T12" fmla="*/ 20 w 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2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3"/>
                    <a:pt x="21" y="4"/>
                    <a:pt x="20" y="4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6" name="Freeform 275">
              <a:extLst>
                <a:ext uri="{FF2B5EF4-FFF2-40B4-BE49-F238E27FC236}">
                  <a16:creationId xmlns:a16="http://schemas.microsoft.com/office/drawing/2014/main" id="{638B4DAD-5E4B-9F5E-8A08-3B4364F1C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9044" y="3636718"/>
              <a:ext cx="106363" cy="73025"/>
            </a:xfrm>
            <a:custGeom>
              <a:avLst/>
              <a:gdLst>
                <a:gd name="T0" fmla="*/ 17 w 19"/>
                <a:gd name="T1" fmla="*/ 13 h 13"/>
                <a:gd name="T2" fmla="*/ 16 w 19"/>
                <a:gd name="T3" fmla="*/ 13 h 13"/>
                <a:gd name="T4" fmla="*/ 1 w 19"/>
                <a:gd name="T5" fmla="*/ 4 h 13"/>
                <a:gd name="T6" fmla="*/ 0 w 19"/>
                <a:gd name="T7" fmla="*/ 1 h 13"/>
                <a:gd name="T8" fmla="*/ 3 w 19"/>
                <a:gd name="T9" fmla="*/ 1 h 13"/>
                <a:gd name="T10" fmla="*/ 18 w 19"/>
                <a:gd name="T11" fmla="*/ 10 h 13"/>
                <a:gd name="T12" fmla="*/ 19 w 19"/>
                <a:gd name="T13" fmla="*/ 12 h 13"/>
                <a:gd name="T14" fmla="*/ 17 w 19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7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8" y="12"/>
                    <a:pt x="18" y="13"/>
                    <a:pt x="17" y="13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7" name="Freeform 276">
              <a:extLst>
                <a:ext uri="{FF2B5EF4-FFF2-40B4-BE49-F238E27FC236}">
                  <a16:creationId xmlns:a16="http://schemas.microsoft.com/office/drawing/2014/main" id="{C05FC58D-6343-18DF-DEDC-A73BEFC60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1856" y="3246193"/>
              <a:ext cx="71438" cy="104775"/>
            </a:xfrm>
            <a:custGeom>
              <a:avLst/>
              <a:gdLst>
                <a:gd name="T0" fmla="*/ 11 w 13"/>
                <a:gd name="T1" fmla="*/ 19 h 19"/>
                <a:gd name="T2" fmla="*/ 9 w 13"/>
                <a:gd name="T3" fmla="*/ 18 h 19"/>
                <a:gd name="T4" fmla="*/ 0 w 13"/>
                <a:gd name="T5" fmla="*/ 2 h 19"/>
                <a:gd name="T6" fmla="*/ 1 w 13"/>
                <a:gd name="T7" fmla="*/ 0 h 19"/>
                <a:gd name="T8" fmla="*/ 3 w 13"/>
                <a:gd name="T9" fmla="*/ 1 h 19"/>
                <a:gd name="T10" fmla="*/ 12 w 13"/>
                <a:gd name="T11" fmla="*/ 16 h 19"/>
                <a:gd name="T12" fmla="*/ 11 w 13"/>
                <a:gd name="T13" fmla="*/ 18 h 19"/>
                <a:gd name="T14" fmla="*/ 11 w 13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11" y="19"/>
                  </a:moveTo>
                  <a:cubicBezTo>
                    <a:pt x="10" y="19"/>
                    <a:pt x="9" y="18"/>
                    <a:pt x="9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7"/>
                    <a:pt x="12" y="18"/>
                    <a:pt x="11" y="18"/>
                  </a:cubicBezTo>
                  <a:lnTo>
                    <a:pt x="11" y="19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8" name="Freeform 277">
              <a:extLst>
                <a:ext uri="{FF2B5EF4-FFF2-40B4-BE49-F238E27FC236}">
                  <a16:creationId xmlns:a16="http://schemas.microsoft.com/office/drawing/2014/main" id="{A1AC6EE6-39B6-5ACA-D0FE-F2951746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4381" y="3362081"/>
              <a:ext cx="106363" cy="68263"/>
            </a:xfrm>
            <a:custGeom>
              <a:avLst/>
              <a:gdLst>
                <a:gd name="T0" fmla="*/ 17 w 19"/>
                <a:gd name="T1" fmla="*/ 12 h 12"/>
                <a:gd name="T2" fmla="*/ 16 w 19"/>
                <a:gd name="T3" fmla="*/ 12 h 12"/>
                <a:gd name="T4" fmla="*/ 1 w 19"/>
                <a:gd name="T5" fmla="*/ 3 h 12"/>
                <a:gd name="T6" fmla="*/ 0 w 19"/>
                <a:gd name="T7" fmla="*/ 1 h 12"/>
                <a:gd name="T8" fmla="*/ 2 w 19"/>
                <a:gd name="T9" fmla="*/ 0 h 12"/>
                <a:gd name="T10" fmla="*/ 18 w 19"/>
                <a:gd name="T11" fmla="*/ 9 h 12"/>
                <a:gd name="T12" fmla="*/ 18 w 19"/>
                <a:gd name="T13" fmla="*/ 12 h 12"/>
                <a:gd name="T14" fmla="*/ 17 w 19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2">
                  <a:moveTo>
                    <a:pt x="17" y="12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9" y="11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39" name="Freeform 278">
              <a:extLst>
                <a:ext uri="{FF2B5EF4-FFF2-40B4-BE49-F238E27FC236}">
                  <a16:creationId xmlns:a16="http://schemas.microsoft.com/office/drawing/2014/main" id="{ED109249-13DE-3EF1-77FE-AEB33519F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9931" y="3525593"/>
              <a:ext cx="117475" cy="22225"/>
            </a:xfrm>
            <a:custGeom>
              <a:avLst/>
              <a:gdLst>
                <a:gd name="T0" fmla="*/ 19 w 21"/>
                <a:gd name="T1" fmla="*/ 4 h 4"/>
                <a:gd name="T2" fmla="*/ 2 w 21"/>
                <a:gd name="T3" fmla="*/ 4 h 4"/>
                <a:gd name="T4" fmla="*/ 0 w 21"/>
                <a:gd name="T5" fmla="*/ 2 h 4"/>
                <a:gd name="T6" fmla="*/ 2 w 21"/>
                <a:gd name="T7" fmla="*/ 0 h 4"/>
                <a:gd name="T8" fmla="*/ 19 w 21"/>
                <a:gd name="T9" fmla="*/ 0 h 4"/>
                <a:gd name="T10" fmla="*/ 21 w 21"/>
                <a:gd name="T11" fmla="*/ 2 h 4"/>
                <a:gd name="T12" fmla="*/ 19 w 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9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3"/>
                    <a:pt x="20" y="4"/>
                    <a:pt x="19" y="4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0" name="Freeform 279">
              <a:extLst>
                <a:ext uri="{FF2B5EF4-FFF2-40B4-BE49-F238E27FC236}">
                  <a16:creationId xmlns:a16="http://schemas.microsoft.com/office/drawing/2014/main" id="{0A1D808C-93FD-16A0-CA67-2DF0C9423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4381" y="3636718"/>
              <a:ext cx="106363" cy="73025"/>
            </a:xfrm>
            <a:custGeom>
              <a:avLst/>
              <a:gdLst>
                <a:gd name="T0" fmla="*/ 1 w 19"/>
                <a:gd name="T1" fmla="*/ 13 h 13"/>
                <a:gd name="T2" fmla="*/ 0 w 19"/>
                <a:gd name="T3" fmla="*/ 12 h 13"/>
                <a:gd name="T4" fmla="*/ 1 w 19"/>
                <a:gd name="T5" fmla="*/ 10 h 13"/>
                <a:gd name="T6" fmla="*/ 16 w 19"/>
                <a:gd name="T7" fmla="*/ 1 h 13"/>
                <a:gd name="T8" fmla="*/ 18 w 19"/>
                <a:gd name="T9" fmla="*/ 1 h 13"/>
                <a:gd name="T10" fmla="*/ 18 w 19"/>
                <a:gd name="T11" fmla="*/ 4 h 13"/>
                <a:gd name="T12" fmla="*/ 2 w 19"/>
                <a:gd name="T13" fmla="*/ 13 h 13"/>
                <a:gd name="T14" fmla="*/ 1 w 19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" y="13"/>
                  </a:moveTo>
                  <a:cubicBezTo>
                    <a:pt x="1" y="13"/>
                    <a:pt x="0" y="12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19" y="2"/>
                    <a:pt x="18" y="3"/>
                    <a:pt x="18" y="4"/>
                  </a:cubicBezTo>
                  <a:cubicBezTo>
                    <a:pt x="2" y="13"/>
                    <a:pt x="2" y="13"/>
                    <a:pt x="2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1" name="Freeform 280">
              <a:extLst>
                <a:ext uri="{FF2B5EF4-FFF2-40B4-BE49-F238E27FC236}">
                  <a16:creationId xmlns:a16="http://schemas.microsoft.com/office/drawing/2014/main" id="{5D536A66-85E2-5C99-3E96-38E738355C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75506" y="3346206"/>
              <a:ext cx="357188" cy="430213"/>
            </a:xfrm>
            <a:custGeom>
              <a:avLst/>
              <a:gdLst>
                <a:gd name="T0" fmla="*/ 47 w 64"/>
                <a:gd name="T1" fmla="*/ 77 h 77"/>
                <a:gd name="T2" fmla="*/ 47 w 64"/>
                <a:gd name="T3" fmla="*/ 77 h 77"/>
                <a:gd name="T4" fmla="*/ 17 w 64"/>
                <a:gd name="T5" fmla="*/ 77 h 77"/>
                <a:gd name="T6" fmla="*/ 14 w 64"/>
                <a:gd name="T7" fmla="*/ 74 h 77"/>
                <a:gd name="T8" fmla="*/ 14 w 64"/>
                <a:gd name="T9" fmla="*/ 74 h 77"/>
                <a:gd name="T10" fmla="*/ 12 w 64"/>
                <a:gd name="T11" fmla="*/ 63 h 77"/>
                <a:gd name="T12" fmla="*/ 0 w 64"/>
                <a:gd name="T13" fmla="*/ 33 h 77"/>
                <a:gd name="T14" fmla="*/ 32 w 64"/>
                <a:gd name="T15" fmla="*/ 0 h 77"/>
                <a:gd name="T16" fmla="*/ 64 w 64"/>
                <a:gd name="T17" fmla="*/ 33 h 77"/>
                <a:gd name="T18" fmla="*/ 52 w 64"/>
                <a:gd name="T19" fmla="*/ 63 h 77"/>
                <a:gd name="T20" fmla="*/ 50 w 64"/>
                <a:gd name="T21" fmla="*/ 74 h 77"/>
                <a:gd name="T22" fmla="*/ 50 w 64"/>
                <a:gd name="T23" fmla="*/ 74 h 77"/>
                <a:gd name="T24" fmla="*/ 47 w 64"/>
                <a:gd name="T25" fmla="*/ 77 h 77"/>
                <a:gd name="T26" fmla="*/ 17 w 64"/>
                <a:gd name="T27" fmla="*/ 72 h 77"/>
                <a:gd name="T28" fmla="*/ 14 w 64"/>
                <a:gd name="T29" fmla="*/ 74 h 77"/>
                <a:gd name="T30" fmla="*/ 17 w 64"/>
                <a:gd name="T31" fmla="*/ 72 h 77"/>
                <a:gd name="T32" fmla="*/ 47 w 64"/>
                <a:gd name="T33" fmla="*/ 72 h 77"/>
                <a:gd name="T34" fmla="*/ 48 w 64"/>
                <a:gd name="T35" fmla="*/ 72 h 77"/>
                <a:gd name="T36" fmla="*/ 47 w 64"/>
                <a:gd name="T37" fmla="*/ 72 h 77"/>
                <a:gd name="T38" fmla="*/ 20 w 64"/>
                <a:gd name="T39" fmla="*/ 72 h 77"/>
                <a:gd name="T40" fmla="*/ 44 w 64"/>
                <a:gd name="T41" fmla="*/ 72 h 77"/>
                <a:gd name="T42" fmla="*/ 44 w 64"/>
                <a:gd name="T43" fmla="*/ 69 h 77"/>
                <a:gd name="T44" fmla="*/ 47 w 64"/>
                <a:gd name="T45" fmla="*/ 60 h 77"/>
                <a:gd name="T46" fmla="*/ 58 w 64"/>
                <a:gd name="T47" fmla="*/ 33 h 77"/>
                <a:gd name="T48" fmla="*/ 32 w 64"/>
                <a:gd name="T49" fmla="*/ 6 h 77"/>
                <a:gd name="T50" fmla="*/ 5 w 64"/>
                <a:gd name="T51" fmla="*/ 33 h 77"/>
                <a:gd name="T52" fmla="*/ 16 w 64"/>
                <a:gd name="T53" fmla="*/ 60 h 77"/>
                <a:gd name="T54" fmla="*/ 20 w 64"/>
                <a:gd name="T55" fmla="*/ 69 h 77"/>
                <a:gd name="T56" fmla="*/ 20 w 64"/>
                <a:gd name="T5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77">
                  <a:moveTo>
                    <a:pt x="47" y="77"/>
                  </a:moveTo>
                  <a:cubicBezTo>
                    <a:pt x="47" y="77"/>
                    <a:pt x="47" y="77"/>
                    <a:pt x="4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5" y="77"/>
                    <a:pt x="14" y="76"/>
                    <a:pt x="14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2"/>
                    <a:pt x="14" y="66"/>
                    <a:pt x="12" y="63"/>
                  </a:cubicBezTo>
                  <a:cubicBezTo>
                    <a:pt x="0" y="48"/>
                    <a:pt x="0" y="33"/>
                    <a:pt x="0" y="33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3"/>
                  </a:cubicBezTo>
                  <a:cubicBezTo>
                    <a:pt x="64" y="33"/>
                    <a:pt x="64" y="48"/>
                    <a:pt x="52" y="63"/>
                  </a:cubicBezTo>
                  <a:cubicBezTo>
                    <a:pt x="50" y="66"/>
                    <a:pt x="50" y="72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6"/>
                    <a:pt x="48" y="77"/>
                    <a:pt x="47" y="77"/>
                  </a:cubicBezTo>
                  <a:close/>
                  <a:moveTo>
                    <a:pt x="17" y="72"/>
                  </a:moveTo>
                  <a:cubicBezTo>
                    <a:pt x="15" y="72"/>
                    <a:pt x="14" y="73"/>
                    <a:pt x="14" y="74"/>
                  </a:cubicBezTo>
                  <a:cubicBezTo>
                    <a:pt x="14" y="73"/>
                    <a:pt x="15" y="72"/>
                    <a:pt x="17" y="72"/>
                  </a:cubicBezTo>
                  <a:close/>
                  <a:moveTo>
                    <a:pt x="47" y="72"/>
                  </a:move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2"/>
                    <a:pt x="47" y="72"/>
                  </a:cubicBezTo>
                  <a:close/>
                  <a:moveTo>
                    <a:pt x="20" y="72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4" y="70"/>
                    <a:pt x="44" y="69"/>
                    <a:pt x="44" y="69"/>
                  </a:cubicBezTo>
                  <a:cubicBezTo>
                    <a:pt x="45" y="65"/>
                    <a:pt x="46" y="62"/>
                    <a:pt x="47" y="60"/>
                  </a:cubicBezTo>
                  <a:cubicBezTo>
                    <a:pt x="58" y="46"/>
                    <a:pt x="58" y="33"/>
                    <a:pt x="58" y="33"/>
                  </a:cubicBezTo>
                  <a:cubicBezTo>
                    <a:pt x="58" y="18"/>
                    <a:pt x="47" y="6"/>
                    <a:pt x="32" y="6"/>
                  </a:cubicBezTo>
                  <a:cubicBezTo>
                    <a:pt x="17" y="6"/>
                    <a:pt x="5" y="18"/>
                    <a:pt x="5" y="33"/>
                  </a:cubicBezTo>
                  <a:cubicBezTo>
                    <a:pt x="5" y="33"/>
                    <a:pt x="6" y="46"/>
                    <a:pt x="16" y="60"/>
                  </a:cubicBezTo>
                  <a:cubicBezTo>
                    <a:pt x="18" y="62"/>
                    <a:pt x="19" y="65"/>
                    <a:pt x="20" y="69"/>
                  </a:cubicBezTo>
                  <a:cubicBezTo>
                    <a:pt x="20" y="69"/>
                    <a:pt x="20" y="70"/>
                    <a:pt x="20" y="72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2" name="Freeform 281">
              <a:extLst>
                <a:ext uri="{FF2B5EF4-FFF2-40B4-BE49-F238E27FC236}">
                  <a16:creationId xmlns:a16="http://schemas.microsoft.com/office/drawing/2014/main" id="{2A8A4E0E-695B-6303-287C-285F3481D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9644" y="3782768"/>
              <a:ext cx="190500" cy="26988"/>
            </a:xfrm>
            <a:custGeom>
              <a:avLst/>
              <a:gdLst>
                <a:gd name="T0" fmla="*/ 31 w 34"/>
                <a:gd name="T1" fmla="*/ 5 h 5"/>
                <a:gd name="T2" fmla="*/ 3 w 34"/>
                <a:gd name="T3" fmla="*/ 5 h 5"/>
                <a:gd name="T4" fmla="*/ 0 w 34"/>
                <a:gd name="T5" fmla="*/ 2 h 5"/>
                <a:gd name="T6" fmla="*/ 3 w 34"/>
                <a:gd name="T7" fmla="*/ 0 h 5"/>
                <a:gd name="T8" fmla="*/ 31 w 34"/>
                <a:gd name="T9" fmla="*/ 0 h 5"/>
                <a:gd name="T10" fmla="*/ 34 w 34"/>
                <a:gd name="T11" fmla="*/ 2 h 5"/>
                <a:gd name="T12" fmla="*/ 31 w 3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">
                  <a:moveTo>
                    <a:pt x="31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4" y="1"/>
                    <a:pt x="34" y="2"/>
                  </a:cubicBezTo>
                  <a:cubicBezTo>
                    <a:pt x="34" y="4"/>
                    <a:pt x="32" y="5"/>
                    <a:pt x="31" y="5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3" name="Freeform 283">
              <a:extLst>
                <a:ext uri="{FF2B5EF4-FFF2-40B4-BE49-F238E27FC236}">
                  <a16:creationId xmlns:a16="http://schemas.microsoft.com/office/drawing/2014/main" id="{21725081-03A9-4E76-9B24-72497D9F8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2181" y="4538419"/>
              <a:ext cx="168275" cy="26988"/>
            </a:xfrm>
            <a:custGeom>
              <a:avLst/>
              <a:gdLst>
                <a:gd name="T0" fmla="*/ 27 w 30"/>
                <a:gd name="T1" fmla="*/ 5 h 5"/>
                <a:gd name="T2" fmla="*/ 3 w 30"/>
                <a:gd name="T3" fmla="*/ 5 h 5"/>
                <a:gd name="T4" fmla="*/ 0 w 30"/>
                <a:gd name="T5" fmla="*/ 2 h 5"/>
                <a:gd name="T6" fmla="*/ 3 w 30"/>
                <a:gd name="T7" fmla="*/ 0 h 5"/>
                <a:gd name="T8" fmla="*/ 27 w 30"/>
                <a:gd name="T9" fmla="*/ 0 h 5"/>
                <a:gd name="T10" fmla="*/ 30 w 30"/>
                <a:gd name="T11" fmla="*/ 2 h 5"/>
                <a:gd name="T12" fmla="*/ 27 w 3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">
                  <a:moveTo>
                    <a:pt x="27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1"/>
                    <a:pt x="30" y="2"/>
                  </a:cubicBezTo>
                  <a:cubicBezTo>
                    <a:pt x="30" y="4"/>
                    <a:pt x="28" y="5"/>
                    <a:pt x="27" y="5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4" name="Freeform 284">
              <a:extLst>
                <a:ext uri="{FF2B5EF4-FFF2-40B4-BE49-F238E27FC236}">
                  <a16:creationId xmlns:a16="http://schemas.microsoft.com/office/drawing/2014/main" id="{4C0E66A1-8212-C1EB-4958-240D0D353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4406" y="4565406"/>
              <a:ext cx="123825" cy="33338"/>
            </a:xfrm>
            <a:custGeom>
              <a:avLst/>
              <a:gdLst>
                <a:gd name="T0" fmla="*/ 19 w 22"/>
                <a:gd name="T1" fmla="*/ 6 h 6"/>
                <a:gd name="T2" fmla="*/ 2 w 22"/>
                <a:gd name="T3" fmla="*/ 6 h 6"/>
                <a:gd name="T4" fmla="*/ 0 w 22"/>
                <a:gd name="T5" fmla="*/ 3 h 6"/>
                <a:gd name="T6" fmla="*/ 2 w 22"/>
                <a:gd name="T7" fmla="*/ 0 h 6"/>
                <a:gd name="T8" fmla="*/ 19 w 22"/>
                <a:gd name="T9" fmla="*/ 0 h 6"/>
                <a:gd name="T10" fmla="*/ 22 w 22"/>
                <a:gd name="T11" fmla="*/ 3 h 6"/>
                <a:gd name="T12" fmla="*/ 19 w 22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">
                  <a:moveTo>
                    <a:pt x="19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2" y="2"/>
                    <a:pt x="22" y="3"/>
                  </a:cubicBezTo>
                  <a:cubicBezTo>
                    <a:pt x="22" y="5"/>
                    <a:pt x="21" y="6"/>
                    <a:pt x="19" y="6"/>
                  </a:cubicBez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C4A2154-44BC-56AE-59D6-A52F17357944}"/>
                </a:ext>
              </a:extLst>
            </p:cNvPr>
            <p:cNvGrpSpPr/>
            <p:nvPr/>
          </p:nvGrpSpPr>
          <p:grpSpPr>
            <a:xfrm>
              <a:off x="7037205" y="5060047"/>
              <a:ext cx="669925" cy="671513"/>
              <a:chOff x="6999288" y="4192588"/>
              <a:chExt cx="669925" cy="671513"/>
            </a:xfrm>
          </p:grpSpPr>
          <p:sp>
            <p:nvSpPr>
              <p:cNvPr id="80" name="Freeform 285">
                <a:extLst>
                  <a:ext uri="{FF2B5EF4-FFF2-40B4-BE49-F238E27FC236}">
                    <a16:creationId xmlns:a16="http://schemas.microsoft.com/office/drawing/2014/main" id="{05914789-AED1-B44E-BAB8-EE8F42BC68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2013" y="4192588"/>
                <a:ext cx="246063" cy="671513"/>
              </a:xfrm>
              <a:custGeom>
                <a:avLst/>
                <a:gdLst>
                  <a:gd name="T0" fmla="*/ 22 w 44"/>
                  <a:gd name="T1" fmla="*/ 0 h 120"/>
                  <a:gd name="T2" fmla="*/ 0 w 44"/>
                  <a:gd name="T3" fmla="*/ 60 h 120"/>
                  <a:gd name="T4" fmla="*/ 22 w 44"/>
                  <a:gd name="T5" fmla="*/ 120 h 120"/>
                  <a:gd name="T6" fmla="*/ 44 w 44"/>
                  <a:gd name="T7" fmla="*/ 60 h 120"/>
                  <a:gd name="T8" fmla="*/ 22 w 44"/>
                  <a:gd name="T9" fmla="*/ 0 h 120"/>
                  <a:gd name="T10" fmla="*/ 22 w 44"/>
                  <a:gd name="T11" fmla="*/ 110 h 120"/>
                  <a:gd name="T12" fmla="*/ 3 w 44"/>
                  <a:gd name="T13" fmla="*/ 60 h 120"/>
                  <a:gd name="T14" fmla="*/ 22 w 44"/>
                  <a:gd name="T15" fmla="*/ 9 h 120"/>
                  <a:gd name="T16" fmla="*/ 40 w 44"/>
                  <a:gd name="T17" fmla="*/ 60 h 120"/>
                  <a:gd name="T18" fmla="*/ 22 w 44"/>
                  <a:gd name="T1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120">
                    <a:moveTo>
                      <a:pt x="22" y="0"/>
                    </a:moveTo>
                    <a:cubicBezTo>
                      <a:pt x="10" y="0"/>
                      <a:pt x="0" y="27"/>
                      <a:pt x="0" y="60"/>
                    </a:cubicBezTo>
                    <a:cubicBezTo>
                      <a:pt x="0" y="93"/>
                      <a:pt x="10" y="120"/>
                      <a:pt x="22" y="120"/>
                    </a:cubicBezTo>
                    <a:cubicBezTo>
                      <a:pt x="34" y="120"/>
                      <a:pt x="44" y="93"/>
                      <a:pt x="44" y="60"/>
                    </a:cubicBezTo>
                    <a:cubicBezTo>
                      <a:pt x="44" y="27"/>
                      <a:pt x="34" y="0"/>
                      <a:pt x="22" y="0"/>
                    </a:cubicBezTo>
                    <a:close/>
                    <a:moveTo>
                      <a:pt x="22" y="110"/>
                    </a:moveTo>
                    <a:cubicBezTo>
                      <a:pt x="12" y="110"/>
                      <a:pt x="3" y="88"/>
                      <a:pt x="3" y="60"/>
                    </a:cubicBezTo>
                    <a:cubicBezTo>
                      <a:pt x="3" y="32"/>
                      <a:pt x="12" y="9"/>
                      <a:pt x="22" y="9"/>
                    </a:cubicBezTo>
                    <a:cubicBezTo>
                      <a:pt x="32" y="9"/>
                      <a:pt x="40" y="32"/>
                      <a:pt x="40" y="60"/>
                    </a:cubicBezTo>
                    <a:cubicBezTo>
                      <a:pt x="40" y="88"/>
                      <a:pt x="32" y="110"/>
                      <a:pt x="22" y="110"/>
                    </a:cubicBezTo>
                    <a:close/>
                  </a:path>
                </a:pathLst>
              </a:custGeom>
              <a:solidFill>
                <a:srgbClr val="C7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1" name="Freeform 286">
                <a:extLst>
                  <a:ext uri="{FF2B5EF4-FFF2-40B4-BE49-F238E27FC236}">
                    <a16:creationId xmlns:a16="http://schemas.microsoft.com/office/drawing/2014/main" id="{A2CBAD88-F8C9-0ED4-FE61-2755B450D8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99288" y="4405313"/>
                <a:ext cx="669925" cy="246063"/>
              </a:xfrm>
              <a:custGeom>
                <a:avLst/>
                <a:gdLst>
                  <a:gd name="T0" fmla="*/ 120 w 120"/>
                  <a:gd name="T1" fmla="*/ 22 h 44"/>
                  <a:gd name="T2" fmla="*/ 60 w 120"/>
                  <a:gd name="T3" fmla="*/ 0 h 44"/>
                  <a:gd name="T4" fmla="*/ 0 w 120"/>
                  <a:gd name="T5" fmla="*/ 22 h 44"/>
                  <a:gd name="T6" fmla="*/ 60 w 120"/>
                  <a:gd name="T7" fmla="*/ 44 h 44"/>
                  <a:gd name="T8" fmla="*/ 120 w 120"/>
                  <a:gd name="T9" fmla="*/ 22 h 44"/>
                  <a:gd name="T10" fmla="*/ 10 w 120"/>
                  <a:gd name="T11" fmla="*/ 22 h 44"/>
                  <a:gd name="T12" fmla="*/ 60 w 120"/>
                  <a:gd name="T13" fmla="*/ 3 h 44"/>
                  <a:gd name="T14" fmla="*/ 110 w 120"/>
                  <a:gd name="T15" fmla="*/ 22 h 44"/>
                  <a:gd name="T16" fmla="*/ 60 w 120"/>
                  <a:gd name="T17" fmla="*/ 40 h 44"/>
                  <a:gd name="T18" fmla="*/ 10 w 120"/>
                  <a:gd name="T19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44">
                    <a:moveTo>
                      <a:pt x="120" y="22"/>
                    </a:moveTo>
                    <a:cubicBezTo>
                      <a:pt x="120" y="10"/>
                      <a:pt x="93" y="0"/>
                      <a:pt x="60" y="0"/>
                    </a:cubicBezTo>
                    <a:cubicBezTo>
                      <a:pt x="27" y="0"/>
                      <a:pt x="0" y="10"/>
                      <a:pt x="0" y="22"/>
                    </a:cubicBezTo>
                    <a:cubicBezTo>
                      <a:pt x="0" y="34"/>
                      <a:pt x="27" y="44"/>
                      <a:pt x="60" y="44"/>
                    </a:cubicBezTo>
                    <a:cubicBezTo>
                      <a:pt x="93" y="44"/>
                      <a:pt x="120" y="34"/>
                      <a:pt x="120" y="22"/>
                    </a:cubicBezTo>
                    <a:close/>
                    <a:moveTo>
                      <a:pt x="10" y="22"/>
                    </a:moveTo>
                    <a:cubicBezTo>
                      <a:pt x="10" y="12"/>
                      <a:pt x="32" y="3"/>
                      <a:pt x="60" y="3"/>
                    </a:cubicBezTo>
                    <a:cubicBezTo>
                      <a:pt x="88" y="3"/>
                      <a:pt x="110" y="12"/>
                      <a:pt x="110" y="22"/>
                    </a:cubicBezTo>
                    <a:cubicBezTo>
                      <a:pt x="110" y="32"/>
                      <a:pt x="88" y="40"/>
                      <a:pt x="60" y="40"/>
                    </a:cubicBezTo>
                    <a:cubicBezTo>
                      <a:pt x="32" y="40"/>
                      <a:pt x="10" y="32"/>
                      <a:pt x="10" y="22"/>
                    </a:cubicBezTo>
                    <a:close/>
                  </a:path>
                </a:pathLst>
              </a:custGeom>
              <a:solidFill>
                <a:srgbClr val="C7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2" name="Freeform 287">
                <a:extLst>
                  <a:ext uri="{FF2B5EF4-FFF2-40B4-BE49-F238E27FC236}">
                    <a16:creationId xmlns:a16="http://schemas.microsoft.com/office/drawing/2014/main" id="{7D55C3E9-126E-177A-C9D9-F6E2D3A2BB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0088" y="4243388"/>
                <a:ext cx="569913" cy="569913"/>
              </a:xfrm>
              <a:custGeom>
                <a:avLst/>
                <a:gdLst>
                  <a:gd name="T0" fmla="*/ 93 w 102"/>
                  <a:gd name="T1" fmla="*/ 8 h 102"/>
                  <a:gd name="T2" fmla="*/ 35 w 102"/>
                  <a:gd name="T3" fmla="*/ 35 h 102"/>
                  <a:gd name="T4" fmla="*/ 8 w 102"/>
                  <a:gd name="T5" fmla="*/ 93 h 102"/>
                  <a:gd name="T6" fmla="*/ 67 w 102"/>
                  <a:gd name="T7" fmla="*/ 66 h 102"/>
                  <a:gd name="T8" fmla="*/ 93 w 102"/>
                  <a:gd name="T9" fmla="*/ 8 h 102"/>
                  <a:gd name="T10" fmla="*/ 15 w 102"/>
                  <a:gd name="T11" fmla="*/ 86 h 102"/>
                  <a:gd name="T12" fmla="*/ 38 w 102"/>
                  <a:gd name="T13" fmla="*/ 38 h 102"/>
                  <a:gd name="T14" fmla="*/ 86 w 102"/>
                  <a:gd name="T15" fmla="*/ 15 h 102"/>
                  <a:gd name="T16" fmla="*/ 64 w 102"/>
                  <a:gd name="T17" fmla="*/ 64 h 102"/>
                  <a:gd name="T18" fmla="*/ 15 w 102"/>
                  <a:gd name="T19" fmla="*/ 8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93" y="8"/>
                    </a:moveTo>
                    <a:cubicBezTo>
                      <a:pt x="85" y="0"/>
                      <a:pt x="59" y="12"/>
                      <a:pt x="35" y="35"/>
                    </a:cubicBezTo>
                    <a:cubicBezTo>
                      <a:pt x="12" y="59"/>
                      <a:pt x="0" y="85"/>
                      <a:pt x="8" y="93"/>
                    </a:cubicBezTo>
                    <a:cubicBezTo>
                      <a:pt x="17" y="102"/>
                      <a:pt x="43" y="90"/>
                      <a:pt x="67" y="66"/>
                    </a:cubicBezTo>
                    <a:cubicBezTo>
                      <a:pt x="90" y="43"/>
                      <a:pt x="102" y="17"/>
                      <a:pt x="93" y="8"/>
                    </a:cubicBezTo>
                    <a:close/>
                    <a:moveTo>
                      <a:pt x="15" y="86"/>
                    </a:moveTo>
                    <a:cubicBezTo>
                      <a:pt x="8" y="79"/>
                      <a:pt x="18" y="57"/>
                      <a:pt x="38" y="38"/>
                    </a:cubicBezTo>
                    <a:cubicBezTo>
                      <a:pt x="57" y="18"/>
                      <a:pt x="79" y="8"/>
                      <a:pt x="86" y="15"/>
                    </a:cubicBezTo>
                    <a:cubicBezTo>
                      <a:pt x="94" y="22"/>
                      <a:pt x="84" y="44"/>
                      <a:pt x="64" y="64"/>
                    </a:cubicBezTo>
                    <a:cubicBezTo>
                      <a:pt x="44" y="84"/>
                      <a:pt x="23" y="94"/>
                      <a:pt x="15" y="86"/>
                    </a:cubicBezTo>
                    <a:close/>
                  </a:path>
                </a:pathLst>
              </a:custGeom>
              <a:solidFill>
                <a:srgbClr val="C7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3" name="Freeform 288">
                <a:extLst>
                  <a:ext uri="{FF2B5EF4-FFF2-40B4-BE49-F238E27FC236}">
                    <a16:creationId xmlns:a16="http://schemas.microsoft.com/office/drawing/2014/main" id="{1D24E57B-9E25-3507-2441-BB4F520675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50088" y="4243388"/>
                <a:ext cx="569913" cy="569913"/>
              </a:xfrm>
              <a:custGeom>
                <a:avLst/>
                <a:gdLst>
                  <a:gd name="T0" fmla="*/ 93 w 102"/>
                  <a:gd name="T1" fmla="*/ 93 h 102"/>
                  <a:gd name="T2" fmla="*/ 67 w 102"/>
                  <a:gd name="T3" fmla="*/ 35 h 102"/>
                  <a:gd name="T4" fmla="*/ 8 w 102"/>
                  <a:gd name="T5" fmla="*/ 8 h 102"/>
                  <a:gd name="T6" fmla="*/ 35 w 102"/>
                  <a:gd name="T7" fmla="*/ 66 h 102"/>
                  <a:gd name="T8" fmla="*/ 93 w 102"/>
                  <a:gd name="T9" fmla="*/ 93 h 102"/>
                  <a:gd name="T10" fmla="*/ 15 w 102"/>
                  <a:gd name="T11" fmla="*/ 15 h 102"/>
                  <a:gd name="T12" fmla="*/ 64 w 102"/>
                  <a:gd name="T13" fmla="*/ 38 h 102"/>
                  <a:gd name="T14" fmla="*/ 86 w 102"/>
                  <a:gd name="T15" fmla="*/ 86 h 102"/>
                  <a:gd name="T16" fmla="*/ 38 w 102"/>
                  <a:gd name="T17" fmla="*/ 64 h 102"/>
                  <a:gd name="T18" fmla="*/ 15 w 102"/>
                  <a:gd name="T19" fmla="*/ 1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93" y="93"/>
                    </a:moveTo>
                    <a:cubicBezTo>
                      <a:pt x="102" y="85"/>
                      <a:pt x="90" y="59"/>
                      <a:pt x="67" y="35"/>
                    </a:cubicBezTo>
                    <a:cubicBezTo>
                      <a:pt x="43" y="12"/>
                      <a:pt x="17" y="0"/>
                      <a:pt x="8" y="8"/>
                    </a:cubicBezTo>
                    <a:cubicBezTo>
                      <a:pt x="0" y="17"/>
                      <a:pt x="12" y="43"/>
                      <a:pt x="35" y="66"/>
                    </a:cubicBezTo>
                    <a:cubicBezTo>
                      <a:pt x="59" y="90"/>
                      <a:pt x="85" y="102"/>
                      <a:pt x="93" y="93"/>
                    </a:cubicBezTo>
                    <a:close/>
                    <a:moveTo>
                      <a:pt x="15" y="15"/>
                    </a:moveTo>
                    <a:cubicBezTo>
                      <a:pt x="23" y="8"/>
                      <a:pt x="44" y="18"/>
                      <a:pt x="64" y="38"/>
                    </a:cubicBezTo>
                    <a:cubicBezTo>
                      <a:pt x="84" y="57"/>
                      <a:pt x="94" y="79"/>
                      <a:pt x="86" y="86"/>
                    </a:cubicBezTo>
                    <a:cubicBezTo>
                      <a:pt x="79" y="94"/>
                      <a:pt x="57" y="84"/>
                      <a:pt x="38" y="64"/>
                    </a:cubicBezTo>
                    <a:cubicBezTo>
                      <a:pt x="18" y="44"/>
                      <a:pt x="8" y="22"/>
                      <a:pt x="15" y="15"/>
                    </a:cubicBezTo>
                    <a:close/>
                  </a:path>
                </a:pathLst>
              </a:custGeom>
              <a:solidFill>
                <a:srgbClr val="C7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84" name="Oval 289">
                <a:extLst>
                  <a:ext uri="{FF2B5EF4-FFF2-40B4-BE49-F238E27FC236}">
                    <a16:creationId xmlns:a16="http://schemas.microsoft.com/office/drawing/2014/main" id="{619685D2-42CB-D711-C049-D01E8CFB6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3450" y="4471988"/>
                <a:ext cx="101600" cy="106363"/>
              </a:xfrm>
              <a:prstGeom prst="ellipse">
                <a:avLst/>
              </a:prstGeom>
              <a:solidFill>
                <a:srgbClr val="C7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46" name="Freeform 295">
              <a:extLst>
                <a:ext uri="{FF2B5EF4-FFF2-40B4-BE49-F238E27FC236}">
                  <a16:creationId xmlns:a16="http://schemas.microsoft.com/office/drawing/2014/main" id="{745D6E70-2D8C-6B41-C7BC-D7894E330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4981" y="6449769"/>
              <a:ext cx="146050" cy="61913"/>
            </a:xfrm>
            <a:custGeom>
              <a:avLst/>
              <a:gdLst>
                <a:gd name="T0" fmla="*/ 88 w 92"/>
                <a:gd name="T1" fmla="*/ 39 h 39"/>
                <a:gd name="T2" fmla="*/ 92 w 92"/>
                <a:gd name="T3" fmla="*/ 0 h 39"/>
                <a:gd name="T4" fmla="*/ 0 w 92"/>
                <a:gd name="T5" fmla="*/ 0 h 39"/>
                <a:gd name="T6" fmla="*/ 4 w 92"/>
                <a:gd name="T7" fmla="*/ 39 h 39"/>
                <a:gd name="T8" fmla="*/ 88 w 92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9">
                  <a:moveTo>
                    <a:pt x="88" y="39"/>
                  </a:moveTo>
                  <a:lnTo>
                    <a:pt x="92" y="0"/>
                  </a:lnTo>
                  <a:lnTo>
                    <a:pt x="0" y="0"/>
                  </a:lnTo>
                  <a:lnTo>
                    <a:pt x="4" y="39"/>
                  </a:lnTo>
                  <a:lnTo>
                    <a:pt x="88" y="39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7" name="Freeform 296">
              <a:extLst>
                <a:ext uri="{FF2B5EF4-FFF2-40B4-BE49-F238E27FC236}">
                  <a16:creationId xmlns:a16="http://schemas.microsoft.com/office/drawing/2014/main" id="{78E19CA5-4A4F-E636-494C-E2DEF601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256" y="6321181"/>
              <a:ext cx="161925" cy="106363"/>
            </a:xfrm>
            <a:custGeom>
              <a:avLst/>
              <a:gdLst>
                <a:gd name="T0" fmla="*/ 0 w 102"/>
                <a:gd name="T1" fmla="*/ 67 h 67"/>
                <a:gd name="T2" fmla="*/ 84 w 102"/>
                <a:gd name="T3" fmla="*/ 67 h 67"/>
                <a:gd name="T4" fmla="*/ 102 w 102"/>
                <a:gd name="T5" fmla="*/ 0 h 67"/>
                <a:gd name="T6" fmla="*/ 7 w 102"/>
                <a:gd name="T7" fmla="*/ 0 h 67"/>
                <a:gd name="T8" fmla="*/ 0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0" y="67"/>
                  </a:moveTo>
                  <a:lnTo>
                    <a:pt x="84" y="67"/>
                  </a:lnTo>
                  <a:lnTo>
                    <a:pt x="102" y="0"/>
                  </a:lnTo>
                  <a:lnTo>
                    <a:pt x="7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8" name="Freeform 297">
              <a:extLst>
                <a:ext uri="{FF2B5EF4-FFF2-40B4-BE49-F238E27FC236}">
                  <a16:creationId xmlns:a16="http://schemas.microsoft.com/office/drawing/2014/main" id="{958844E6-17D9-55DA-6AD4-6720DF621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4168" y="6449769"/>
              <a:ext cx="134938" cy="61913"/>
            </a:xfrm>
            <a:custGeom>
              <a:avLst/>
              <a:gdLst>
                <a:gd name="T0" fmla="*/ 0 w 85"/>
                <a:gd name="T1" fmla="*/ 0 h 39"/>
                <a:gd name="T2" fmla="*/ 11 w 85"/>
                <a:gd name="T3" fmla="*/ 39 h 39"/>
                <a:gd name="T4" fmla="*/ 85 w 85"/>
                <a:gd name="T5" fmla="*/ 39 h 39"/>
                <a:gd name="T6" fmla="*/ 81 w 85"/>
                <a:gd name="T7" fmla="*/ 0 h 39"/>
                <a:gd name="T8" fmla="*/ 0 w 8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9">
                  <a:moveTo>
                    <a:pt x="0" y="0"/>
                  </a:moveTo>
                  <a:lnTo>
                    <a:pt x="11" y="39"/>
                  </a:lnTo>
                  <a:lnTo>
                    <a:pt x="85" y="39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49" name="Freeform 298">
              <a:extLst>
                <a:ext uri="{FF2B5EF4-FFF2-40B4-BE49-F238E27FC236}">
                  <a16:creationId xmlns:a16="http://schemas.microsoft.com/office/drawing/2014/main" id="{F83915E2-90B4-55D8-3FFF-085588E86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6906" y="6449769"/>
              <a:ext cx="134938" cy="61913"/>
            </a:xfrm>
            <a:custGeom>
              <a:avLst/>
              <a:gdLst>
                <a:gd name="T0" fmla="*/ 85 w 85"/>
                <a:gd name="T1" fmla="*/ 0 h 39"/>
                <a:gd name="T2" fmla="*/ 4 w 85"/>
                <a:gd name="T3" fmla="*/ 0 h 39"/>
                <a:gd name="T4" fmla="*/ 0 w 85"/>
                <a:gd name="T5" fmla="*/ 39 h 39"/>
                <a:gd name="T6" fmla="*/ 74 w 85"/>
                <a:gd name="T7" fmla="*/ 39 h 39"/>
                <a:gd name="T8" fmla="*/ 85 w 8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9">
                  <a:moveTo>
                    <a:pt x="85" y="0"/>
                  </a:moveTo>
                  <a:lnTo>
                    <a:pt x="4" y="0"/>
                  </a:lnTo>
                  <a:lnTo>
                    <a:pt x="0" y="39"/>
                  </a:lnTo>
                  <a:lnTo>
                    <a:pt x="74" y="3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0" name="Freeform 299">
              <a:extLst>
                <a:ext uri="{FF2B5EF4-FFF2-40B4-BE49-F238E27FC236}">
                  <a16:creationId xmlns:a16="http://schemas.microsoft.com/office/drawing/2014/main" id="{E7B43DCD-BC3C-3D50-8751-73CFB1091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4368" y="6125919"/>
              <a:ext cx="328613" cy="173038"/>
            </a:xfrm>
            <a:custGeom>
              <a:avLst/>
              <a:gdLst>
                <a:gd name="T0" fmla="*/ 40 w 59"/>
                <a:gd name="T1" fmla="*/ 0 h 31"/>
                <a:gd name="T2" fmla="*/ 37 w 59"/>
                <a:gd name="T3" fmla="*/ 1 h 31"/>
                <a:gd name="T4" fmla="*/ 35 w 59"/>
                <a:gd name="T5" fmla="*/ 2 h 31"/>
                <a:gd name="T6" fmla="*/ 20 w 59"/>
                <a:gd name="T7" fmla="*/ 17 h 31"/>
                <a:gd name="T8" fmla="*/ 19 w 59"/>
                <a:gd name="T9" fmla="*/ 19 h 31"/>
                <a:gd name="T10" fmla="*/ 1 w 59"/>
                <a:gd name="T11" fmla="*/ 19 h 31"/>
                <a:gd name="T12" fmla="*/ 0 w 59"/>
                <a:gd name="T13" fmla="*/ 31 h 31"/>
                <a:gd name="T14" fmla="*/ 28 w 59"/>
                <a:gd name="T15" fmla="*/ 31 h 31"/>
                <a:gd name="T16" fmla="*/ 30 w 59"/>
                <a:gd name="T17" fmla="*/ 23 h 31"/>
                <a:gd name="T18" fmla="*/ 42 w 59"/>
                <a:gd name="T19" fmla="*/ 11 h 31"/>
                <a:gd name="T20" fmla="*/ 51 w 59"/>
                <a:gd name="T21" fmla="*/ 11 h 31"/>
                <a:gd name="T22" fmla="*/ 51 w 59"/>
                <a:gd name="T23" fmla="*/ 0 h 31"/>
                <a:gd name="T24" fmla="*/ 40 w 59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1">
                  <a:moveTo>
                    <a:pt x="40" y="0"/>
                  </a:moveTo>
                  <a:cubicBezTo>
                    <a:pt x="39" y="0"/>
                    <a:pt x="38" y="0"/>
                    <a:pt x="37" y="1"/>
                  </a:cubicBezTo>
                  <a:cubicBezTo>
                    <a:pt x="36" y="1"/>
                    <a:pt x="36" y="1"/>
                    <a:pt x="35" y="2"/>
                  </a:cubicBezTo>
                  <a:cubicBezTo>
                    <a:pt x="30" y="7"/>
                    <a:pt x="25" y="12"/>
                    <a:pt x="20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4" y="19"/>
                    <a:pt x="38" y="15"/>
                    <a:pt x="42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9" y="11"/>
                    <a:pt x="59" y="0"/>
                    <a:pt x="51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1" name="Freeform 300">
              <a:extLst>
                <a:ext uri="{FF2B5EF4-FFF2-40B4-BE49-F238E27FC236}">
                  <a16:creationId xmlns:a16="http://schemas.microsoft.com/office/drawing/2014/main" id="{FA2D1943-49C2-9DC0-1E7C-AC426E09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9106" y="6232281"/>
              <a:ext cx="177800" cy="66675"/>
            </a:xfrm>
            <a:custGeom>
              <a:avLst/>
              <a:gdLst>
                <a:gd name="T0" fmla="*/ 3 w 112"/>
                <a:gd name="T1" fmla="*/ 42 h 42"/>
                <a:gd name="T2" fmla="*/ 109 w 112"/>
                <a:gd name="T3" fmla="*/ 42 h 42"/>
                <a:gd name="T4" fmla="*/ 112 w 112"/>
                <a:gd name="T5" fmla="*/ 0 h 42"/>
                <a:gd name="T6" fmla="*/ 0 w 112"/>
                <a:gd name="T7" fmla="*/ 0 h 42"/>
                <a:gd name="T8" fmla="*/ 3 w 1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2">
                  <a:moveTo>
                    <a:pt x="3" y="42"/>
                  </a:moveTo>
                  <a:lnTo>
                    <a:pt x="109" y="42"/>
                  </a:lnTo>
                  <a:lnTo>
                    <a:pt x="112" y="0"/>
                  </a:lnTo>
                  <a:lnTo>
                    <a:pt x="0" y="0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2" name="Freeform 301">
              <a:extLst>
                <a:ext uri="{FF2B5EF4-FFF2-40B4-BE49-F238E27FC236}">
                  <a16:creationId xmlns:a16="http://schemas.microsoft.com/office/drawing/2014/main" id="{5E310E48-2894-9B32-0832-98F6D31C0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0831" y="6321181"/>
              <a:ext cx="161925" cy="106363"/>
            </a:xfrm>
            <a:custGeom>
              <a:avLst/>
              <a:gdLst>
                <a:gd name="T0" fmla="*/ 102 w 102"/>
                <a:gd name="T1" fmla="*/ 67 h 67"/>
                <a:gd name="T2" fmla="*/ 95 w 102"/>
                <a:gd name="T3" fmla="*/ 0 h 67"/>
                <a:gd name="T4" fmla="*/ 0 w 102"/>
                <a:gd name="T5" fmla="*/ 0 h 67"/>
                <a:gd name="T6" fmla="*/ 18 w 102"/>
                <a:gd name="T7" fmla="*/ 67 h 67"/>
                <a:gd name="T8" fmla="*/ 102 w 102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7">
                  <a:moveTo>
                    <a:pt x="102" y="67"/>
                  </a:moveTo>
                  <a:lnTo>
                    <a:pt x="95" y="0"/>
                  </a:lnTo>
                  <a:lnTo>
                    <a:pt x="0" y="0"/>
                  </a:lnTo>
                  <a:lnTo>
                    <a:pt x="18" y="67"/>
                  </a:lnTo>
                  <a:lnTo>
                    <a:pt x="102" y="67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3" name="Freeform 302">
              <a:extLst>
                <a:ext uri="{FF2B5EF4-FFF2-40B4-BE49-F238E27FC236}">
                  <a16:creationId xmlns:a16="http://schemas.microsoft.com/office/drawing/2014/main" id="{5DECA265-3AF7-2810-197E-695E8F99A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8606" y="6232281"/>
              <a:ext cx="173038" cy="66675"/>
            </a:xfrm>
            <a:custGeom>
              <a:avLst/>
              <a:gdLst>
                <a:gd name="T0" fmla="*/ 0 w 109"/>
                <a:gd name="T1" fmla="*/ 0 h 42"/>
                <a:gd name="T2" fmla="*/ 10 w 109"/>
                <a:gd name="T3" fmla="*/ 42 h 42"/>
                <a:gd name="T4" fmla="*/ 109 w 109"/>
                <a:gd name="T5" fmla="*/ 42 h 42"/>
                <a:gd name="T6" fmla="*/ 105 w 109"/>
                <a:gd name="T7" fmla="*/ 0 h 42"/>
                <a:gd name="T8" fmla="*/ 0 w 10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2">
                  <a:moveTo>
                    <a:pt x="0" y="0"/>
                  </a:moveTo>
                  <a:lnTo>
                    <a:pt x="10" y="42"/>
                  </a:lnTo>
                  <a:lnTo>
                    <a:pt x="109" y="42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4" name="Freeform 303">
              <a:extLst>
                <a:ext uri="{FF2B5EF4-FFF2-40B4-BE49-F238E27FC236}">
                  <a16:creationId xmlns:a16="http://schemas.microsoft.com/office/drawing/2014/main" id="{31665F0B-F59B-CDD2-CEAF-4A6AF1D4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3868" y="6321181"/>
              <a:ext cx="168275" cy="106363"/>
            </a:xfrm>
            <a:custGeom>
              <a:avLst/>
              <a:gdLst>
                <a:gd name="T0" fmla="*/ 106 w 106"/>
                <a:gd name="T1" fmla="*/ 0 h 67"/>
                <a:gd name="T2" fmla="*/ 0 w 106"/>
                <a:gd name="T3" fmla="*/ 0 h 67"/>
                <a:gd name="T4" fmla="*/ 7 w 106"/>
                <a:gd name="T5" fmla="*/ 67 h 67"/>
                <a:gd name="T6" fmla="*/ 99 w 106"/>
                <a:gd name="T7" fmla="*/ 67 h 67"/>
                <a:gd name="T8" fmla="*/ 106 w 10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67">
                  <a:moveTo>
                    <a:pt x="106" y="0"/>
                  </a:moveTo>
                  <a:lnTo>
                    <a:pt x="0" y="0"/>
                  </a:lnTo>
                  <a:lnTo>
                    <a:pt x="7" y="67"/>
                  </a:lnTo>
                  <a:lnTo>
                    <a:pt x="99" y="6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5" name="Oval 304">
              <a:extLst>
                <a:ext uri="{FF2B5EF4-FFF2-40B4-BE49-F238E27FC236}">
                  <a16:creationId xmlns:a16="http://schemas.microsoft.com/office/drawing/2014/main" id="{9E3F237C-3407-7470-5592-D759DB4BE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6393" y="6533906"/>
              <a:ext cx="112713" cy="106363"/>
            </a:xfrm>
            <a:prstGeom prst="ellipse">
              <a:avLst/>
            </a:pr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6" name="Oval 305">
              <a:extLst>
                <a:ext uri="{FF2B5EF4-FFF2-40B4-BE49-F238E27FC236}">
                  <a16:creationId xmlns:a16="http://schemas.microsoft.com/office/drawing/2014/main" id="{DF2E1FB9-3133-9100-161E-C52DDA27F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56906" y="6533906"/>
              <a:ext cx="112713" cy="106363"/>
            </a:xfrm>
            <a:prstGeom prst="ellipse">
              <a:avLst/>
            </a:prstGeom>
            <a:solidFill>
              <a:srgbClr val="C7EA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7" name="Oval 82">
              <a:extLst>
                <a:ext uri="{FF2B5EF4-FFF2-40B4-BE49-F238E27FC236}">
                  <a16:creationId xmlns:a16="http://schemas.microsoft.com/office/drawing/2014/main" id="{351AFE58-9FBD-72BD-292C-34AB57F32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019" y="9192968"/>
              <a:ext cx="1973263" cy="1973263"/>
            </a:xfrm>
            <a:prstGeom prst="ellipse">
              <a:avLst/>
            </a:prstGeom>
            <a:solidFill>
              <a:srgbClr val="22B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8" name="Oval 185">
              <a:extLst>
                <a:ext uri="{FF2B5EF4-FFF2-40B4-BE49-F238E27FC236}">
                  <a16:creationId xmlns:a16="http://schemas.microsoft.com/office/drawing/2014/main" id="{0D9D5FEC-10C1-2823-AB29-A728132EB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9067" y="3778067"/>
              <a:ext cx="1973263" cy="1973263"/>
            </a:xfrm>
            <a:prstGeom prst="ellipse">
              <a:avLst/>
            </a:prstGeom>
            <a:solidFill>
              <a:srgbClr val="FFB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sp>
          <p:nvSpPr>
            <p:cNvPr id="59" name="Oval 100">
              <a:extLst>
                <a:ext uri="{FF2B5EF4-FFF2-40B4-BE49-F238E27FC236}">
                  <a16:creationId xmlns:a16="http://schemas.microsoft.com/office/drawing/2014/main" id="{4A3FC611-D819-8FBB-02BC-1BD5118B5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2782" y="9362833"/>
              <a:ext cx="1971675" cy="1979613"/>
            </a:xfrm>
            <a:prstGeom prst="ellipse">
              <a:avLst/>
            </a:pr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Lato" panose="020F0502020204030203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529E1B0-CCC7-78C4-72C3-6C8FB79838D9}"/>
                </a:ext>
              </a:extLst>
            </p:cNvPr>
            <p:cNvGrpSpPr/>
            <p:nvPr/>
          </p:nvGrpSpPr>
          <p:grpSpPr>
            <a:xfrm>
              <a:off x="15235809" y="9753845"/>
              <a:ext cx="789243" cy="1138849"/>
              <a:chOff x="17702213" y="1822450"/>
              <a:chExt cx="1071563" cy="1546226"/>
            </a:xfrm>
            <a:solidFill>
              <a:schemeClr val="bg1"/>
            </a:solidFill>
          </p:grpSpPr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7D9E0F24-7E6B-FD57-BCEB-597BEC812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9463" y="2197100"/>
                <a:ext cx="214313" cy="846138"/>
              </a:xfrm>
              <a:custGeom>
                <a:avLst/>
                <a:gdLst>
                  <a:gd name="T0" fmla="*/ 8 w 13"/>
                  <a:gd name="T1" fmla="*/ 1 h 52"/>
                  <a:gd name="T2" fmla="*/ 4 w 13"/>
                  <a:gd name="T3" fmla="*/ 1 h 52"/>
                  <a:gd name="T4" fmla="*/ 0 w 13"/>
                  <a:gd name="T5" fmla="*/ 11 h 52"/>
                  <a:gd name="T6" fmla="*/ 0 w 13"/>
                  <a:gd name="T7" fmla="*/ 32 h 52"/>
                  <a:gd name="T8" fmla="*/ 2 w 13"/>
                  <a:gd name="T9" fmla="*/ 34 h 52"/>
                  <a:gd name="T10" fmla="*/ 4 w 13"/>
                  <a:gd name="T11" fmla="*/ 32 h 52"/>
                  <a:gd name="T12" fmla="*/ 4 w 13"/>
                  <a:gd name="T13" fmla="*/ 11 h 52"/>
                  <a:gd name="T14" fmla="*/ 6 w 13"/>
                  <a:gd name="T15" fmla="*/ 5 h 52"/>
                  <a:gd name="T16" fmla="*/ 9 w 13"/>
                  <a:gd name="T17" fmla="*/ 11 h 52"/>
                  <a:gd name="T18" fmla="*/ 8 w 13"/>
                  <a:gd name="T19" fmla="*/ 50 h 52"/>
                  <a:gd name="T20" fmla="*/ 10 w 13"/>
                  <a:gd name="T21" fmla="*/ 52 h 52"/>
                  <a:gd name="T22" fmla="*/ 10 w 13"/>
                  <a:gd name="T23" fmla="*/ 52 h 52"/>
                  <a:gd name="T24" fmla="*/ 12 w 13"/>
                  <a:gd name="T25" fmla="*/ 50 h 52"/>
                  <a:gd name="T26" fmla="*/ 13 w 13"/>
                  <a:gd name="T27" fmla="*/ 11 h 52"/>
                  <a:gd name="T28" fmla="*/ 8 w 13"/>
                  <a:gd name="T2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52">
                    <a:moveTo>
                      <a:pt x="8" y="1"/>
                    </a:moveTo>
                    <a:cubicBezTo>
                      <a:pt x="7" y="0"/>
                      <a:pt x="5" y="0"/>
                      <a:pt x="4" y="1"/>
                    </a:cubicBezTo>
                    <a:cubicBezTo>
                      <a:pt x="2" y="3"/>
                      <a:pt x="0" y="7"/>
                      <a:pt x="0" y="1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3"/>
                      <a:pt x="1" y="34"/>
                      <a:pt x="2" y="34"/>
                    </a:cubicBezTo>
                    <a:cubicBezTo>
                      <a:pt x="3" y="34"/>
                      <a:pt x="4" y="33"/>
                      <a:pt x="4" y="3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5" y="7"/>
                      <a:pt x="6" y="5"/>
                    </a:cubicBezTo>
                    <a:cubicBezTo>
                      <a:pt x="7" y="7"/>
                      <a:pt x="9" y="9"/>
                      <a:pt x="9" y="1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1"/>
                      <a:pt x="9" y="52"/>
                      <a:pt x="10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1" y="52"/>
                      <a:pt x="12" y="51"/>
                      <a:pt x="12" y="5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7"/>
                      <a:pt x="9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06C5F018-F0DD-4E01-87FC-59E6663B6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02213" y="2197100"/>
                <a:ext cx="214313" cy="846138"/>
              </a:xfrm>
              <a:custGeom>
                <a:avLst/>
                <a:gdLst>
                  <a:gd name="T0" fmla="*/ 2 w 13"/>
                  <a:gd name="T1" fmla="*/ 52 h 52"/>
                  <a:gd name="T2" fmla="*/ 4 w 13"/>
                  <a:gd name="T3" fmla="*/ 50 h 52"/>
                  <a:gd name="T4" fmla="*/ 4 w 13"/>
                  <a:gd name="T5" fmla="*/ 11 h 52"/>
                  <a:gd name="T6" fmla="*/ 6 w 13"/>
                  <a:gd name="T7" fmla="*/ 5 h 52"/>
                  <a:gd name="T8" fmla="*/ 9 w 13"/>
                  <a:gd name="T9" fmla="*/ 11 h 52"/>
                  <a:gd name="T10" fmla="*/ 8 w 13"/>
                  <a:gd name="T11" fmla="*/ 32 h 52"/>
                  <a:gd name="T12" fmla="*/ 10 w 13"/>
                  <a:gd name="T13" fmla="*/ 34 h 52"/>
                  <a:gd name="T14" fmla="*/ 12 w 13"/>
                  <a:gd name="T15" fmla="*/ 32 h 52"/>
                  <a:gd name="T16" fmla="*/ 13 w 13"/>
                  <a:gd name="T17" fmla="*/ 11 h 52"/>
                  <a:gd name="T18" fmla="*/ 8 w 13"/>
                  <a:gd name="T19" fmla="*/ 1 h 52"/>
                  <a:gd name="T20" fmla="*/ 6 w 13"/>
                  <a:gd name="T21" fmla="*/ 0 h 52"/>
                  <a:gd name="T22" fmla="*/ 4 w 13"/>
                  <a:gd name="T23" fmla="*/ 1 h 52"/>
                  <a:gd name="T24" fmla="*/ 0 w 13"/>
                  <a:gd name="T25" fmla="*/ 11 h 52"/>
                  <a:gd name="T26" fmla="*/ 0 w 13"/>
                  <a:gd name="T27" fmla="*/ 50 h 52"/>
                  <a:gd name="T28" fmla="*/ 2 w 13"/>
                  <a:gd name="T29" fmla="*/ 52 h 52"/>
                  <a:gd name="T30" fmla="*/ 2 w 13"/>
                  <a:gd name="T3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52">
                    <a:moveTo>
                      <a:pt x="2" y="52"/>
                    </a:moveTo>
                    <a:cubicBezTo>
                      <a:pt x="3" y="52"/>
                      <a:pt x="4" y="51"/>
                      <a:pt x="4" y="5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9"/>
                      <a:pt x="5" y="7"/>
                      <a:pt x="6" y="5"/>
                    </a:cubicBezTo>
                    <a:cubicBezTo>
                      <a:pt x="7" y="7"/>
                      <a:pt x="9" y="9"/>
                      <a:pt x="9" y="11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3"/>
                      <a:pt x="9" y="34"/>
                      <a:pt x="10" y="34"/>
                    </a:cubicBezTo>
                    <a:cubicBezTo>
                      <a:pt x="12" y="34"/>
                      <a:pt x="12" y="33"/>
                      <a:pt x="12" y="3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7"/>
                      <a:pt x="10" y="3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2" y="3"/>
                      <a:pt x="0" y="7"/>
                      <a:pt x="0" y="1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1"/>
                      <a:pt x="1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id="{E1E4BA8C-EC8E-CC14-E435-728F4E650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5738" y="1822450"/>
                <a:ext cx="527050" cy="715963"/>
              </a:xfrm>
              <a:custGeom>
                <a:avLst/>
                <a:gdLst>
                  <a:gd name="T0" fmla="*/ 3 w 32"/>
                  <a:gd name="T1" fmla="*/ 44 h 44"/>
                  <a:gd name="T2" fmla="*/ 5 w 32"/>
                  <a:gd name="T3" fmla="*/ 42 h 44"/>
                  <a:gd name="T4" fmla="*/ 4 w 32"/>
                  <a:gd name="T5" fmla="*/ 24 h 44"/>
                  <a:gd name="T6" fmla="*/ 16 w 32"/>
                  <a:gd name="T7" fmla="*/ 4 h 44"/>
                  <a:gd name="T8" fmla="*/ 28 w 32"/>
                  <a:gd name="T9" fmla="*/ 24 h 44"/>
                  <a:gd name="T10" fmla="*/ 27 w 32"/>
                  <a:gd name="T11" fmla="*/ 42 h 44"/>
                  <a:gd name="T12" fmla="*/ 29 w 32"/>
                  <a:gd name="T13" fmla="*/ 44 h 44"/>
                  <a:gd name="T14" fmla="*/ 29 w 32"/>
                  <a:gd name="T15" fmla="*/ 44 h 44"/>
                  <a:gd name="T16" fmla="*/ 31 w 32"/>
                  <a:gd name="T17" fmla="*/ 42 h 44"/>
                  <a:gd name="T18" fmla="*/ 32 w 32"/>
                  <a:gd name="T19" fmla="*/ 24 h 44"/>
                  <a:gd name="T20" fmla="*/ 19 w 32"/>
                  <a:gd name="T21" fmla="*/ 2 h 44"/>
                  <a:gd name="T22" fmla="*/ 13 w 32"/>
                  <a:gd name="T23" fmla="*/ 2 h 44"/>
                  <a:gd name="T24" fmla="*/ 0 w 32"/>
                  <a:gd name="T25" fmla="*/ 24 h 44"/>
                  <a:gd name="T26" fmla="*/ 1 w 32"/>
                  <a:gd name="T27" fmla="*/ 42 h 44"/>
                  <a:gd name="T28" fmla="*/ 3 w 32"/>
                  <a:gd name="T2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44">
                    <a:moveTo>
                      <a:pt x="3" y="44"/>
                    </a:moveTo>
                    <a:cubicBezTo>
                      <a:pt x="4" y="44"/>
                      <a:pt x="5" y="43"/>
                      <a:pt x="5" y="42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16"/>
                      <a:pt x="13" y="7"/>
                      <a:pt x="16" y="4"/>
                    </a:cubicBezTo>
                    <a:cubicBezTo>
                      <a:pt x="19" y="7"/>
                      <a:pt x="28" y="16"/>
                      <a:pt x="28" y="24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3"/>
                      <a:pt x="28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0" y="44"/>
                      <a:pt x="31" y="43"/>
                      <a:pt x="31" y="42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15"/>
                      <a:pt x="23" y="5"/>
                      <a:pt x="19" y="2"/>
                    </a:cubicBezTo>
                    <a:cubicBezTo>
                      <a:pt x="17" y="0"/>
                      <a:pt x="15" y="0"/>
                      <a:pt x="13" y="2"/>
                    </a:cubicBezTo>
                    <a:cubicBezTo>
                      <a:pt x="9" y="5"/>
                      <a:pt x="0" y="15"/>
                      <a:pt x="0" y="2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3"/>
                      <a:pt x="2" y="44"/>
                      <a:pt x="3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0EC8F780-6AD3-674A-AC87-8932D0279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833975" y="2163763"/>
                <a:ext cx="790575" cy="863600"/>
              </a:xfrm>
              <a:custGeom>
                <a:avLst/>
                <a:gdLst>
                  <a:gd name="T0" fmla="*/ 46 w 48"/>
                  <a:gd name="T1" fmla="*/ 49 h 53"/>
                  <a:gd name="T2" fmla="*/ 48 w 48"/>
                  <a:gd name="T3" fmla="*/ 47 h 53"/>
                  <a:gd name="T4" fmla="*/ 40 w 48"/>
                  <a:gd name="T5" fmla="*/ 36 h 53"/>
                  <a:gd name="T6" fmla="*/ 32 w 48"/>
                  <a:gd name="T7" fmla="*/ 24 h 53"/>
                  <a:gd name="T8" fmla="*/ 32 w 48"/>
                  <a:gd name="T9" fmla="*/ 12 h 53"/>
                  <a:gd name="T10" fmla="*/ 24 w 48"/>
                  <a:gd name="T11" fmla="*/ 0 h 53"/>
                  <a:gd name="T12" fmla="*/ 16 w 48"/>
                  <a:gd name="T13" fmla="*/ 12 h 53"/>
                  <a:gd name="T14" fmla="*/ 16 w 48"/>
                  <a:gd name="T15" fmla="*/ 24 h 53"/>
                  <a:gd name="T16" fmla="*/ 8 w 48"/>
                  <a:gd name="T17" fmla="*/ 36 h 53"/>
                  <a:gd name="T18" fmla="*/ 0 w 48"/>
                  <a:gd name="T19" fmla="*/ 47 h 53"/>
                  <a:gd name="T20" fmla="*/ 2 w 48"/>
                  <a:gd name="T21" fmla="*/ 49 h 53"/>
                  <a:gd name="T22" fmla="*/ 16 w 48"/>
                  <a:gd name="T23" fmla="*/ 51 h 53"/>
                  <a:gd name="T24" fmla="*/ 24 w 48"/>
                  <a:gd name="T25" fmla="*/ 53 h 53"/>
                  <a:gd name="T26" fmla="*/ 32 w 48"/>
                  <a:gd name="T27" fmla="*/ 51 h 53"/>
                  <a:gd name="T28" fmla="*/ 46 w 48"/>
                  <a:gd name="T29" fmla="*/ 49 h 53"/>
                  <a:gd name="T30" fmla="*/ 38 w 48"/>
                  <a:gd name="T31" fmla="*/ 39 h 53"/>
                  <a:gd name="T32" fmla="*/ 43 w 48"/>
                  <a:gd name="T33" fmla="*/ 45 h 53"/>
                  <a:gd name="T34" fmla="*/ 32 w 48"/>
                  <a:gd name="T35" fmla="*/ 47 h 53"/>
                  <a:gd name="T36" fmla="*/ 32 w 48"/>
                  <a:gd name="T37" fmla="*/ 33 h 53"/>
                  <a:gd name="T38" fmla="*/ 38 w 48"/>
                  <a:gd name="T39" fmla="*/ 39 h 53"/>
                  <a:gd name="T40" fmla="*/ 10 w 48"/>
                  <a:gd name="T41" fmla="*/ 39 h 53"/>
                  <a:gd name="T42" fmla="*/ 16 w 48"/>
                  <a:gd name="T43" fmla="*/ 33 h 53"/>
                  <a:gd name="T44" fmla="*/ 16 w 48"/>
                  <a:gd name="T45" fmla="*/ 47 h 53"/>
                  <a:gd name="T46" fmla="*/ 5 w 48"/>
                  <a:gd name="T47" fmla="*/ 45 h 53"/>
                  <a:gd name="T48" fmla="*/ 10 w 48"/>
                  <a:gd name="T49" fmla="*/ 39 h 53"/>
                  <a:gd name="T50" fmla="*/ 28 w 48"/>
                  <a:gd name="T51" fmla="*/ 49 h 53"/>
                  <a:gd name="T52" fmla="*/ 24 w 48"/>
                  <a:gd name="T53" fmla="*/ 49 h 53"/>
                  <a:gd name="T54" fmla="*/ 20 w 48"/>
                  <a:gd name="T55" fmla="*/ 49 h 53"/>
                  <a:gd name="T56" fmla="*/ 20 w 48"/>
                  <a:gd name="T57" fmla="*/ 12 h 53"/>
                  <a:gd name="T58" fmla="*/ 24 w 48"/>
                  <a:gd name="T59" fmla="*/ 4 h 53"/>
                  <a:gd name="T60" fmla="*/ 28 w 48"/>
                  <a:gd name="T61" fmla="*/ 12 h 53"/>
                  <a:gd name="T62" fmla="*/ 28 w 48"/>
                  <a:gd name="T63" fmla="*/ 4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" h="53">
                    <a:moveTo>
                      <a:pt x="46" y="49"/>
                    </a:moveTo>
                    <a:cubicBezTo>
                      <a:pt x="47" y="49"/>
                      <a:pt x="48" y="48"/>
                      <a:pt x="48" y="47"/>
                    </a:cubicBezTo>
                    <a:cubicBezTo>
                      <a:pt x="48" y="47"/>
                      <a:pt x="48" y="42"/>
                      <a:pt x="40" y="36"/>
                    </a:cubicBezTo>
                    <a:cubicBezTo>
                      <a:pt x="34" y="31"/>
                      <a:pt x="33" y="25"/>
                      <a:pt x="32" y="24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6"/>
                      <a:pt x="29" y="0"/>
                      <a:pt x="24" y="0"/>
                    </a:cubicBezTo>
                    <a:cubicBezTo>
                      <a:pt x="19" y="0"/>
                      <a:pt x="16" y="6"/>
                      <a:pt x="16" y="12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4" y="31"/>
                      <a:pt x="8" y="36"/>
                    </a:cubicBezTo>
                    <a:cubicBezTo>
                      <a:pt x="0" y="42"/>
                      <a:pt x="0" y="47"/>
                      <a:pt x="0" y="47"/>
                    </a:cubicBezTo>
                    <a:cubicBezTo>
                      <a:pt x="1" y="48"/>
                      <a:pt x="1" y="49"/>
                      <a:pt x="2" y="49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6" y="52"/>
                      <a:pt x="17" y="53"/>
                      <a:pt x="24" y="53"/>
                    </a:cubicBezTo>
                    <a:cubicBezTo>
                      <a:pt x="31" y="53"/>
                      <a:pt x="32" y="52"/>
                      <a:pt x="32" y="51"/>
                    </a:cubicBezTo>
                    <a:lnTo>
                      <a:pt x="46" y="49"/>
                    </a:lnTo>
                    <a:close/>
                    <a:moveTo>
                      <a:pt x="38" y="39"/>
                    </a:moveTo>
                    <a:cubicBezTo>
                      <a:pt x="41" y="42"/>
                      <a:pt x="43" y="44"/>
                      <a:pt x="43" y="45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4" y="35"/>
                      <a:pt x="35" y="37"/>
                      <a:pt x="38" y="39"/>
                    </a:cubicBezTo>
                    <a:close/>
                    <a:moveTo>
                      <a:pt x="10" y="39"/>
                    </a:moveTo>
                    <a:cubicBezTo>
                      <a:pt x="13" y="37"/>
                      <a:pt x="14" y="35"/>
                      <a:pt x="16" y="33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4"/>
                      <a:pt x="7" y="42"/>
                      <a:pt x="10" y="39"/>
                    </a:cubicBezTo>
                    <a:close/>
                    <a:moveTo>
                      <a:pt x="28" y="49"/>
                    </a:moveTo>
                    <a:cubicBezTo>
                      <a:pt x="28" y="49"/>
                      <a:pt x="26" y="49"/>
                      <a:pt x="24" y="49"/>
                    </a:cubicBezTo>
                    <a:cubicBezTo>
                      <a:pt x="22" y="49"/>
                      <a:pt x="21" y="49"/>
                      <a:pt x="20" y="49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8"/>
                      <a:pt x="22" y="4"/>
                      <a:pt x="24" y="4"/>
                    </a:cubicBezTo>
                    <a:cubicBezTo>
                      <a:pt x="26" y="4"/>
                      <a:pt x="28" y="8"/>
                      <a:pt x="28" y="12"/>
                    </a:cubicBezTo>
                    <a:lnTo>
                      <a:pt x="28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7D3179F9-E656-74C9-4B7A-6B8EB7704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2588" y="2278063"/>
                <a:ext cx="133350" cy="98425"/>
              </a:xfrm>
              <a:custGeom>
                <a:avLst/>
                <a:gdLst>
                  <a:gd name="T0" fmla="*/ 1 w 8"/>
                  <a:gd name="T1" fmla="*/ 3 h 6"/>
                  <a:gd name="T2" fmla="*/ 1 w 8"/>
                  <a:gd name="T3" fmla="*/ 5 h 6"/>
                  <a:gd name="T4" fmla="*/ 4 w 8"/>
                  <a:gd name="T5" fmla="*/ 5 h 6"/>
                  <a:gd name="T6" fmla="*/ 4 w 8"/>
                  <a:gd name="T7" fmla="*/ 5 h 6"/>
                  <a:gd name="T8" fmla="*/ 6 w 8"/>
                  <a:gd name="T9" fmla="*/ 6 h 6"/>
                  <a:gd name="T10" fmla="*/ 7 w 8"/>
                  <a:gd name="T11" fmla="*/ 5 h 6"/>
                  <a:gd name="T12" fmla="*/ 8 w 8"/>
                  <a:gd name="T13" fmla="*/ 3 h 6"/>
                  <a:gd name="T14" fmla="*/ 1 w 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1" y="3"/>
                    </a:moveTo>
                    <a:cubicBezTo>
                      <a:pt x="0" y="3"/>
                      <a:pt x="0" y="5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cubicBezTo>
                      <a:pt x="6" y="6"/>
                      <a:pt x="7" y="6"/>
                      <a:pt x="7" y="5"/>
                    </a:cubicBezTo>
                    <a:cubicBezTo>
                      <a:pt x="8" y="5"/>
                      <a:pt x="8" y="3"/>
                      <a:pt x="8" y="3"/>
                    </a:cubicBezTo>
                    <a:cubicBezTo>
                      <a:pt x="6" y="0"/>
                      <a:pt x="2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7" name="Freeform 10">
                <a:extLst>
                  <a:ext uri="{FF2B5EF4-FFF2-40B4-BE49-F238E27FC236}">
                    <a16:creationId xmlns:a16="http://schemas.microsoft.com/office/drawing/2014/main" id="{2AD71ED8-EB73-4255-0ACB-08F0E84B80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718088" y="3074988"/>
                <a:ext cx="180975" cy="293688"/>
              </a:xfrm>
              <a:custGeom>
                <a:avLst/>
                <a:gdLst>
                  <a:gd name="T0" fmla="*/ 5 w 11"/>
                  <a:gd name="T1" fmla="*/ 0 h 18"/>
                  <a:gd name="T2" fmla="*/ 0 w 11"/>
                  <a:gd name="T3" fmla="*/ 5 h 18"/>
                  <a:gd name="T4" fmla="*/ 5 w 11"/>
                  <a:gd name="T5" fmla="*/ 18 h 18"/>
                  <a:gd name="T6" fmla="*/ 11 w 11"/>
                  <a:gd name="T7" fmla="*/ 5 h 18"/>
                  <a:gd name="T8" fmla="*/ 5 w 11"/>
                  <a:gd name="T9" fmla="*/ 0 h 18"/>
                  <a:gd name="T10" fmla="*/ 5 w 11"/>
                  <a:gd name="T11" fmla="*/ 12 h 18"/>
                  <a:gd name="T12" fmla="*/ 4 w 11"/>
                  <a:gd name="T13" fmla="*/ 5 h 18"/>
                  <a:gd name="T14" fmla="*/ 5 w 11"/>
                  <a:gd name="T15" fmla="*/ 4 h 18"/>
                  <a:gd name="T16" fmla="*/ 7 w 11"/>
                  <a:gd name="T17" fmla="*/ 5 h 18"/>
                  <a:gd name="T18" fmla="*/ 5 w 11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8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5"/>
                      <a:pt x="1" y="18"/>
                      <a:pt x="5" y="18"/>
                    </a:cubicBezTo>
                    <a:cubicBezTo>
                      <a:pt x="10" y="18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  <a:moveTo>
                      <a:pt x="5" y="12"/>
                    </a:moveTo>
                    <a:cubicBezTo>
                      <a:pt x="5" y="9"/>
                      <a:pt x="4" y="6"/>
                      <a:pt x="4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6" y="4"/>
                      <a:pt x="7" y="4"/>
                      <a:pt x="7" y="5"/>
                    </a:cubicBezTo>
                    <a:cubicBezTo>
                      <a:pt x="7" y="6"/>
                      <a:pt x="6" y="9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id="{2766B95A-0FE2-D283-1FAB-E201770B8D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75338" y="3074988"/>
                <a:ext cx="165100" cy="293688"/>
              </a:xfrm>
              <a:custGeom>
                <a:avLst/>
                <a:gdLst>
                  <a:gd name="T0" fmla="*/ 5 w 10"/>
                  <a:gd name="T1" fmla="*/ 0 h 18"/>
                  <a:gd name="T2" fmla="*/ 0 w 10"/>
                  <a:gd name="T3" fmla="*/ 5 h 18"/>
                  <a:gd name="T4" fmla="*/ 5 w 10"/>
                  <a:gd name="T5" fmla="*/ 18 h 18"/>
                  <a:gd name="T6" fmla="*/ 10 w 10"/>
                  <a:gd name="T7" fmla="*/ 5 h 18"/>
                  <a:gd name="T8" fmla="*/ 5 w 10"/>
                  <a:gd name="T9" fmla="*/ 0 h 18"/>
                  <a:gd name="T10" fmla="*/ 5 w 10"/>
                  <a:gd name="T11" fmla="*/ 12 h 18"/>
                  <a:gd name="T12" fmla="*/ 4 w 10"/>
                  <a:gd name="T13" fmla="*/ 5 h 18"/>
                  <a:gd name="T14" fmla="*/ 5 w 10"/>
                  <a:gd name="T15" fmla="*/ 4 h 18"/>
                  <a:gd name="T16" fmla="*/ 6 w 10"/>
                  <a:gd name="T17" fmla="*/ 5 h 18"/>
                  <a:gd name="T18" fmla="*/ 5 w 10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8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5"/>
                      <a:pt x="0" y="18"/>
                      <a:pt x="5" y="18"/>
                    </a:cubicBezTo>
                    <a:cubicBezTo>
                      <a:pt x="9" y="18"/>
                      <a:pt x="10" y="5"/>
                      <a:pt x="10" y="5"/>
                    </a:cubicBezTo>
                    <a:cubicBezTo>
                      <a:pt x="10" y="2"/>
                      <a:pt x="7" y="0"/>
                      <a:pt x="5" y="0"/>
                    </a:cubicBezTo>
                    <a:close/>
                    <a:moveTo>
                      <a:pt x="5" y="12"/>
                    </a:moveTo>
                    <a:cubicBezTo>
                      <a:pt x="4" y="9"/>
                      <a:pt x="4" y="6"/>
                      <a:pt x="4" y="5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6" y="4"/>
                      <a:pt x="6" y="5"/>
                    </a:cubicBezTo>
                    <a:cubicBezTo>
                      <a:pt x="6" y="6"/>
                      <a:pt x="5" y="9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9" name="Freeform 12">
                <a:extLst>
                  <a:ext uri="{FF2B5EF4-FFF2-40B4-BE49-F238E27FC236}">
                    <a16:creationId xmlns:a16="http://schemas.microsoft.com/office/drawing/2014/main" id="{86729F8B-B5DD-DCA4-CB8B-1461E3F4DB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30838" y="3059113"/>
                <a:ext cx="196850" cy="309563"/>
              </a:xfrm>
              <a:custGeom>
                <a:avLst/>
                <a:gdLst>
                  <a:gd name="T0" fmla="*/ 6 w 12"/>
                  <a:gd name="T1" fmla="*/ 0 h 19"/>
                  <a:gd name="T2" fmla="*/ 0 w 12"/>
                  <a:gd name="T3" fmla="*/ 5 h 19"/>
                  <a:gd name="T4" fmla="*/ 6 w 12"/>
                  <a:gd name="T5" fmla="*/ 19 h 19"/>
                  <a:gd name="T6" fmla="*/ 12 w 12"/>
                  <a:gd name="T7" fmla="*/ 5 h 19"/>
                  <a:gd name="T8" fmla="*/ 6 w 12"/>
                  <a:gd name="T9" fmla="*/ 0 h 19"/>
                  <a:gd name="T10" fmla="*/ 6 w 12"/>
                  <a:gd name="T11" fmla="*/ 14 h 19"/>
                  <a:gd name="T12" fmla="*/ 4 w 12"/>
                  <a:gd name="T13" fmla="*/ 5 h 19"/>
                  <a:gd name="T14" fmla="*/ 6 w 12"/>
                  <a:gd name="T15" fmla="*/ 4 h 19"/>
                  <a:gd name="T16" fmla="*/ 8 w 12"/>
                  <a:gd name="T17" fmla="*/ 5 h 19"/>
                  <a:gd name="T18" fmla="*/ 6 w 12"/>
                  <a:gd name="T1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9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5"/>
                      <a:pt x="1" y="19"/>
                      <a:pt x="6" y="19"/>
                    </a:cubicBezTo>
                    <a:cubicBezTo>
                      <a:pt x="11" y="19"/>
                      <a:pt x="12" y="5"/>
                      <a:pt x="12" y="5"/>
                    </a:cubicBezTo>
                    <a:cubicBezTo>
                      <a:pt x="12" y="2"/>
                      <a:pt x="9" y="0"/>
                      <a:pt x="6" y="0"/>
                    </a:cubicBezTo>
                    <a:close/>
                    <a:moveTo>
                      <a:pt x="6" y="14"/>
                    </a:moveTo>
                    <a:cubicBezTo>
                      <a:pt x="5" y="11"/>
                      <a:pt x="4" y="7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5"/>
                    </a:cubicBezTo>
                    <a:cubicBezTo>
                      <a:pt x="8" y="7"/>
                      <a:pt x="7" y="11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0D67A98-3BCC-921A-9B17-2FAB23365FD9}"/>
                </a:ext>
              </a:extLst>
            </p:cNvPr>
            <p:cNvGrpSpPr/>
            <p:nvPr/>
          </p:nvGrpSpPr>
          <p:grpSpPr>
            <a:xfrm>
              <a:off x="7401688" y="9582127"/>
              <a:ext cx="899164" cy="1125748"/>
              <a:chOff x="7389813" y="9532938"/>
              <a:chExt cx="995362" cy="1246187"/>
            </a:xfrm>
            <a:solidFill>
              <a:schemeClr val="bg1"/>
            </a:solidFill>
          </p:grpSpPr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0E68D0AC-8E28-4240-A4C3-3E9BC51CB5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46975" y="9532938"/>
                <a:ext cx="838200" cy="1090612"/>
              </a:xfrm>
              <a:custGeom>
                <a:avLst/>
                <a:gdLst>
                  <a:gd name="T0" fmla="*/ 64 w 64"/>
                  <a:gd name="T1" fmla="*/ 16 h 84"/>
                  <a:gd name="T2" fmla="*/ 64 w 64"/>
                  <a:gd name="T3" fmla="*/ 15 h 84"/>
                  <a:gd name="T4" fmla="*/ 63 w 64"/>
                  <a:gd name="T5" fmla="*/ 13 h 84"/>
                  <a:gd name="T6" fmla="*/ 51 w 64"/>
                  <a:gd name="T7" fmla="*/ 1 h 84"/>
                  <a:gd name="T8" fmla="*/ 48 w 64"/>
                  <a:gd name="T9" fmla="*/ 0 h 84"/>
                  <a:gd name="T10" fmla="*/ 5 w 64"/>
                  <a:gd name="T11" fmla="*/ 0 h 84"/>
                  <a:gd name="T12" fmla="*/ 0 w 64"/>
                  <a:gd name="T13" fmla="*/ 5 h 84"/>
                  <a:gd name="T14" fmla="*/ 0 w 64"/>
                  <a:gd name="T15" fmla="*/ 80 h 84"/>
                  <a:gd name="T16" fmla="*/ 5 w 64"/>
                  <a:gd name="T17" fmla="*/ 84 h 84"/>
                  <a:gd name="T18" fmla="*/ 59 w 64"/>
                  <a:gd name="T19" fmla="*/ 84 h 84"/>
                  <a:gd name="T20" fmla="*/ 64 w 64"/>
                  <a:gd name="T21" fmla="*/ 80 h 84"/>
                  <a:gd name="T22" fmla="*/ 64 w 64"/>
                  <a:gd name="T23" fmla="*/ 16 h 84"/>
                  <a:gd name="T24" fmla="*/ 64 w 64"/>
                  <a:gd name="T25" fmla="*/ 16 h 84"/>
                  <a:gd name="T26" fmla="*/ 64 w 64"/>
                  <a:gd name="T27" fmla="*/ 16 h 84"/>
                  <a:gd name="T28" fmla="*/ 58 w 64"/>
                  <a:gd name="T29" fmla="*/ 14 h 84"/>
                  <a:gd name="T30" fmla="*/ 50 w 64"/>
                  <a:gd name="T31" fmla="*/ 14 h 84"/>
                  <a:gd name="T32" fmla="*/ 50 w 64"/>
                  <a:gd name="T33" fmla="*/ 6 h 84"/>
                  <a:gd name="T34" fmla="*/ 58 w 64"/>
                  <a:gd name="T35" fmla="*/ 14 h 84"/>
                  <a:gd name="T36" fmla="*/ 59 w 64"/>
                  <a:gd name="T37" fmla="*/ 80 h 84"/>
                  <a:gd name="T38" fmla="*/ 5 w 64"/>
                  <a:gd name="T39" fmla="*/ 80 h 84"/>
                  <a:gd name="T40" fmla="*/ 4 w 64"/>
                  <a:gd name="T41" fmla="*/ 80 h 84"/>
                  <a:gd name="T42" fmla="*/ 4 w 64"/>
                  <a:gd name="T43" fmla="*/ 5 h 84"/>
                  <a:gd name="T44" fmla="*/ 5 w 64"/>
                  <a:gd name="T45" fmla="*/ 4 h 84"/>
                  <a:gd name="T46" fmla="*/ 46 w 64"/>
                  <a:gd name="T47" fmla="*/ 4 h 84"/>
                  <a:gd name="T48" fmla="*/ 46 w 64"/>
                  <a:gd name="T49" fmla="*/ 16 h 84"/>
                  <a:gd name="T50" fmla="*/ 48 w 64"/>
                  <a:gd name="T51" fmla="*/ 18 h 84"/>
                  <a:gd name="T52" fmla="*/ 60 w 64"/>
                  <a:gd name="T53" fmla="*/ 18 h 84"/>
                  <a:gd name="T54" fmla="*/ 60 w 64"/>
                  <a:gd name="T55" fmla="*/ 80 h 84"/>
                  <a:gd name="T56" fmla="*/ 59 w 64"/>
                  <a:gd name="T57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4" h="84">
                    <a:moveTo>
                      <a:pt x="64" y="16"/>
                    </a:moveTo>
                    <a:cubicBezTo>
                      <a:pt x="64" y="16"/>
                      <a:pt x="64" y="15"/>
                      <a:pt x="64" y="15"/>
                    </a:cubicBezTo>
                    <a:cubicBezTo>
                      <a:pt x="64" y="14"/>
                      <a:pt x="63" y="13"/>
                      <a:pt x="63" y="13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2"/>
                      <a:pt x="2" y="84"/>
                      <a:pt x="5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62" y="84"/>
                      <a:pt x="64" y="82"/>
                      <a:pt x="64" y="80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lose/>
                    <a:moveTo>
                      <a:pt x="58" y="14"/>
                    </a:move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6"/>
                      <a:pt x="50" y="6"/>
                      <a:pt x="50" y="6"/>
                    </a:cubicBezTo>
                    <a:lnTo>
                      <a:pt x="58" y="14"/>
                    </a:lnTo>
                    <a:close/>
                    <a:moveTo>
                      <a:pt x="59" y="80"/>
                    </a:moveTo>
                    <a:cubicBezTo>
                      <a:pt x="5" y="80"/>
                      <a:pt x="5" y="80"/>
                      <a:pt x="5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7"/>
                      <a:pt x="47" y="18"/>
                      <a:pt x="48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60" y="80"/>
                      <a:pt x="59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7" name="Freeform 17">
                <a:extLst>
                  <a:ext uri="{FF2B5EF4-FFF2-40B4-BE49-F238E27FC236}">
                    <a16:creationId xmlns:a16="http://schemas.microsoft.com/office/drawing/2014/main" id="{C05EB9BF-F191-EFB5-CD5E-7575BB49C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538" y="10363200"/>
                <a:ext cx="471487" cy="52387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881BA06A-6BC0-993B-5FD0-250706F9C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538" y="10207625"/>
                <a:ext cx="471487" cy="52387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BD290150-D2EA-3408-660F-7E3B7B6A4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538" y="10052050"/>
                <a:ext cx="471487" cy="52387"/>
              </a:xfrm>
              <a:custGeom>
                <a:avLst/>
                <a:gdLst>
                  <a:gd name="T0" fmla="*/ 34 w 36"/>
                  <a:gd name="T1" fmla="*/ 0 h 4"/>
                  <a:gd name="T2" fmla="*/ 2 w 36"/>
                  <a:gd name="T3" fmla="*/ 0 h 4"/>
                  <a:gd name="T4" fmla="*/ 0 w 36"/>
                  <a:gd name="T5" fmla="*/ 2 h 4"/>
                  <a:gd name="T6" fmla="*/ 2 w 36"/>
                  <a:gd name="T7" fmla="*/ 4 h 4"/>
                  <a:gd name="T8" fmla="*/ 34 w 36"/>
                  <a:gd name="T9" fmla="*/ 4 h 4"/>
                  <a:gd name="T10" fmla="*/ 36 w 36"/>
                  <a:gd name="T11" fmla="*/ 2 h 4"/>
                  <a:gd name="T12" fmla="*/ 34 w 3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">
                    <a:moveTo>
                      <a:pt x="3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5" y="4"/>
                      <a:pt x="36" y="3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00DCA913-898A-7553-528B-A6663F481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538" y="9896475"/>
                <a:ext cx="314325" cy="52387"/>
              </a:xfrm>
              <a:custGeom>
                <a:avLst/>
                <a:gdLst>
                  <a:gd name="T0" fmla="*/ 2 w 24"/>
                  <a:gd name="T1" fmla="*/ 4 h 4"/>
                  <a:gd name="T2" fmla="*/ 22 w 24"/>
                  <a:gd name="T3" fmla="*/ 4 h 4"/>
                  <a:gd name="T4" fmla="*/ 24 w 24"/>
                  <a:gd name="T5" fmla="*/ 2 h 4"/>
                  <a:gd name="T6" fmla="*/ 22 w 24"/>
                  <a:gd name="T7" fmla="*/ 0 h 4"/>
                  <a:gd name="T8" fmla="*/ 2 w 24"/>
                  <a:gd name="T9" fmla="*/ 0 h 4"/>
                  <a:gd name="T10" fmla="*/ 0 w 24"/>
                  <a:gd name="T11" fmla="*/ 2 h 4"/>
                  <a:gd name="T12" fmla="*/ 2 w 2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4">
                    <a:moveTo>
                      <a:pt x="2" y="4"/>
                    </a:move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4" y="3"/>
                      <a:pt x="24" y="2"/>
                    </a:cubicBezTo>
                    <a:cubicBezTo>
                      <a:pt x="24" y="1"/>
                      <a:pt x="23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71" name="Freeform 21">
                <a:extLst>
                  <a:ext uri="{FF2B5EF4-FFF2-40B4-BE49-F238E27FC236}">
                    <a16:creationId xmlns:a16="http://schemas.microsoft.com/office/drawing/2014/main" id="{C0AFE4AC-520F-12C9-D374-8CD2D1DD4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9813" y="9688513"/>
                <a:ext cx="890587" cy="1090612"/>
              </a:xfrm>
              <a:custGeom>
                <a:avLst/>
                <a:gdLst>
                  <a:gd name="T0" fmla="*/ 66 w 68"/>
                  <a:gd name="T1" fmla="*/ 77 h 84"/>
                  <a:gd name="T2" fmla="*/ 64 w 68"/>
                  <a:gd name="T3" fmla="*/ 79 h 84"/>
                  <a:gd name="T4" fmla="*/ 63 w 68"/>
                  <a:gd name="T5" fmla="*/ 80 h 84"/>
                  <a:gd name="T6" fmla="*/ 5 w 68"/>
                  <a:gd name="T7" fmla="*/ 80 h 84"/>
                  <a:gd name="T8" fmla="*/ 4 w 68"/>
                  <a:gd name="T9" fmla="*/ 79 h 84"/>
                  <a:gd name="T10" fmla="*/ 4 w 68"/>
                  <a:gd name="T11" fmla="*/ 5 h 84"/>
                  <a:gd name="T12" fmla="*/ 5 w 68"/>
                  <a:gd name="T13" fmla="*/ 4 h 84"/>
                  <a:gd name="T14" fmla="*/ 7 w 68"/>
                  <a:gd name="T15" fmla="*/ 2 h 84"/>
                  <a:gd name="T16" fmla="*/ 5 w 68"/>
                  <a:gd name="T17" fmla="*/ 0 h 84"/>
                  <a:gd name="T18" fmla="*/ 0 w 68"/>
                  <a:gd name="T19" fmla="*/ 5 h 84"/>
                  <a:gd name="T20" fmla="*/ 0 w 68"/>
                  <a:gd name="T21" fmla="*/ 79 h 84"/>
                  <a:gd name="T22" fmla="*/ 5 w 68"/>
                  <a:gd name="T23" fmla="*/ 84 h 84"/>
                  <a:gd name="T24" fmla="*/ 63 w 68"/>
                  <a:gd name="T25" fmla="*/ 84 h 84"/>
                  <a:gd name="T26" fmla="*/ 68 w 68"/>
                  <a:gd name="T27" fmla="*/ 79 h 84"/>
                  <a:gd name="T28" fmla="*/ 66 w 68"/>
                  <a:gd name="T29" fmla="*/ 7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84">
                    <a:moveTo>
                      <a:pt x="66" y="77"/>
                    </a:moveTo>
                    <a:cubicBezTo>
                      <a:pt x="65" y="77"/>
                      <a:pt x="64" y="78"/>
                      <a:pt x="64" y="79"/>
                    </a:cubicBezTo>
                    <a:cubicBezTo>
                      <a:pt x="64" y="80"/>
                      <a:pt x="64" y="80"/>
                      <a:pt x="63" y="80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4" y="80"/>
                      <a:pt x="4" y="80"/>
                      <a:pt x="4" y="7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6" y="4"/>
                      <a:pt x="7" y="3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82"/>
                      <a:pt x="2" y="84"/>
                      <a:pt x="5" y="84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6" y="84"/>
                      <a:pt x="68" y="82"/>
                      <a:pt x="68" y="79"/>
                    </a:cubicBezTo>
                    <a:cubicBezTo>
                      <a:pt x="68" y="78"/>
                      <a:pt x="67" y="77"/>
                      <a:pt x="66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110DC12-4465-9CC1-E10A-AEF723754C10}"/>
                </a:ext>
              </a:extLst>
            </p:cNvPr>
            <p:cNvGrpSpPr/>
            <p:nvPr/>
          </p:nvGrpSpPr>
          <p:grpSpPr>
            <a:xfrm>
              <a:off x="10857248" y="4310613"/>
              <a:ext cx="959016" cy="949989"/>
              <a:chOff x="11152188" y="12609513"/>
              <a:chExt cx="674688" cy="668337"/>
            </a:xfrm>
            <a:solidFill>
              <a:schemeClr val="bg1"/>
            </a:solidFill>
          </p:grpSpPr>
          <p:sp>
            <p:nvSpPr>
              <p:cNvPr id="63" name="Freeform 14">
                <a:extLst>
                  <a:ext uri="{FF2B5EF4-FFF2-40B4-BE49-F238E27FC236}">
                    <a16:creationId xmlns:a16="http://schemas.microsoft.com/office/drawing/2014/main" id="{6A4089B6-A4DA-B1D6-388B-5AB00CDA18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52188" y="12609513"/>
                <a:ext cx="674688" cy="615950"/>
              </a:xfrm>
              <a:custGeom>
                <a:avLst/>
                <a:gdLst>
                  <a:gd name="T0" fmla="*/ 169 w 179"/>
                  <a:gd name="T1" fmla="*/ 15 h 164"/>
                  <a:gd name="T2" fmla="*/ 51 w 179"/>
                  <a:gd name="T3" fmla="*/ 15 h 164"/>
                  <a:gd name="T4" fmla="*/ 38 w 179"/>
                  <a:gd name="T5" fmla="*/ 0 h 164"/>
                  <a:gd name="T6" fmla="*/ 11 w 179"/>
                  <a:gd name="T7" fmla="*/ 0 h 164"/>
                  <a:gd name="T8" fmla="*/ 0 w 179"/>
                  <a:gd name="T9" fmla="*/ 11 h 164"/>
                  <a:gd name="T10" fmla="*/ 0 w 179"/>
                  <a:gd name="T11" fmla="*/ 153 h 164"/>
                  <a:gd name="T12" fmla="*/ 11 w 179"/>
                  <a:gd name="T13" fmla="*/ 164 h 164"/>
                  <a:gd name="T14" fmla="*/ 37 w 179"/>
                  <a:gd name="T15" fmla="*/ 164 h 164"/>
                  <a:gd name="T16" fmla="*/ 41 w 179"/>
                  <a:gd name="T17" fmla="*/ 160 h 164"/>
                  <a:gd name="T18" fmla="*/ 37 w 179"/>
                  <a:gd name="T19" fmla="*/ 157 h 164"/>
                  <a:gd name="T20" fmla="*/ 11 w 179"/>
                  <a:gd name="T21" fmla="*/ 157 h 164"/>
                  <a:gd name="T22" fmla="*/ 8 w 179"/>
                  <a:gd name="T23" fmla="*/ 153 h 164"/>
                  <a:gd name="T24" fmla="*/ 8 w 179"/>
                  <a:gd name="T25" fmla="*/ 52 h 164"/>
                  <a:gd name="T26" fmla="*/ 172 w 179"/>
                  <a:gd name="T27" fmla="*/ 52 h 164"/>
                  <a:gd name="T28" fmla="*/ 172 w 179"/>
                  <a:gd name="T29" fmla="*/ 153 h 164"/>
                  <a:gd name="T30" fmla="*/ 169 w 179"/>
                  <a:gd name="T31" fmla="*/ 157 h 164"/>
                  <a:gd name="T32" fmla="*/ 142 w 179"/>
                  <a:gd name="T33" fmla="*/ 157 h 164"/>
                  <a:gd name="T34" fmla="*/ 138 w 179"/>
                  <a:gd name="T35" fmla="*/ 160 h 164"/>
                  <a:gd name="T36" fmla="*/ 142 w 179"/>
                  <a:gd name="T37" fmla="*/ 164 h 164"/>
                  <a:gd name="T38" fmla="*/ 169 w 179"/>
                  <a:gd name="T39" fmla="*/ 164 h 164"/>
                  <a:gd name="T40" fmla="*/ 179 w 179"/>
                  <a:gd name="T41" fmla="*/ 153 h 164"/>
                  <a:gd name="T42" fmla="*/ 179 w 179"/>
                  <a:gd name="T43" fmla="*/ 26 h 164"/>
                  <a:gd name="T44" fmla="*/ 169 w 179"/>
                  <a:gd name="T45" fmla="*/ 15 h 164"/>
                  <a:gd name="T46" fmla="*/ 8 w 179"/>
                  <a:gd name="T47" fmla="*/ 45 h 164"/>
                  <a:gd name="T48" fmla="*/ 8 w 179"/>
                  <a:gd name="T49" fmla="*/ 11 h 164"/>
                  <a:gd name="T50" fmla="*/ 11 w 179"/>
                  <a:gd name="T51" fmla="*/ 7 h 164"/>
                  <a:gd name="T52" fmla="*/ 37 w 179"/>
                  <a:gd name="T53" fmla="*/ 7 h 164"/>
                  <a:gd name="T54" fmla="*/ 45 w 179"/>
                  <a:gd name="T55" fmla="*/ 20 h 164"/>
                  <a:gd name="T56" fmla="*/ 48 w 179"/>
                  <a:gd name="T57" fmla="*/ 22 h 164"/>
                  <a:gd name="T58" fmla="*/ 169 w 179"/>
                  <a:gd name="T59" fmla="*/ 22 h 164"/>
                  <a:gd name="T60" fmla="*/ 172 w 179"/>
                  <a:gd name="T61" fmla="*/ 26 h 164"/>
                  <a:gd name="T62" fmla="*/ 172 w 179"/>
                  <a:gd name="T63" fmla="*/ 45 h 164"/>
                  <a:gd name="T64" fmla="*/ 8 w 179"/>
                  <a:gd name="T65" fmla="*/ 45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9" h="164">
                    <a:moveTo>
                      <a:pt x="169" y="15"/>
                    </a:moveTo>
                    <a:cubicBezTo>
                      <a:pt x="51" y="15"/>
                      <a:pt x="51" y="15"/>
                      <a:pt x="51" y="15"/>
                    </a:cubicBezTo>
                    <a:cubicBezTo>
                      <a:pt x="43" y="0"/>
                      <a:pt x="39" y="0"/>
                      <a:pt x="38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59"/>
                      <a:pt x="5" y="164"/>
                      <a:pt x="11" y="164"/>
                    </a:cubicBezTo>
                    <a:cubicBezTo>
                      <a:pt x="37" y="164"/>
                      <a:pt x="37" y="164"/>
                      <a:pt x="37" y="164"/>
                    </a:cubicBezTo>
                    <a:cubicBezTo>
                      <a:pt x="39" y="164"/>
                      <a:pt x="41" y="162"/>
                      <a:pt x="41" y="160"/>
                    </a:cubicBezTo>
                    <a:cubicBezTo>
                      <a:pt x="41" y="158"/>
                      <a:pt x="39" y="157"/>
                      <a:pt x="37" y="157"/>
                    </a:cubicBezTo>
                    <a:cubicBezTo>
                      <a:pt x="11" y="157"/>
                      <a:pt x="11" y="157"/>
                      <a:pt x="11" y="157"/>
                    </a:cubicBezTo>
                    <a:cubicBezTo>
                      <a:pt x="9" y="157"/>
                      <a:pt x="8" y="155"/>
                      <a:pt x="8" y="153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72" y="52"/>
                      <a:pt x="172" y="52"/>
                      <a:pt x="172" y="52"/>
                    </a:cubicBezTo>
                    <a:cubicBezTo>
                      <a:pt x="172" y="153"/>
                      <a:pt x="172" y="153"/>
                      <a:pt x="172" y="153"/>
                    </a:cubicBezTo>
                    <a:cubicBezTo>
                      <a:pt x="172" y="155"/>
                      <a:pt x="170" y="157"/>
                      <a:pt x="169" y="157"/>
                    </a:cubicBez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0" y="157"/>
                      <a:pt x="138" y="158"/>
                      <a:pt x="138" y="160"/>
                    </a:cubicBezTo>
                    <a:cubicBezTo>
                      <a:pt x="138" y="162"/>
                      <a:pt x="140" y="164"/>
                      <a:pt x="142" y="164"/>
                    </a:cubicBezTo>
                    <a:cubicBezTo>
                      <a:pt x="169" y="164"/>
                      <a:pt x="169" y="164"/>
                      <a:pt x="169" y="164"/>
                    </a:cubicBezTo>
                    <a:cubicBezTo>
                      <a:pt x="175" y="164"/>
                      <a:pt x="179" y="159"/>
                      <a:pt x="179" y="153"/>
                    </a:cubicBezTo>
                    <a:cubicBezTo>
                      <a:pt x="179" y="26"/>
                      <a:pt x="179" y="26"/>
                      <a:pt x="179" y="26"/>
                    </a:cubicBezTo>
                    <a:cubicBezTo>
                      <a:pt x="179" y="20"/>
                      <a:pt x="175" y="15"/>
                      <a:pt x="169" y="15"/>
                    </a:cubicBezTo>
                    <a:close/>
                    <a:moveTo>
                      <a:pt x="8" y="45"/>
                    </a:move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7"/>
                      <a:pt x="11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9" y="8"/>
                      <a:pt x="42" y="14"/>
                      <a:pt x="45" y="20"/>
                    </a:cubicBezTo>
                    <a:cubicBezTo>
                      <a:pt x="45" y="22"/>
                      <a:pt x="47" y="22"/>
                      <a:pt x="48" y="22"/>
                    </a:cubicBezTo>
                    <a:cubicBezTo>
                      <a:pt x="169" y="22"/>
                      <a:pt x="169" y="22"/>
                      <a:pt x="169" y="22"/>
                    </a:cubicBezTo>
                    <a:cubicBezTo>
                      <a:pt x="170" y="22"/>
                      <a:pt x="172" y="24"/>
                      <a:pt x="172" y="26"/>
                    </a:cubicBezTo>
                    <a:cubicBezTo>
                      <a:pt x="172" y="45"/>
                      <a:pt x="172" y="45"/>
                      <a:pt x="172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:a16="http://schemas.microsoft.com/office/drawing/2014/main" id="{E239C4D7-7A13-C7EB-D475-ACD02F538D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20476" y="13033375"/>
                <a:ext cx="134938" cy="134938"/>
              </a:xfrm>
              <a:custGeom>
                <a:avLst/>
                <a:gdLst>
                  <a:gd name="T0" fmla="*/ 25 w 36"/>
                  <a:gd name="T1" fmla="*/ 3 h 36"/>
                  <a:gd name="T2" fmla="*/ 3 w 36"/>
                  <a:gd name="T3" fmla="*/ 13 h 36"/>
                  <a:gd name="T4" fmla="*/ 12 w 36"/>
                  <a:gd name="T5" fmla="*/ 35 h 36"/>
                  <a:gd name="T6" fmla="*/ 19 w 36"/>
                  <a:gd name="T7" fmla="*/ 36 h 36"/>
                  <a:gd name="T8" fmla="*/ 34 w 36"/>
                  <a:gd name="T9" fmla="*/ 25 h 36"/>
                  <a:gd name="T10" fmla="*/ 34 w 36"/>
                  <a:gd name="T11" fmla="*/ 13 h 36"/>
                  <a:gd name="T12" fmla="*/ 25 w 36"/>
                  <a:gd name="T13" fmla="*/ 3 h 36"/>
                  <a:gd name="T14" fmla="*/ 28 w 36"/>
                  <a:gd name="T15" fmla="*/ 23 h 36"/>
                  <a:gd name="T16" fmla="*/ 15 w 36"/>
                  <a:gd name="T17" fmla="*/ 28 h 36"/>
                  <a:gd name="T18" fmla="*/ 10 w 36"/>
                  <a:gd name="T19" fmla="*/ 23 h 36"/>
                  <a:gd name="T20" fmla="*/ 10 w 36"/>
                  <a:gd name="T21" fmla="*/ 16 h 36"/>
                  <a:gd name="T22" fmla="*/ 19 w 36"/>
                  <a:gd name="T23" fmla="*/ 10 h 36"/>
                  <a:gd name="T24" fmla="*/ 22 w 36"/>
                  <a:gd name="T25" fmla="*/ 10 h 36"/>
                  <a:gd name="T26" fmla="*/ 28 w 36"/>
                  <a:gd name="T27" fmla="*/ 15 h 36"/>
                  <a:gd name="T28" fmla="*/ 28 w 36"/>
                  <a:gd name="T29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6">
                    <a:moveTo>
                      <a:pt x="25" y="3"/>
                    </a:moveTo>
                    <a:cubicBezTo>
                      <a:pt x="17" y="0"/>
                      <a:pt x="7" y="4"/>
                      <a:pt x="3" y="13"/>
                    </a:cubicBezTo>
                    <a:cubicBezTo>
                      <a:pt x="0" y="21"/>
                      <a:pt x="4" y="31"/>
                      <a:pt x="12" y="35"/>
                    </a:cubicBezTo>
                    <a:cubicBezTo>
                      <a:pt x="15" y="36"/>
                      <a:pt x="17" y="36"/>
                      <a:pt x="19" y="36"/>
                    </a:cubicBezTo>
                    <a:cubicBezTo>
                      <a:pt x="26" y="36"/>
                      <a:pt x="32" y="32"/>
                      <a:pt x="34" y="25"/>
                    </a:cubicBezTo>
                    <a:cubicBezTo>
                      <a:pt x="36" y="21"/>
                      <a:pt x="36" y="17"/>
                      <a:pt x="34" y="13"/>
                    </a:cubicBezTo>
                    <a:cubicBezTo>
                      <a:pt x="33" y="8"/>
                      <a:pt x="29" y="5"/>
                      <a:pt x="25" y="3"/>
                    </a:cubicBezTo>
                    <a:close/>
                    <a:moveTo>
                      <a:pt x="28" y="23"/>
                    </a:moveTo>
                    <a:cubicBezTo>
                      <a:pt x="26" y="27"/>
                      <a:pt x="20" y="30"/>
                      <a:pt x="15" y="28"/>
                    </a:cubicBezTo>
                    <a:cubicBezTo>
                      <a:pt x="13" y="27"/>
                      <a:pt x="11" y="25"/>
                      <a:pt x="10" y="23"/>
                    </a:cubicBezTo>
                    <a:cubicBezTo>
                      <a:pt x="9" y="20"/>
                      <a:pt x="9" y="18"/>
                      <a:pt x="10" y="16"/>
                    </a:cubicBezTo>
                    <a:cubicBezTo>
                      <a:pt x="12" y="12"/>
                      <a:pt x="15" y="10"/>
                      <a:pt x="19" y="10"/>
                    </a:cubicBezTo>
                    <a:cubicBezTo>
                      <a:pt x="20" y="10"/>
                      <a:pt x="21" y="10"/>
                      <a:pt x="22" y="10"/>
                    </a:cubicBezTo>
                    <a:cubicBezTo>
                      <a:pt x="25" y="11"/>
                      <a:pt x="27" y="13"/>
                      <a:pt x="28" y="15"/>
                    </a:cubicBezTo>
                    <a:cubicBezTo>
                      <a:pt x="28" y="18"/>
                      <a:pt x="29" y="20"/>
                      <a:pt x="28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Freeform 16">
                <a:extLst>
                  <a:ext uri="{FF2B5EF4-FFF2-40B4-BE49-F238E27FC236}">
                    <a16:creationId xmlns:a16="http://schemas.microsoft.com/office/drawing/2014/main" id="{377A7436-024A-A330-59AF-FE9BFA8E52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14113" y="12931775"/>
                <a:ext cx="350838" cy="346075"/>
              </a:xfrm>
              <a:custGeom>
                <a:avLst/>
                <a:gdLst>
                  <a:gd name="T0" fmla="*/ 83 w 93"/>
                  <a:gd name="T1" fmla="*/ 49 h 92"/>
                  <a:gd name="T2" fmla="*/ 91 w 93"/>
                  <a:gd name="T3" fmla="*/ 38 h 92"/>
                  <a:gd name="T4" fmla="*/ 88 w 93"/>
                  <a:gd name="T5" fmla="*/ 22 h 92"/>
                  <a:gd name="T6" fmla="*/ 74 w 93"/>
                  <a:gd name="T7" fmla="*/ 23 h 92"/>
                  <a:gd name="T8" fmla="*/ 73 w 93"/>
                  <a:gd name="T9" fmla="*/ 9 h 92"/>
                  <a:gd name="T10" fmla="*/ 59 w 93"/>
                  <a:gd name="T11" fmla="*/ 0 h 92"/>
                  <a:gd name="T12" fmla="*/ 50 w 93"/>
                  <a:gd name="T13" fmla="*/ 10 h 92"/>
                  <a:gd name="T14" fmla="*/ 39 w 93"/>
                  <a:gd name="T15" fmla="*/ 2 h 92"/>
                  <a:gd name="T16" fmla="*/ 23 w 93"/>
                  <a:gd name="T17" fmla="*/ 5 h 92"/>
                  <a:gd name="T18" fmla="*/ 23 w 93"/>
                  <a:gd name="T19" fmla="*/ 19 h 92"/>
                  <a:gd name="T20" fmla="*/ 10 w 93"/>
                  <a:gd name="T21" fmla="*/ 20 h 92"/>
                  <a:gd name="T22" fmla="*/ 1 w 93"/>
                  <a:gd name="T23" fmla="*/ 34 h 92"/>
                  <a:gd name="T24" fmla="*/ 11 w 93"/>
                  <a:gd name="T25" fmla="*/ 43 h 92"/>
                  <a:gd name="T26" fmla="*/ 3 w 93"/>
                  <a:gd name="T27" fmla="*/ 54 h 92"/>
                  <a:gd name="T28" fmla="*/ 6 w 93"/>
                  <a:gd name="T29" fmla="*/ 70 h 92"/>
                  <a:gd name="T30" fmla="*/ 19 w 93"/>
                  <a:gd name="T31" fmla="*/ 70 h 92"/>
                  <a:gd name="T32" fmla="*/ 21 w 93"/>
                  <a:gd name="T33" fmla="*/ 83 h 92"/>
                  <a:gd name="T34" fmla="*/ 35 w 93"/>
                  <a:gd name="T35" fmla="*/ 92 h 92"/>
                  <a:gd name="T36" fmla="*/ 39 w 93"/>
                  <a:gd name="T37" fmla="*/ 90 h 92"/>
                  <a:gd name="T38" fmla="*/ 50 w 93"/>
                  <a:gd name="T39" fmla="*/ 82 h 92"/>
                  <a:gd name="T40" fmla="*/ 59 w 93"/>
                  <a:gd name="T41" fmla="*/ 92 h 92"/>
                  <a:gd name="T42" fmla="*/ 73 w 93"/>
                  <a:gd name="T43" fmla="*/ 83 h 92"/>
                  <a:gd name="T44" fmla="*/ 75 w 93"/>
                  <a:gd name="T45" fmla="*/ 69 h 92"/>
                  <a:gd name="T46" fmla="*/ 88 w 93"/>
                  <a:gd name="T47" fmla="*/ 70 h 92"/>
                  <a:gd name="T48" fmla="*/ 91 w 93"/>
                  <a:gd name="T49" fmla="*/ 54 h 92"/>
                  <a:gd name="T50" fmla="*/ 74 w 93"/>
                  <a:gd name="T51" fmla="*/ 61 h 92"/>
                  <a:gd name="T52" fmla="*/ 64 w 93"/>
                  <a:gd name="T53" fmla="*/ 69 h 92"/>
                  <a:gd name="T54" fmla="*/ 65 w 93"/>
                  <a:gd name="T55" fmla="*/ 82 h 92"/>
                  <a:gd name="T56" fmla="*/ 55 w 93"/>
                  <a:gd name="T57" fmla="*/ 76 h 92"/>
                  <a:gd name="T58" fmla="*/ 43 w 93"/>
                  <a:gd name="T59" fmla="*/ 74 h 92"/>
                  <a:gd name="T60" fmla="*/ 34 w 93"/>
                  <a:gd name="T61" fmla="*/ 84 h 92"/>
                  <a:gd name="T62" fmla="*/ 32 w 93"/>
                  <a:gd name="T63" fmla="*/ 73 h 92"/>
                  <a:gd name="T64" fmla="*/ 24 w 93"/>
                  <a:gd name="T65" fmla="*/ 63 h 92"/>
                  <a:gd name="T66" fmla="*/ 11 w 93"/>
                  <a:gd name="T67" fmla="*/ 64 h 92"/>
                  <a:gd name="T68" fmla="*/ 17 w 93"/>
                  <a:gd name="T69" fmla="*/ 54 h 92"/>
                  <a:gd name="T70" fmla="*/ 19 w 93"/>
                  <a:gd name="T71" fmla="*/ 42 h 92"/>
                  <a:gd name="T72" fmla="*/ 9 w 93"/>
                  <a:gd name="T73" fmla="*/ 33 h 92"/>
                  <a:gd name="T74" fmla="*/ 20 w 93"/>
                  <a:gd name="T75" fmla="*/ 31 h 92"/>
                  <a:gd name="T76" fmla="*/ 30 w 93"/>
                  <a:gd name="T77" fmla="*/ 23 h 92"/>
                  <a:gd name="T78" fmla="*/ 29 w 93"/>
                  <a:gd name="T79" fmla="*/ 10 h 92"/>
                  <a:gd name="T80" fmla="*/ 38 w 93"/>
                  <a:gd name="T81" fmla="*/ 16 h 92"/>
                  <a:gd name="T82" fmla="*/ 51 w 93"/>
                  <a:gd name="T83" fmla="*/ 18 h 92"/>
                  <a:gd name="T84" fmla="*/ 59 w 93"/>
                  <a:gd name="T85" fmla="*/ 8 h 92"/>
                  <a:gd name="T86" fmla="*/ 62 w 93"/>
                  <a:gd name="T87" fmla="*/ 19 h 92"/>
                  <a:gd name="T88" fmla="*/ 70 w 93"/>
                  <a:gd name="T89" fmla="*/ 29 h 92"/>
                  <a:gd name="T90" fmla="*/ 83 w 93"/>
                  <a:gd name="T91" fmla="*/ 28 h 92"/>
                  <a:gd name="T92" fmla="*/ 77 w 93"/>
                  <a:gd name="T93" fmla="*/ 38 h 92"/>
                  <a:gd name="T94" fmla="*/ 75 w 93"/>
                  <a:gd name="T95" fmla="*/ 50 h 92"/>
                  <a:gd name="T96" fmla="*/ 85 w 93"/>
                  <a:gd name="T97" fmla="*/ 5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3" h="92">
                    <a:moveTo>
                      <a:pt x="91" y="54"/>
                    </a:moveTo>
                    <a:cubicBezTo>
                      <a:pt x="83" y="49"/>
                      <a:pt x="83" y="49"/>
                      <a:pt x="83" y="49"/>
                    </a:cubicBezTo>
                    <a:cubicBezTo>
                      <a:pt x="83" y="47"/>
                      <a:pt x="83" y="45"/>
                      <a:pt x="83" y="43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93" y="37"/>
                      <a:pt x="93" y="36"/>
                      <a:pt x="93" y="34"/>
                    </a:cubicBezTo>
                    <a:cubicBezTo>
                      <a:pt x="92" y="30"/>
                      <a:pt x="90" y="26"/>
                      <a:pt x="88" y="22"/>
                    </a:cubicBezTo>
                    <a:cubicBezTo>
                      <a:pt x="87" y="20"/>
                      <a:pt x="85" y="20"/>
                      <a:pt x="84" y="20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3" y="21"/>
                      <a:pt x="72" y="20"/>
                      <a:pt x="70" y="18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8"/>
                      <a:pt x="72" y="6"/>
                      <a:pt x="71" y="5"/>
                    </a:cubicBezTo>
                    <a:cubicBezTo>
                      <a:pt x="67" y="3"/>
                      <a:pt x="63" y="1"/>
                      <a:pt x="59" y="0"/>
                    </a:cubicBezTo>
                    <a:cubicBezTo>
                      <a:pt x="57" y="0"/>
                      <a:pt x="55" y="0"/>
                      <a:pt x="54" y="2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8" y="10"/>
                      <a:pt x="46" y="10"/>
                      <a:pt x="44" y="10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0"/>
                      <a:pt x="36" y="0"/>
                      <a:pt x="35" y="0"/>
                    </a:cubicBezTo>
                    <a:cubicBezTo>
                      <a:pt x="31" y="1"/>
                      <a:pt x="26" y="3"/>
                      <a:pt x="23" y="5"/>
                    </a:cubicBezTo>
                    <a:cubicBezTo>
                      <a:pt x="21" y="6"/>
                      <a:pt x="20" y="8"/>
                      <a:pt x="21" y="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0" y="21"/>
                      <a:pt x="19" y="23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8" y="20"/>
                      <a:pt x="7" y="21"/>
                      <a:pt x="6" y="22"/>
                    </a:cubicBezTo>
                    <a:cubicBezTo>
                      <a:pt x="4" y="26"/>
                      <a:pt x="2" y="30"/>
                      <a:pt x="1" y="34"/>
                    </a:cubicBezTo>
                    <a:cubicBezTo>
                      <a:pt x="0" y="36"/>
                      <a:pt x="1" y="38"/>
                      <a:pt x="3" y="38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5"/>
                      <a:pt x="11" y="47"/>
                      <a:pt x="11" y="49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1" y="57"/>
                      <a:pt x="1" y="58"/>
                    </a:cubicBezTo>
                    <a:cubicBezTo>
                      <a:pt x="2" y="62"/>
                      <a:pt x="4" y="67"/>
                      <a:pt x="6" y="70"/>
                    </a:cubicBezTo>
                    <a:cubicBezTo>
                      <a:pt x="7" y="72"/>
                      <a:pt x="9" y="72"/>
                      <a:pt x="10" y="72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21" y="71"/>
                      <a:pt x="22" y="72"/>
                      <a:pt x="24" y="74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1" y="85"/>
                      <a:pt x="22" y="86"/>
                      <a:pt x="23" y="87"/>
                    </a:cubicBezTo>
                    <a:cubicBezTo>
                      <a:pt x="27" y="89"/>
                      <a:pt x="31" y="91"/>
                      <a:pt x="35" y="92"/>
                    </a:cubicBezTo>
                    <a:cubicBezTo>
                      <a:pt x="35" y="92"/>
                      <a:pt x="36" y="92"/>
                      <a:pt x="36" y="92"/>
                    </a:cubicBezTo>
                    <a:cubicBezTo>
                      <a:pt x="37" y="92"/>
                      <a:pt x="39" y="92"/>
                      <a:pt x="39" y="90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6" y="82"/>
                      <a:pt x="48" y="82"/>
                      <a:pt x="50" y="82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56" y="92"/>
                      <a:pt x="57" y="92"/>
                      <a:pt x="59" y="92"/>
                    </a:cubicBezTo>
                    <a:cubicBezTo>
                      <a:pt x="63" y="91"/>
                      <a:pt x="67" y="89"/>
                      <a:pt x="71" y="87"/>
                    </a:cubicBezTo>
                    <a:cubicBezTo>
                      <a:pt x="73" y="86"/>
                      <a:pt x="73" y="84"/>
                      <a:pt x="73" y="83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72" y="72"/>
                      <a:pt x="73" y="71"/>
                      <a:pt x="75" y="69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85" y="72"/>
                      <a:pt x="87" y="71"/>
                      <a:pt x="88" y="70"/>
                    </a:cubicBezTo>
                    <a:cubicBezTo>
                      <a:pt x="90" y="66"/>
                      <a:pt x="92" y="62"/>
                      <a:pt x="93" y="58"/>
                    </a:cubicBezTo>
                    <a:cubicBezTo>
                      <a:pt x="93" y="56"/>
                      <a:pt x="93" y="54"/>
                      <a:pt x="91" y="54"/>
                    </a:cubicBezTo>
                    <a:close/>
                    <a:moveTo>
                      <a:pt x="83" y="64"/>
                    </a:moveTo>
                    <a:cubicBezTo>
                      <a:pt x="74" y="61"/>
                      <a:pt x="74" y="61"/>
                      <a:pt x="74" y="61"/>
                    </a:cubicBezTo>
                    <a:cubicBezTo>
                      <a:pt x="73" y="61"/>
                      <a:pt x="71" y="62"/>
                      <a:pt x="70" y="63"/>
                    </a:cubicBezTo>
                    <a:cubicBezTo>
                      <a:pt x="68" y="65"/>
                      <a:pt x="66" y="67"/>
                      <a:pt x="64" y="69"/>
                    </a:cubicBezTo>
                    <a:cubicBezTo>
                      <a:pt x="63" y="70"/>
                      <a:pt x="62" y="72"/>
                      <a:pt x="62" y="73"/>
                    </a:cubicBezTo>
                    <a:cubicBezTo>
                      <a:pt x="65" y="82"/>
                      <a:pt x="65" y="82"/>
                      <a:pt x="65" y="82"/>
                    </a:cubicBezTo>
                    <a:cubicBezTo>
                      <a:pt x="63" y="83"/>
                      <a:pt x="62" y="83"/>
                      <a:pt x="60" y="84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4" y="75"/>
                      <a:pt x="53" y="74"/>
                      <a:pt x="51" y="74"/>
                    </a:cubicBezTo>
                    <a:cubicBezTo>
                      <a:pt x="49" y="75"/>
                      <a:pt x="46" y="75"/>
                      <a:pt x="43" y="74"/>
                    </a:cubicBezTo>
                    <a:cubicBezTo>
                      <a:pt x="41" y="74"/>
                      <a:pt x="40" y="75"/>
                      <a:pt x="39" y="76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1" y="83"/>
                      <a:pt x="29" y="82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1" y="70"/>
                      <a:pt x="30" y="69"/>
                    </a:cubicBezTo>
                    <a:cubicBezTo>
                      <a:pt x="28" y="68"/>
                      <a:pt x="26" y="65"/>
                      <a:pt x="24" y="63"/>
                    </a:cubicBezTo>
                    <a:cubicBezTo>
                      <a:pt x="23" y="62"/>
                      <a:pt x="21" y="61"/>
                      <a:pt x="20" y="62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2"/>
                      <a:pt x="10" y="61"/>
                      <a:pt x="9" y="59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8" y="54"/>
                      <a:pt x="19" y="52"/>
                      <a:pt x="19" y="51"/>
                    </a:cubicBezTo>
                    <a:cubicBezTo>
                      <a:pt x="18" y="48"/>
                      <a:pt x="18" y="45"/>
                      <a:pt x="19" y="42"/>
                    </a:cubicBezTo>
                    <a:cubicBezTo>
                      <a:pt x="19" y="40"/>
                      <a:pt x="18" y="39"/>
                      <a:pt x="17" y="3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10" y="30"/>
                      <a:pt x="11" y="28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1" y="31"/>
                      <a:pt x="23" y="31"/>
                      <a:pt x="24" y="29"/>
                    </a:cubicBezTo>
                    <a:cubicBezTo>
                      <a:pt x="25" y="27"/>
                      <a:pt x="28" y="25"/>
                      <a:pt x="30" y="23"/>
                    </a:cubicBezTo>
                    <a:cubicBezTo>
                      <a:pt x="31" y="22"/>
                      <a:pt x="32" y="20"/>
                      <a:pt x="31" y="1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1" y="9"/>
                      <a:pt x="32" y="9"/>
                      <a:pt x="34" y="8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9" y="17"/>
                      <a:pt x="41" y="18"/>
                      <a:pt x="42" y="18"/>
                    </a:cubicBezTo>
                    <a:cubicBezTo>
                      <a:pt x="45" y="17"/>
                      <a:pt x="48" y="17"/>
                      <a:pt x="51" y="18"/>
                    </a:cubicBezTo>
                    <a:cubicBezTo>
                      <a:pt x="53" y="18"/>
                      <a:pt x="54" y="17"/>
                      <a:pt x="55" y="16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9"/>
                      <a:pt x="63" y="9"/>
                      <a:pt x="65" y="10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2"/>
                      <a:pt x="64" y="23"/>
                    </a:cubicBezTo>
                    <a:cubicBezTo>
                      <a:pt x="66" y="25"/>
                      <a:pt x="68" y="27"/>
                      <a:pt x="70" y="29"/>
                    </a:cubicBezTo>
                    <a:cubicBezTo>
                      <a:pt x="71" y="30"/>
                      <a:pt x="72" y="31"/>
                      <a:pt x="74" y="31"/>
                    </a:cubicBezTo>
                    <a:cubicBezTo>
                      <a:pt x="83" y="28"/>
                      <a:pt x="83" y="28"/>
                      <a:pt x="83" y="28"/>
                    </a:cubicBezTo>
                    <a:cubicBezTo>
                      <a:pt x="83" y="30"/>
                      <a:pt x="84" y="31"/>
                      <a:pt x="85" y="33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6" y="38"/>
                      <a:pt x="75" y="40"/>
                      <a:pt x="75" y="42"/>
                    </a:cubicBezTo>
                    <a:cubicBezTo>
                      <a:pt x="76" y="44"/>
                      <a:pt x="76" y="47"/>
                      <a:pt x="75" y="50"/>
                    </a:cubicBezTo>
                    <a:cubicBezTo>
                      <a:pt x="75" y="52"/>
                      <a:pt x="76" y="53"/>
                      <a:pt x="77" y="54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4" y="60"/>
                      <a:pt x="84" y="62"/>
                      <a:pt x="83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dirty="0">
                  <a:latin typeface="Lato" panose="020F0502020204030203" pitchFamily="34" charset="0"/>
                </a:endParaRPr>
              </a:p>
            </p:txBody>
          </p:sp>
        </p:grpSp>
      </p:grpSp>
      <p:sp>
        <p:nvSpPr>
          <p:cNvPr id="273" name="Title 1">
            <a:extLst>
              <a:ext uri="{FF2B5EF4-FFF2-40B4-BE49-F238E27FC236}">
                <a16:creationId xmlns:a16="http://schemas.microsoft.com/office/drawing/2014/main" id="{BA87A475-B984-CDE1-6768-0D7EE01AD3EB}"/>
              </a:ext>
            </a:extLst>
          </p:cNvPr>
          <p:cNvSpPr txBox="1">
            <a:spLocks/>
          </p:cNvSpPr>
          <p:nvPr/>
        </p:nvSpPr>
        <p:spPr>
          <a:xfrm>
            <a:off x="576766" y="503489"/>
            <a:ext cx="11358268" cy="7435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Solutions - Out of the Box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A772D1E7-4C97-5BEF-DA26-F66EDCC248F4}"/>
              </a:ext>
            </a:extLst>
          </p:cNvPr>
          <p:cNvSpPr txBox="1"/>
          <p:nvPr/>
        </p:nvSpPr>
        <p:spPr>
          <a:xfrm>
            <a:off x="9146717" y="2747286"/>
            <a:ext cx="2788317" cy="30777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BLOCK PUBLIC HEALTH UNIT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63180620-C60C-570E-7E73-84092FDF1683}"/>
              </a:ext>
            </a:extLst>
          </p:cNvPr>
          <p:cNvSpPr txBox="1"/>
          <p:nvPr/>
        </p:nvSpPr>
        <p:spPr>
          <a:xfrm>
            <a:off x="8645924" y="1925538"/>
            <a:ext cx="2914410" cy="52321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INTEGRATED PUBLIC HEALTH LABORATORY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3992DFB5-6400-E7F8-5A68-5BE023779DB5}"/>
              </a:ext>
            </a:extLst>
          </p:cNvPr>
          <p:cNvSpPr txBox="1"/>
          <p:nvPr/>
        </p:nvSpPr>
        <p:spPr>
          <a:xfrm>
            <a:off x="660928" y="4221966"/>
            <a:ext cx="2567225" cy="95410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SAMPLE COLLECTION, STORAGE, TRANSPORT, TURN AROUND TIME, QUALITY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5215D9E6-CE57-1023-4810-343722C57E84}"/>
              </a:ext>
            </a:extLst>
          </p:cNvPr>
          <p:cNvSpPr txBox="1"/>
          <p:nvPr/>
        </p:nvSpPr>
        <p:spPr>
          <a:xfrm>
            <a:off x="683880" y="1857414"/>
            <a:ext cx="2729936" cy="73866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/>
            <a:r>
              <a:rPr lang="en-US" sz="1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AVAILABILITY OF DIAGNOSTICS AT PUBLIC HEALTH FACILITIES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D0FBADA2-F2C5-70FB-87ED-B26494ABB95F}"/>
              </a:ext>
            </a:extLst>
          </p:cNvPr>
          <p:cNvSpPr txBox="1"/>
          <p:nvPr/>
        </p:nvSpPr>
        <p:spPr>
          <a:xfrm>
            <a:off x="740763" y="2801260"/>
            <a:ext cx="238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GAP ASSESSMENT</a:t>
            </a:r>
            <a:endParaRPr lang="en-IN" b="1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E7CAC93-7007-3FA2-62E6-FBEB7CA88727}"/>
              </a:ext>
            </a:extLst>
          </p:cNvPr>
          <p:cNvSpPr txBox="1"/>
          <p:nvPr/>
        </p:nvSpPr>
        <p:spPr>
          <a:xfrm>
            <a:off x="9041448" y="5173327"/>
            <a:ext cx="2463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HUMAN RESOURCE OPTIMAL UTILIZATION, SKILLING, MOTIVATION</a:t>
            </a:r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9CC88D7A-FB96-148D-C600-9C7D20849120}"/>
              </a:ext>
            </a:extLst>
          </p:cNvPr>
          <p:cNvSpPr txBox="1"/>
          <p:nvPr/>
        </p:nvSpPr>
        <p:spPr>
          <a:xfrm>
            <a:off x="3672680" y="6026264"/>
            <a:ext cx="4846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IT PLATFORM INTEGRATION (LIMS)</a:t>
            </a:r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4A107A9-7764-1A2B-8064-E5697660057C}"/>
              </a:ext>
            </a:extLst>
          </p:cNvPr>
          <p:cNvSpPr txBox="1"/>
          <p:nvPr/>
        </p:nvSpPr>
        <p:spPr>
          <a:xfrm>
            <a:off x="719425" y="3423896"/>
            <a:ext cx="2857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EQUIPMENT MAINTENANCE, AMC/CAMC</a:t>
            </a:r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0D8C862B-4C77-2E57-A8A4-9AAF0D961F22}"/>
              </a:ext>
            </a:extLst>
          </p:cNvPr>
          <p:cNvSpPr txBox="1"/>
          <p:nvPr/>
        </p:nvSpPr>
        <p:spPr>
          <a:xfrm>
            <a:off x="600353" y="5677688"/>
            <a:ext cx="3316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PRE-ANALYTICAL, ANALYTICAL &amp; POST-ANALYTICAL VARIABLES</a:t>
            </a:r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38E17892-21DE-E8B8-E7FF-66A2A9C7E247}"/>
              </a:ext>
            </a:extLst>
          </p:cNvPr>
          <p:cNvSpPr txBox="1"/>
          <p:nvPr/>
        </p:nvSpPr>
        <p:spPr>
          <a:xfrm>
            <a:off x="9203134" y="3151304"/>
            <a:ext cx="251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DIAGNOSTIC INFRASTRUCTURE, PHYSICAL LAYOUT, IPC</a:t>
            </a:r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C8F747CF-9075-CABF-70F3-949A124F4C07}"/>
              </a:ext>
            </a:extLst>
          </p:cNvPr>
          <p:cNvSpPr txBox="1"/>
          <p:nvPr/>
        </p:nvSpPr>
        <p:spPr>
          <a:xfrm>
            <a:off x="9105899" y="4104398"/>
            <a:ext cx="2600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QUALITY OF SERVICE, QUALITY OF REPORTS, EQUAS, IQAS, ILC</a:t>
            </a:r>
            <a:endParaRPr lang="en-IN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0332115-5F41-451C-9A2D-1DBDB1EE7D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8CDE3F0-3B74-39AC-96E9-3F92DBE3C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160"/>
            <a:ext cx="12192000" cy="58318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E6388E-6B3A-C032-D1ED-1360C5491814}"/>
              </a:ext>
            </a:extLst>
          </p:cNvPr>
          <p:cNvSpPr/>
          <p:nvPr/>
        </p:nvSpPr>
        <p:spPr>
          <a:xfrm>
            <a:off x="101600" y="133671"/>
            <a:ext cx="11998960" cy="5872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LIMS – SHARP (Science House Application for Remote Pathology)</a:t>
            </a:r>
          </a:p>
        </p:txBody>
      </p:sp>
    </p:spTree>
    <p:extLst>
      <p:ext uri="{BB962C8B-B14F-4D97-AF65-F5344CB8AC3E}">
        <p14:creationId xmlns:p14="http://schemas.microsoft.com/office/powerpoint/2010/main" val="3532085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C59EC-C7DC-F6A4-3F13-219B565F4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pic>
        <p:nvPicPr>
          <p:cNvPr id="4" name="Picture 3" descr="A picture containing text, electronics, jack, projector&#10;&#10;Description automatically generated">
            <a:extLst>
              <a:ext uri="{FF2B5EF4-FFF2-40B4-BE49-F238E27FC236}">
                <a16:creationId xmlns:a16="http://schemas.microsoft.com/office/drawing/2014/main" id="{E556A739-EC3A-FF57-EF6B-77ABD87C1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87" y="3794495"/>
            <a:ext cx="2572511" cy="21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2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21109"/>
          <a:stretch/>
        </p:blipFill>
        <p:spPr>
          <a:xfrm>
            <a:off x="0" y="5924916"/>
            <a:ext cx="12192000" cy="1016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21109"/>
          <a:stretch/>
        </p:blipFill>
        <p:spPr>
          <a:xfrm>
            <a:off x="0" y="-64571"/>
            <a:ext cx="12192000" cy="1016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2330CE-B130-4614-8A89-A599C6CAE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4727"/>
          <a:stretch/>
        </p:blipFill>
        <p:spPr>
          <a:xfrm>
            <a:off x="145644" y="990704"/>
            <a:ext cx="4742482" cy="472815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5" name="Freeform 14"/>
          <p:cNvSpPr/>
          <p:nvPr/>
        </p:nvSpPr>
        <p:spPr>
          <a:xfrm>
            <a:off x="5537917" y="5334170"/>
            <a:ext cx="4881092" cy="131043"/>
          </a:xfrm>
          <a:custGeom>
            <a:avLst/>
            <a:gdLst>
              <a:gd name="connsiteX0" fmla="*/ 0 w 4881092"/>
              <a:gd name="connsiteY0" fmla="*/ 38732 h 51611"/>
              <a:gd name="connsiteX1" fmla="*/ 4868214 w 4881092"/>
              <a:gd name="connsiteY1" fmla="*/ 38732 h 51611"/>
              <a:gd name="connsiteX2" fmla="*/ 64394 w 4881092"/>
              <a:gd name="connsiteY2" fmla="*/ 96 h 51611"/>
              <a:gd name="connsiteX3" fmla="*/ 4881092 w 4881092"/>
              <a:gd name="connsiteY3" fmla="*/ 51611 h 51611"/>
              <a:gd name="connsiteX4" fmla="*/ 4881092 w 4881092"/>
              <a:gd name="connsiteY4" fmla="*/ 51611 h 51611"/>
              <a:gd name="connsiteX5" fmla="*/ 0 w 4881092"/>
              <a:gd name="connsiteY5" fmla="*/ 38732 h 5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1092" h="51611">
                <a:moveTo>
                  <a:pt x="0" y="38732"/>
                </a:moveTo>
                <a:lnTo>
                  <a:pt x="4868214" y="38732"/>
                </a:lnTo>
                <a:cubicBezTo>
                  <a:pt x="4878946" y="32293"/>
                  <a:pt x="62248" y="-2051"/>
                  <a:pt x="64394" y="96"/>
                </a:cubicBezTo>
                <a:cubicBezTo>
                  <a:pt x="66540" y="2242"/>
                  <a:pt x="4881092" y="51611"/>
                  <a:pt x="4881092" y="51611"/>
                </a:cubicBezTo>
                <a:lnTo>
                  <a:pt x="4881092" y="51611"/>
                </a:lnTo>
                <a:lnTo>
                  <a:pt x="0" y="38732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5798" y="5529499"/>
            <a:ext cx="40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b="1" dirty="0">
                <a:solidFill>
                  <a:srgbClr val="002060"/>
                </a:solidFill>
              </a:rPr>
              <a:t>सेवा प्रथम कर्तव्य </a:t>
            </a:r>
            <a:endParaRPr lang="en-IN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D5875-A19C-7D97-8089-4A55CD678E09}"/>
              </a:ext>
            </a:extLst>
          </p:cNvPr>
          <p:cNvSpPr txBox="1"/>
          <p:nvPr/>
        </p:nvSpPr>
        <p:spPr>
          <a:xfrm>
            <a:off x="5212080" y="1011891"/>
            <a:ext cx="6746240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Currently 10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Hamar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Labs functional (7 DHs &amp; 3 CHCs)</a:t>
            </a:r>
          </a:p>
          <a:p>
            <a:pPr marL="685800" lvl="1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Block Public Health Unit (BPHU) functional at CHC Patan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Durg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1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Number of tests performed : 120 tests in DH and 36 tests in CHCs.</a:t>
            </a:r>
          </a:p>
          <a:p>
            <a:pPr marL="685800" lvl="1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1800" b="1" dirty="0">
                <a:latin typeface="Arial" panose="020B0604020202020204" pitchFamily="34" charset="0"/>
                <a:cs typeface="Arial" panose="020B0604020202020204" pitchFamily="34" charset="0"/>
              </a:rPr>
              <a:t>Haematology (18 tests), Biochemistry (59 tests), Clinical Pathology (15 tests) , Serology &amp; Immunology (16 tests) , Microbiology (12 Tests)</a:t>
            </a:r>
          </a:p>
          <a:p>
            <a:pPr marL="685800" lvl="1" indent="-4572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Sample collection and transportation is done through TB Runner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hi-IN" dirty="0">
                <a:latin typeface="Times New Roman" panose="02020603050405020304" pitchFamily="18" charset="0"/>
              </a:rPr>
              <a:t>जांच मितान”</a:t>
            </a:r>
            <a:r>
              <a:rPr lang="en-US" dirty="0">
                <a:latin typeface="Times New Roman" panose="02020603050405020304" pitchFamily="18" charset="0"/>
              </a:rPr>
              <a:t>)</a:t>
            </a:r>
            <a:endParaRPr lang="en-I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34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21109"/>
          <a:stretch/>
        </p:blipFill>
        <p:spPr>
          <a:xfrm>
            <a:off x="-30524" y="5919611"/>
            <a:ext cx="12192000" cy="1016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2" b="21109"/>
          <a:stretch/>
        </p:blipFill>
        <p:spPr>
          <a:xfrm>
            <a:off x="-30524" y="-1881"/>
            <a:ext cx="12192000" cy="1016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0463" y="183092"/>
            <a:ext cx="9015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Main Central Laboratory</a:t>
            </a:r>
            <a:endParaRPr lang="en-IN" sz="36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900117-71BD-4475-9352-A60C0AC52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755" y="870898"/>
            <a:ext cx="6166765" cy="5658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768FC9-D2E1-E795-0371-99F1829D0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" y="766733"/>
            <a:ext cx="6078829" cy="5749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B63C42-885F-626D-D0A0-833C9D86FA80}"/>
              </a:ext>
            </a:extLst>
          </p:cNvPr>
          <p:cNvSpPr txBox="1"/>
          <p:nvPr/>
        </p:nvSpPr>
        <p:spPr>
          <a:xfrm>
            <a:off x="3025140" y="3284974"/>
            <a:ext cx="611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hi-IN" dirty="0">
                <a:latin typeface="Times New Roman" panose="02020603050405020304" pitchFamily="18" charset="0"/>
              </a:rPr>
              <a:t>जांच मितान”</a:t>
            </a:r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B7EC65-8AC7-A256-ACA3-F347C81CACFC}"/>
              </a:ext>
            </a:extLst>
          </p:cNvPr>
          <p:cNvSpPr txBox="1"/>
          <p:nvPr/>
        </p:nvSpPr>
        <p:spPr>
          <a:xfrm>
            <a:off x="3025140" y="3284974"/>
            <a:ext cx="611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hi-IN" dirty="0">
                <a:latin typeface="Times New Roman" panose="02020603050405020304" pitchFamily="18" charset="0"/>
              </a:rPr>
              <a:t>जांच मितान”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20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" t="14293" r="4605" b="8583"/>
          <a:stretch/>
        </p:blipFill>
        <p:spPr>
          <a:xfrm>
            <a:off x="243840" y="230885"/>
            <a:ext cx="11419840" cy="644423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FFB5BD-9004-27C9-533D-64AE65E32AB7}"/>
              </a:ext>
            </a:extLst>
          </p:cNvPr>
          <p:cNvSpPr/>
          <p:nvPr/>
        </p:nvSpPr>
        <p:spPr>
          <a:xfrm>
            <a:off x="9276080" y="5506720"/>
            <a:ext cx="2174240" cy="9347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+ Tests</a:t>
            </a:r>
            <a:endParaRPr lang="en-I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046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BD859-FE48-4071-8FED-C7144F264FE8}"/>
              </a:ext>
            </a:extLst>
          </p:cNvPr>
          <p:cNvSpPr txBox="1"/>
          <p:nvPr/>
        </p:nvSpPr>
        <p:spPr>
          <a:xfrm>
            <a:off x="6544473" y="1678153"/>
            <a:ext cx="54215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integrated diagnostics project with: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 Centres (Spokes) at PHCs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Hub Labs at CHCs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 Labs at District &amp; Civil Hospitals</a:t>
            </a:r>
          </a:p>
          <a:p>
            <a:pPr algn="just"/>
            <a:endParaRPr lang="en-IN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IN" sz="2000" b="1" dirty="0">
                <a:solidFill>
                  <a:srgbClr val="00B0F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adopted  Wet Lease basis Reagent Rental Model so as to have high quality pathology services with a large array of tests made available to patients with ease, closer to their homes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C7E66E-4E79-0FA5-19AF-4BB2E09ABF09}"/>
              </a:ext>
            </a:extLst>
          </p:cNvPr>
          <p:cNvSpPr txBox="1"/>
          <p:nvPr/>
        </p:nvSpPr>
        <p:spPr>
          <a:xfrm>
            <a:off x="304800" y="249955"/>
            <a:ext cx="113284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MADHYA PRADESH GOVT’S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DEPARTMENT OF HEALTH SERVICES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BBBFA57-2313-C850-DC10-C5A1897246AF}"/>
              </a:ext>
            </a:extLst>
          </p:cNvPr>
          <p:cNvGrpSpPr/>
          <p:nvPr/>
        </p:nvGrpSpPr>
        <p:grpSpPr>
          <a:xfrm>
            <a:off x="304800" y="1222742"/>
            <a:ext cx="5608320" cy="4818625"/>
            <a:chOff x="1400080" y="709127"/>
            <a:chExt cx="9265577" cy="4432294"/>
          </a:xfrm>
        </p:grpSpPr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2C287EB2-6076-E9E0-7469-0E7FFA718120}"/>
                </a:ext>
              </a:extLst>
            </p:cNvPr>
            <p:cNvSpPr/>
            <p:nvPr/>
          </p:nvSpPr>
          <p:spPr>
            <a:xfrm>
              <a:off x="1708621" y="3847836"/>
              <a:ext cx="8957036" cy="803038"/>
            </a:xfrm>
            <a:prstGeom prst="trapezoid">
              <a:avLst>
                <a:gd name="adj" fmla="val 511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84E507C6-9557-F85E-28E0-95CB510819D3}"/>
                </a:ext>
              </a:extLst>
            </p:cNvPr>
            <p:cNvSpPr/>
            <p:nvPr/>
          </p:nvSpPr>
          <p:spPr>
            <a:xfrm>
              <a:off x="2535936" y="2412104"/>
              <a:ext cx="7394746" cy="803038"/>
            </a:xfrm>
            <a:prstGeom prst="trapezoid">
              <a:avLst>
                <a:gd name="adj" fmla="val 511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8BBD62A4-45A8-06A1-3F9A-5BAE53ACBBD8}"/>
                </a:ext>
              </a:extLst>
            </p:cNvPr>
            <p:cNvSpPr/>
            <p:nvPr/>
          </p:nvSpPr>
          <p:spPr>
            <a:xfrm>
              <a:off x="3072459" y="1035093"/>
              <a:ext cx="6196384" cy="803038"/>
            </a:xfrm>
            <a:prstGeom prst="trapezoid">
              <a:avLst>
                <a:gd name="adj" fmla="val 5115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4EEF34-87DC-80EC-C18C-58CB7DC2F5A9}"/>
                </a:ext>
              </a:extLst>
            </p:cNvPr>
            <p:cNvGrpSpPr/>
            <p:nvPr/>
          </p:nvGrpSpPr>
          <p:grpSpPr>
            <a:xfrm>
              <a:off x="1400080" y="709127"/>
              <a:ext cx="4371970" cy="4432294"/>
              <a:chOff x="2413539" y="923731"/>
              <a:chExt cx="3915706" cy="3969735"/>
            </a:xfrm>
          </p:grpSpPr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FC6A1D62-5228-11C2-9373-B2310D69D601}"/>
                  </a:ext>
                </a:extLst>
              </p:cNvPr>
              <p:cNvSpPr/>
              <p:nvPr/>
            </p:nvSpPr>
            <p:spPr>
              <a:xfrm>
                <a:off x="2516459" y="1325015"/>
                <a:ext cx="3709866" cy="3568451"/>
              </a:xfrm>
              <a:prstGeom prst="triangle">
                <a:avLst/>
              </a:prstGeom>
              <a:solidFill>
                <a:srgbClr val="3742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6B086B2A-5697-6DE3-FCE9-0E632A5CA914}"/>
                  </a:ext>
                </a:extLst>
              </p:cNvPr>
              <p:cNvSpPr/>
              <p:nvPr/>
            </p:nvSpPr>
            <p:spPr>
              <a:xfrm>
                <a:off x="3775270" y="923731"/>
                <a:ext cx="1192244" cy="1120123"/>
              </a:xfrm>
              <a:prstGeom prst="triangle">
                <a:avLst/>
              </a:prstGeom>
              <a:solidFill>
                <a:srgbClr val="FF55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 dirty="0"/>
              </a:p>
            </p:txBody>
          </p:sp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95902998-190E-D742-1B18-E83DD28847D9}"/>
                  </a:ext>
                </a:extLst>
              </p:cNvPr>
              <p:cNvSpPr/>
              <p:nvPr/>
            </p:nvSpPr>
            <p:spPr>
              <a:xfrm>
                <a:off x="3085637" y="2320035"/>
                <a:ext cx="2571508" cy="977130"/>
              </a:xfrm>
              <a:prstGeom prst="trapezoid">
                <a:avLst>
                  <a:gd name="adj" fmla="val 53049"/>
                </a:avLst>
              </a:prstGeom>
              <a:solidFill>
                <a:srgbClr val="FFAD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 dirty="0"/>
              </a:p>
            </p:txBody>
          </p:sp>
          <p:sp>
            <p:nvSpPr>
              <p:cNvPr id="21" name="Trapezoid 20">
                <a:extLst>
                  <a:ext uri="{FF2B5EF4-FFF2-40B4-BE49-F238E27FC236}">
                    <a16:creationId xmlns:a16="http://schemas.microsoft.com/office/drawing/2014/main" id="{0B5B08A4-845C-8955-3435-1D1356BEF2DC}"/>
                  </a:ext>
                </a:extLst>
              </p:cNvPr>
              <p:cNvSpPr/>
              <p:nvPr/>
            </p:nvSpPr>
            <p:spPr>
              <a:xfrm>
                <a:off x="2413539" y="3573346"/>
                <a:ext cx="3915706" cy="1009713"/>
              </a:xfrm>
              <a:prstGeom prst="trapezoid">
                <a:avLst>
                  <a:gd name="adj" fmla="val 53049"/>
                </a:avLst>
              </a:prstGeom>
              <a:solidFill>
                <a:srgbClr val="1FDD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1600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4C2EB9-A96A-29A4-BD6B-EF8168C32DD4}"/>
                </a:ext>
              </a:extLst>
            </p:cNvPr>
            <p:cNvSpPr/>
            <p:nvPr/>
          </p:nvSpPr>
          <p:spPr>
            <a:xfrm>
              <a:off x="2882575" y="1239440"/>
              <a:ext cx="1406980" cy="610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IN" sz="1600" b="1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REFERENCE </a:t>
              </a:r>
            </a:p>
            <a:p>
              <a:pPr algn="ctr"/>
              <a:r>
                <a:rPr lang="en-IN" sz="1600" b="1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LABS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EA5917-33D9-7790-2BEF-492400944D67}"/>
                </a:ext>
              </a:extLst>
            </p:cNvPr>
            <p:cNvSpPr/>
            <p:nvPr/>
          </p:nvSpPr>
          <p:spPr>
            <a:xfrm>
              <a:off x="3099612" y="4099332"/>
              <a:ext cx="972908" cy="353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600" b="1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SPOKES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414F6E-B6D8-4BCE-3276-5300E6F7392D}"/>
                </a:ext>
              </a:extLst>
            </p:cNvPr>
            <p:cNvSpPr/>
            <p:nvPr/>
          </p:nvSpPr>
          <p:spPr>
            <a:xfrm>
              <a:off x="2919292" y="2628957"/>
              <a:ext cx="1333546" cy="3531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1600" b="1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HUBS LABS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33DBBE-61CC-64C9-4CFA-158B3D5F243F}"/>
                </a:ext>
              </a:extLst>
            </p:cNvPr>
            <p:cNvSpPr/>
            <p:nvPr/>
          </p:nvSpPr>
          <p:spPr>
            <a:xfrm>
              <a:off x="5865847" y="4022388"/>
              <a:ext cx="4132380" cy="481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 b="1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PHCs:</a:t>
              </a:r>
              <a:r>
                <a:rPr lang="en-IN" sz="1200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Sample Collection will be done at spokes and Rapid / POC tests performed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9188FE-A3FF-14EB-7F66-65A87A205F50}"/>
                </a:ext>
              </a:extLst>
            </p:cNvPr>
            <p:cNvSpPr/>
            <p:nvPr/>
          </p:nvSpPr>
          <p:spPr>
            <a:xfrm>
              <a:off x="5021634" y="2545931"/>
              <a:ext cx="4345498" cy="481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 b="1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CHCs: </a:t>
              </a:r>
              <a:r>
                <a:rPr lang="en-IN" sz="1200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Samples for machine tests from spokes along with routine and hormone tests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C04576-11DA-6884-37DE-17F7CA41092A}"/>
                </a:ext>
              </a:extLst>
            </p:cNvPr>
            <p:cNvSpPr/>
            <p:nvPr/>
          </p:nvSpPr>
          <p:spPr>
            <a:xfrm>
              <a:off x="4416158" y="1175002"/>
              <a:ext cx="4345498" cy="4246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N" sz="1200" b="1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District &amp; Civil Hospitals:</a:t>
              </a:r>
              <a:r>
                <a:rPr lang="en-IN" sz="1200" dirty="0"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 Special tests along with the routine 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77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B85421-E0A4-4F9C-8B3E-AE81859335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709520"/>
              </p:ext>
            </p:extLst>
          </p:nvPr>
        </p:nvGraphicFramePr>
        <p:xfrm>
          <a:off x="7223761" y="1234206"/>
          <a:ext cx="4704079" cy="438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1861"/>
              </p:ext>
            </p:extLst>
          </p:nvPr>
        </p:nvGraphicFramePr>
        <p:xfrm>
          <a:off x="635959" y="1234206"/>
          <a:ext cx="6587802" cy="331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9510">
                  <a:extLst>
                    <a:ext uri="{9D8B030D-6E8A-4147-A177-3AD203B41FA5}">
                      <a16:colId xmlns:a16="http://schemas.microsoft.com/office/drawing/2014/main" val="1092422510"/>
                    </a:ext>
                  </a:extLst>
                </a:gridCol>
                <a:gridCol w="2348292">
                  <a:extLst>
                    <a:ext uri="{9D8B030D-6E8A-4147-A177-3AD203B41FA5}">
                      <a16:colId xmlns:a16="http://schemas.microsoft.com/office/drawing/2014/main" val="23587845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MACHINE NAME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INSTALLATION AT</a:t>
                      </a:r>
                      <a:r>
                        <a:rPr lang="en-IN" sz="1400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en-IN" sz="1400" b="1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1090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Automatic Hematology Analyzer (Sysmex, Japan)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District and 35 Civil Hospitals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7341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Automatic Biochemistry Analyzer</a:t>
                      </a:r>
                      <a:r>
                        <a:rPr lang="en-US" sz="1400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(Biosystems, Spain)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District and 35 Civil Hospitals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5035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Automatic Urine Analyzer (YD Diagnostic, South</a:t>
                      </a:r>
                      <a:r>
                        <a:rPr lang="en-US" sz="1400" b="1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Korea)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District and 35 Civil Hospitals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17812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Automatic Hormone (Immunoassay) Analyzer (Siemens, USA)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District Hospitals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4041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Automatic Coagulation Analyzer (Stago, France)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District Hospitals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3734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Automatic HPLC Analyzer (Biorad, USA)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b="1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 District Hospitals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856102"/>
                  </a:ext>
                </a:extLst>
              </a:tr>
            </a:tbl>
          </a:graphicData>
        </a:graphic>
      </p:graphicFrame>
      <p:pic>
        <p:nvPicPr>
          <p:cNvPr id="9" name="Picture 8" descr="A picture containing white&#10;&#10;Description automatically generated">
            <a:extLst>
              <a:ext uri="{FF2B5EF4-FFF2-40B4-BE49-F238E27FC236}">
                <a16:creationId xmlns:a16="http://schemas.microsoft.com/office/drawing/2014/main" id="{A025524D-D8D3-8204-5761-51F1139B18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6" y="4658258"/>
            <a:ext cx="2976210" cy="1931072"/>
          </a:xfrm>
          <a:prstGeom prst="rect">
            <a:avLst/>
          </a:prstGeom>
        </p:spPr>
      </p:pic>
      <p:pic>
        <p:nvPicPr>
          <p:cNvPr id="10" name="Picture 9" descr="A picture containing text, parking&#10;&#10;Description automatically generated">
            <a:extLst>
              <a:ext uri="{FF2B5EF4-FFF2-40B4-BE49-F238E27FC236}">
                <a16:creationId xmlns:a16="http://schemas.microsoft.com/office/drawing/2014/main" id="{BBE4E756-47EC-7B31-BB91-2140F86592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73" y="4456850"/>
            <a:ext cx="2394680" cy="2132480"/>
          </a:xfrm>
          <a:prstGeom prst="rect">
            <a:avLst/>
          </a:prstGeom>
        </p:spPr>
      </p:pic>
      <p:pic>
        <p:nvPicPr>
          <p:cNvPr id="11" name="Picture 10" descr="A picture containing text, electronics, jack, projector&#10;&#10;Description automatically generated">
            <a:extLst>
              <a:ext uri="{FF2B5EF4-FFF2-40B4-BE49-F238E27FC236}">
                <a16:creationId xmlns:a16="http://schemas.microsoft.com/office/drawing/2014/main" id="{E46CCD7B-01FA-B9D1-D541-A92DAFF386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56" y="4371266"/>
            <a:ext cx="2572511" cy="2132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A2B14B-F7E0-067E-F6C0-ABB5A45EBAE9}"/>
              </a:ext>
            </a:extLst>
          </p:cNvPr>
          <p:cNvSpPr txBox="1"/>
          <p:nvPr/>
        </p:nvSpPr>
        <p:spPr>
          <a:xfrm>
            <a:off x="304800" y="249955"/>
            <a:ext cx="113284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MADHYA PRADESH GOVT’S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DEPARTMENT OF HEALTH SERVICES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246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E6656EC4-63CC-4D01-94EA-DEA633E39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35488"/>
              </p:ext>
            </p:extLst>
          </p:nvPr>
        </p:nvGraphicFramePr>
        <p:xfrm>
          <a:off x="1075766" y="1483459"/>
          <a:ext cx="3953434" cy="49093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95247">
                  <a:extLst>
                    <a:ext uri="{9D8B030D-6E8A-4147-A177-3AD203B41FA5}">
                      <a16:colId xmlns:a16="http://schemas.microsoft.com/office/drawing/2014/main" val="1463511112"/>
                    </a:ext>
                  </a:extLst>
                </a:gridCol>
                <a:gridCol w="3058187">
                  <a:extLst>
                    <a:ext uri="{9D8B030D-6E8A-4147-A177-3AD203B41FA5}">
                      <a16:colId xmlns:a16="http://schemas.microsoft.com/office/drawing/2014/main" val="2628905454"/>
                    </a:ext>
                  </a:extLst>
                </a:gridCol>
              </a:tblGrid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S.NO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TOP 10 TEST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0911056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CBC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816529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RBS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326465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LIVER FUNCTION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140123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KIDNEY FUNCTION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798643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CRP-QUANTITATIVE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819229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URINE ROUTINE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9909752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T3 T4 TSH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532436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SERUM SODIUM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1137886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SERUM POTASSIUM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3807891"/>
                  </a:ext>
                </a:extLst>
              </a:tr>
              <a:tr h="44630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Open Sans" panose="020B0606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Open Sans" panose="020B0606030504020204" pitchFamily="34" charset="0"/>
                          <a:cs typeface="Arial" panose="020B0604020202020204" pitchFamily="34" charset="0"/>
                        </a:rPr>
                        <a:t>GLUCOSE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893746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142AB4F-7310-B434-46AF-B27C6F255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1"/>
          <a:stretch/>
        </p:blipFill>
        <p:spPr>
          <a:xfrm>
            <a:off x="5219510" y="1483459"/>
            <a:ext cx="6054948" cy="22879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9092C2-8BF0-B5D8-5FE2-72AD3E666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10" y="3903060"/>
            <a:ext cx="6054948" cy="2650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4D200-1A27-330E-079C-1D8F05D876C3}"/>
              </a:ext>
            </a:extLst>
          </p:cNvPr>
          <p:cNvSpPr txBox="1"/>
          <p:nvPr/>
        </p:nvSpPr>
        <p:spPr>
          <a:xfrm>
            <a:off x="304800" y="249955"/>
            <a:ext cx="11328400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MADHYA PRADESH GOVT’S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DEPARTMENT OF HEALTH SERVICES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38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361" y="2274571"/>
            <a:ext cx="3465438" cy="699933"/>
          </a:xfrm>
          <a:noFill/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4500" b="1" dirty="0"/>
              <a:t>Thank You</a:t>
            </a:r>
          </a:p>
        </p:txBody>
      </p:sp>
      <p:pic>
        <p:nvPicPr>
          <p:cNvPr id="5" name="Picture 4" descr="Abstract background of multi-colored cubes">
            <a:extLst>
              <a:ext uri="{FF2B5EF4-FFF2-40B4-BE49-F238E27FC236}">
                <a16:creationId xmlns:a16="http://schemas.microsoft.com/office/drawing/2014/main" id="{126FD2D6-58AF-4E0E-B77E-6813F9203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r="20349" b="-1"/>
          <a:stretch/>
        </p:blipFill>
        <p:spPr>
          <a:xfrm>
            <a:off x="5006341" y="857258"/>
            <a:ext cx="5661660" cy="514349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1950" y="5624513"/>
            <a:ext cx="2057400" cy="27384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  <a:defRPr/>
            </a:pPr>
            <a:fld id="{7536B85B-A3E4-4210-9857-4BF1647EFC52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450"/>
                </a:spcAft>
                <a:defRPr/>
              </a:pPr>
              <a:t>28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939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E3E2-3C4B-410B-AE96-47C6294F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56907"/>
            <a:ext cx="10988040" cy="42920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RESOURCES AVAILABLE XV FC AND PM-ABHIM (FY-2021-22 TO 2025-26)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B50D4B0E-0A8E-456C-BC42-3C99291C370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4560040"/>
              </p:ext>
            </p:extLst>
          </p:nvPr>
        </p:nvGraphicFramePr>
        <p:xfrm>
          <a:off x="149291" y="0"/>
          <a:ext cx="5094514" cy="6708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F4C955F-8DA8-462A-8F5D-A23D4699868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4876402"/>
              </p:ext>
            </p:extLst>
          </p:nvPr>
        </p:nvGraphicFramePr>
        <p:xfrm>
          <a:off x="5346441" y="932155"/>
          <a:ext cx="6845559" cy="577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C56686-E891-9307-83CA-E39AAF6618A9}"/>
              </a:ext>
            </a:extLst>
          </p:cNvPr>
          <p:cNvSpPr txBox="1"/>
          <p:nvPr/>
        </p:nvSpPr>
        <p:spPr>
          <a:xfrm>
            <a:off x="365760" y="6170206"/>
            <a:ext cx="5537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/>
              <a:t>The Units/Blocks under two different funding sources are required to be kept distant and separate  for the support provided under each scheme </a:t>
            </a:r>
            <a:endParaRPr lang="en-IN" sz="1200" b="1" dirty="0"/>
          </a:p>
        </p:txBody>
      </p:sp>
    </p:spTree>
    <p:extLst>
      <p:ext uri="{BB962C8B-B14F-4D97-AF65-F5344CB8AC3E}">
        <p14:creationId xmlns:p14="http://schemas.microsoft.com/office/powerpoint/2010/main" val="74342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D4D4-F413-456A-95DE-8B989588E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76"/>
            <a:ext cx="10774680" cy="4324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DIAGNOSTICS SUPPORT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3D9691-53F2-4C7E-8A4A-8962653BAA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013616"/>
              </p:ext>
            </p:extLst>
          </p:nvPr>
        </p:nvGraphicFramePr>
        <p:xfrm>
          <a:off x="838200" y="1248355"/>
          <a:ext cx="10515600" cy="4928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BD9141E-BD18-8EA7-3329-D6854A4A7370}"/>
              </a:ext>
            </a:extLst>
          </p:cNvPr>
          <p:cNvSpPr/>
          <p:nvPr/>
        </p:nvSpPr>
        <p:spPr>
          <a:xfrm>
            <a:off x="5567680" y="3647440"/>
            <a:ext cx="1188720" cy="11785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UHC 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6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10ECA-F3D9-4A3B-8B16-4263B7B6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19" y="291553"/>
            <a:ext cx="11567159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INTEGRATION OF DIFFERENT SECTIONS OF THE DISTRICT HOSPITAL LABORATORY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B70AF4-92D0-4E53-AED1-33EF2A541E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419" y="1905802"/>
          <a:ext cx="11567159" cy="456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733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99FC-B313-4A8B-AAD1-735F4D39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67"/>
            <a:ext cx="10515600" cy="96105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LABORATORY NETWORK AND LINKAGES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1968C-0983-4339-8348-470D5D58B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666"/>
            <a:ext cx="10515600" cy="502929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    1)Downward linkage of                                                      2) Upward linkages of IPHL</a:t>
            </a:r>
          </a:p>
          <a:p>
            <a:pPr marL="0" indent="0">
              <a:buNone/>
            </a:pPr>
            <a:r>
              <a:rPr lang="en-US" sz="2400" dirty="0"/>
              <a:t>IPHL (Hub and Spoke model)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E056DBD-28CF-4991-8462-7371D5C32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73" y="2561499"/>
            <a:ext cx="5399759" cy="3819396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D7458CC-B358-4E31-8F1F-CF6B220C3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265" y="1734891"/>
            <a:ext cx="5760720" cy="46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66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826548C-E735-D498-DDAF-3C23A661A1D9}"/>
              </a:ext>
            </a:extLst>
          </p:cNvPr>
          <p:cNvSpPr/>
          <p:nvPr/>
        </p:nvSpPr>
        <p:spPr>
          <a:xfrm>
            <a:off x="8420100" y="513080"/>
            <a:ext cx="1000761" cy="965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CPCB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32F236-7CC8-74C0-54D2-515F4F1AB664}"/>
              </a:ext>
            </a:extLst>
          </p:cNvPr>
          <p:cNvSpPr/>
          <p:nvPr/>
        </p:nvSpPr>
        <p:spPr>
          <a:xfrm>
            <a:off x="9912858" y="1864360"/>
            <a:ext cx="1083819" cy="965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WATER BOARD</a:t>
            </a:r>
            <a:endParaRPr lang="en-IN" sz="14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DD5743-AA26-7798-05D7-BCCE93865D9D}"/>
              </a:ext>
            </a:extLst>
          </p:cNvPr>
          <p:cNvSpPr/>
          <p:nvPr/>
        </p:nvSpPr>
        <p:spPr>
          <a:xfrm>
            <a:off x="1417954" y="4566920"/>
            <a:ext cx="1172974" cy="11467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WASH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EDF59C2-BDD7-26DE-93FF-F054CB23B10F}"/>
              </a:ext>
            </a:extLst>
          </p:cNvPr>
          <p:cNvSpPr/>
          <p:nvPr/>
        </p:nvSpPr>
        <p:spPr>
          <a:xfrm>
            <a:off x="3046855" y="5267960"/>
            <a:ext cx="1172974" cy="1092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NDMA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DA8C20-7295-06D5-9A15-DDD6824056F1}"/>
              </a:ext>
            </a:extLst>
          </p:cNvPr>
          <p:cNvSpPr/>
          <p:nvPr/>
        </p:nvSpPr>
        <p:spPr>
          <a:xfrm>
            <a:off x="5642989" y="5750560"/>
            <a:ext cx="1083819" cy="965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WCD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42E281-1000-1C9B-67FF-81BD0FBCD448}"/>
              </a:ext>
            </a:extLst>
          </p:cNvPr>
          <p:cNvSpPr/>
          <p:nvPr/>
        </p:nvSpPr>
        <p:spPr>
          <a:xfrm>
            <a:off x="8337042" y="5267960"/>
            <a:ext cx="1083819" cy="965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NDRF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98E693-1A4E-2049-424E-7F41B745BC5D}"/>
              </a:ext>
            </a:extLst>
          </p:cNvPr>
          <p:cNvSpPr/>
          <p:nvPr/>
        </p:nvSpPr>
        <p:spPr>
          <a:xfrm>
            <a:off x="10055098" y="4566920"/>
            <a:ext cx="1083819" cy="965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ICDS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67C895-3A9A-7D7F-AA49-1B9B15F70CF5}"/>
              </a:ext>
            </a:extLst>
          </p:cNvPr>
          <p:cNvSpPr/>
          <p:nvPr/>
        </p:nvSpPr>
        <p:spPr>
          <a:xfrm>
            <a:off x="4296093" y="1955800"/>
            <a:ext cx="3769360" cy="27025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</a:rPr>
              <a:t>INTEGRATED DISTRICT PUBLIC HEALTH LABORATORY (IPHL)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&amp;</a:t>
            </a:r>
            <a:br>
              <a:rPr lang="en-GB" sz="2000" b="1">
                <a:solidFill>
                  <a:schemeClr val="tx1"/>
                </a:solidFill>
              </a:rPr>
            </a:br>
            <a:r>
              <a:rPr lang="en-GB" sz="2000" b="1">
                <a:solidFill>
                  <a:schemeClr val="tx1"/>
                </a:solidFill>
              </a:rPr>
              <a:t>BLOCK PUBLIC HEALTH UNIT (BPHU)</a:t>
            </a:r>
            <a:endParaRPr lang="en-IN" sz="2000" b="1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8789A5-B810-87E1-7E19-04AFE5970F7E}"/>
              </a:ext>
            </a:extLst>
          </p:cNvPr>
          <p:cNvCxnSpPr>
            <a:cxnSpLocks/>
            <a:stCxn id="52" idx="5"/>
            <a:endCxn id="20" idx="1"/>
          </p:cNvCxnSpPr>
          <p:nvPr/>
        </p:nvCxnSpPr>
        <p:spPr>
          <a:xfrm>
            <a:off x="3914548" y="1336930"/>
            <a:ext cx="933555" cy="10146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B6CC6C-17B9-8090-31FF-C62F13459976}"/>
              </a:ext>
            </a:extLst>
          </p:cNvPr>
          <p:cNvCxnSpPr>
            <a:cxnSpLocks/>
            <a:stCxn id="53" idx="4"/>
            <a:endCxn id="20" idx="0"/>
          </p:cNvCxnSpPr>
          <p:nvPr/>
        </p:nvCxnSpPr>
        <p:spPr>
          <a:xfrm>
            <a:off x="6180773" y="1043940"/>
            <a:ext cx="0" cy="9118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C1C227-FB09-4EA7-3740-8A1B0C335E3A}"/>
              </a:ext>
            </a:extLst>
          </p:cNvPr>
          <p:cNvCxnSpPr>
            <a:cxnSpLocks/>
            <a:stCxn id="20" idx="7"/>
            <a:endCxn id="5" idx="3"/>
          </p:cNvCxnSpPr>
          <p:nvPr/>
        </p:nvCxnSpPr>
        <p:spPr>
          <a:xfrm flipV="1">
            <a:off x="7513443" y="1336930"/>
            <a:ext cx="1053215" cy="10146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158A39-9269-84A1-AFF4-0784A710F47C}"/>
              </a:ext>
            </a:extLst>
          </p:cNvPr>
          <p:cNvCxnSpPr>
            <a:cxnSpLocks/>
            <a:stCxn id="54" idx="6"/>
            <a:endCxn id="20" idx="2"/>
          </p:cNvCxnSpPr>
          <p:nvPr/>
        </p:nvCxnSpPr>
        <p:spPr>
          <a:xfrm>
            <a:off x="2441956" y="2326855"/>
            <a:ext cx="1854137" cy="9802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5B6ADC-3B5E-FB6C-D4F8-F029AFC682AC}"/>
              </a:ext>
            </a:extLst>
          </p:cNvPr>
          <p:cNvCxnSpPr>
            <a:stCxn id="20" idx="6"/>
            <a:endCxn id="12" idx="2"/>
          </p:cNvCxnSpPr>
          <p:nvPr/>
        </p:nvCxnSpPr>
        <p:spPr>
          <a:xfrm flipV="1">
            <a:off x="8065453" y="2346960"/>
            <a:ext cx="1847405" cy="9601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9FEA993-5313-5DFB-6D53-FD25A4EB0D40}"/>
              </a:ext>
            </a:extLst>
          </p:cNvPr>
          <p:cNvCxnSpPr>
            <a:cxnSpLocks/>
            <a:stCxn id="13" idx="7"/>
            <a:endCxn id="20" idx="2"/>
          </p:cNvCxnSpPr>
          <p:nvPr/>
        </p:nvCxnSpPr>
        <p:spPr>
          <a:xfrm flipV="1">
            <a:off x="2419150" y="3307080"/>
            <a:ext cx="1876943" cy="14277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BBD2C5-21FA-A49D-8934-4822A438D5DE}"/>
              </a:ext>
            </a:extLst>
          </p:cNvPr>
          <p:cNvCxnSpPr>
            <a:stCxn id="20" idx="6"/>
            <a:endCxn id="17" idx="1"/>
          </p:cNvCxnSpPr>
          <p:nvPr/>
        </p:nvCxnSpPr>
        <p:spPr>
          <a:xfrm>
            <a:off x="8065453" y="3307080"/>
            <a:ext cx="2148367" cy="14011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6CCD88-47BE-BE4C-384F-BD98995C0F0C}"/>
              </a:ext>
            </a:extLst>
          </p:cNvPr>
          <p:cNvCxnSpPr>
            <a:cxnSpLocks/>
            <a:stCxn id="20" idx="3"/>
            <a:endCxn id="14" idx="7"/>
          </p:cNvCxnSpPr>
          <p:nvPr/>
        </p:nvCxnSpPr>
        <p:spPr>
          <a:xfrm flipH="1">
            <a:off x="4048051" y="4262579"/>
            <a:ext cx="800052" cy="11653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CA71B1B-5C23-BB98-4690-A0C5DBF5DE8B}"/>
              </a:ext>
            </a:extLst>
          </p:cNvPr>
          <p:cNvCxnSpPr>
            <a:stCxn id="20" idx="4"/>
            <a:endCxn id="15" idx="0"/>
          </p:cNvCxnSpPr>
          <p:nvPr/>
        </p:nvCxnSpPr>
        <p:spPr>
          <a:xfrm>
            <a:off x="6180773" y="4658360"/>
            <a:ext cx="4126" cy="1092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C5AA1E-B9D9-5D7E-5A54-2A117B80196D}"/>
              </a:ext>
            </a:extLst>
          </p:cNvPr>
          <p:cNvCxnSpPr>
            <a:stCxn id="20" idx="5"/>
            <a:endCxn id="16" idx="1"/>
          </p:cNvCxnSpPr>
          <p:nvPr/>
        </p:nvCxnSpPr>
        <p:spPr>
          <a:xfrm>
            <a:off x="7513443" y="4262579"/>
            <a:ext cx="982321" cy="114673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967E0C89-2ACA-6288-9A42-733B3BEAE324}"/>
              </a:ext>
            </a:extLst>
          </p:cNvPr>
          <p:cNvSpPr/>
          <p:nvPr/>
        </p:nvSpPr>
        <p:spPr>
          <a:xfrm>
            <a:off x="3060345" y="513080"/>
            <a:ext cx="1000761" cy="965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VET LAB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F0135F5-6791-AB91-F777-A8DF20424E59}"/>
              </a:ext>
            </a:extLst>
          </p:cNvPr>
          <p:cNvSpPr/>
          <p:nvPr/>
        </p:nvSpPr>
        <p:spPr>
          <a:xfrm>
            <a:off x="5680392" y="78740"/>
            <a:ext cx="1000761" cy="965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PHED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3D0FFE0-556B-24D7-049B-E9E2F6EDE4EA}"/>
              </a:ext>
            </a:extLst>
          </p:cNvPr>
          <p:cNvSpPr/>
          <p:nvPr/>
        </p:nvSpPr>
        <p:spPr>
          <a:xfrm>
            <a:off x="1441195" y="1844255"/>
            <a:ext cx="1000761" cy="965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FSSAI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06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F5B20D-82DA-5F6E-3001-C443D85D0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52A82-1C69-40C6-B156-11CA34F43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GAP ANALYSIS </a:t>
            </a:r>
            <a:endParaRPr lang="en-US" b="1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8164CFA-07B8-47D5-AA8E-B46088DCE7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082207"/>
              </p:ext>
            </p:extLst>
          </p:nvPr>
        </p:nvGraphicFramePr>
        <p:xfrm>
          <a:off x="838200" y="1490345"/>
          <a:ext cx="107543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639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RVICE DELIVERY OPTIONS"/>
          <p:cNvSpPr txBox="1">
            <a:spLocks noGrp="1"/>
          </p:cNvSpPr>
          <p:nvPr>
            <p:ph type="ctrTitle"/>
          </p:nvPr>
        </p:nvSpPr>
        <p:spPr>
          <a:xfrm>
            <a:off x="619760" y="432594"/>
            <a:ext cx="11013440" cy="6757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3000" b="1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4000" dirty="0">
                <a:solidFill>
                  <a:schemeClr val="tx1"/>
                </a:solidFill>
                <a:latin typeface="+mn-lt"/>
              </a:rPr>
              <a:t>SERVICE DELIVERY OPTIONS</a:t>
            </a:r>
          </a:p>
        </p:txBody>
      </p:sp>
      <p:sp>
        <p:nvSpPr>
          <p:cNvPr id="125" name="Body"/>
          <p:cNvSpPr txBox="1">
            <a:spLocks noGrp="1"/>
          </p:cNvSpPr>
          <p:nvPr>
            <p:ph type="subTitle" idx="1"/>
          </p:nvPr>
        </p:nvSpPr>
        <p:spPr>
          <a:xfrm>
            <a:off x="771489" y="1241374"/>
            <a:ext cx="10649022" cy="4852542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 </a:t>
            </a:r>
          </a:p>
        </p:txBody>
      </p:sp>
      <p:sp>
        <p:nvSpPr>
          <p:cNvPr id="126" name="INHOUSE"/>
          <p:cNvSpPr/>
          <p:nvPr/>
        </p:nvSpPr>
        <p:spPr>
          <a:xfrm>
            <a:off x="1368151" y="1780777"/>
            <a:ext cx="2631777" cy="1270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ctr">
              <a:defRPr b="1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ctr">
              <a:lnSpc>
                <a:spcPct val="50000"/>
              </a:lnSpc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INHOUSE</a:t>
            </a:r>
          </a:p>
          <a:p>
            <a:pPr algn="ctr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sp>
        <p:nvSpPr>
          <p:cNvPr id="127" name="PPP-HYBRID"/>
          <p:cNvSpPr/>
          <p:nvPr/>
        </p:nvSpPr>
        <p:spPr>
          <a:xfrm>
            <a:off x="4780112" y="1780777"/>
            <a:ext cx="2631776" cy="1270001"/>
          </a:xfrm>
          <a:prstGeom prst="rect">
            <a:avLst/>
          </a:prstGeom>
          <a:solidFill>
            <a:srgbClr val="FFFF00"/>
          </a:soli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PPP-HYBRID</a:t>
            </a:r>
          </a:p>
        </p:txBody>
      </p:sp>
      <p:sp>
        <p:nvSpPr>
          <p:cNvPr id="128" name="PPP-Contract In"/>
          <p:cNvSpPr/>
          <p:nvPr/>
        </p:nvSpPr>
        <p:spPr>
          <a:xfrm>
            <a:off x="8017456" y="1780776"/>
            <a:ext cx="2631777" cy="1270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PPP-Contract In</a:t>
            </a:r>
          </a:p>
        </p:txBody>
      </p:sp>
      <p:sp>
        <p:nvSpPr>
          <p:cNvPr id="129" name="HUB &amp; SPOKE (IN)"/>
          <p:cNvSpPr/>
          <p:nvPr/>
        </p:nvSpPr>
        <p:spPr>
          <a:xfrm>
            <a:off x="1387031" y="4056634"/>
            <a:ext cx="2594017" cy="12700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HUB &amp; SPOKE (IN)</a:t>
            </a:r>
          </a:p>
        </p:txBody>
      </p:sp>
      <p:sp>
        <p:nvSpPr>
          <p:cNvPr id="130" name="HUB &amp; SPOKE (PPP)"/>
          <p:cNvSpPr/>
          <p:nvPr/>
        </p:nvSpPr>
        <p:spPr>
          <a:xfrm>
            <a:off x="4843062" y="4056634"/>
            <a:ext cx="2631777" cy="1270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HUB &amp; SPOKE (PPP)</a:t>
            </a:r>
          </a:p>
        </p:txBody>
      </p:sp>
      <p:sp>
        <p:nvSpPr>
          <p:cNvPr id="131" name="RENTAL REAGENT"/>
          <p:cNvSpPr/>
          <p:nvPr/>
        </p:nvSpPr>
        <p:spPr>
          <a:xfrm>
            <a:off x="8017456" y="4056633"/>
            <a:ext cx="2594017" cy="12700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   </a:t>
            </a:r>
            <a:r>
              <a:rPr b="1"/>
              <a:t>RENTAL REAGENT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1647</Words>
  <Application>Microsoft Office PowerPoint</Application>
  <PresentationFormat>Widescreen</PresentationFormat>
  <Paragraphs>245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Narrow</vt:lpstr>
      <vt:lpstr>Baskerville Old Face</vt:lpstr>
      <vt:lpstr>Calibri</vt:lpstr>
      <vt:lpstr>Calibri Light</vt:lpstr>
      <vt:lpstr>Century Gothic</vt:lpstr>
      <vt:lpstr>Gill Sans</vt:lpstr>
      <vt:lpstr>Lato</vt:lpstr>
      <vt:lpstr>Open Sans</vt:lpstr>
      <vt:lpstr>Script MT Bold</vt:lpstr>
      <vt:lpstr>Times New Roman</vt:lpstr>
      <vt:lpstr>Wingdings</vt:lpstr>
      <vt:lpstr>Office Theme</vt:lpstr>
      <vt:lpstr>STRENGTHENING OF DIAGNOSTIC NETWORK IN A DISTRICT </vt:lpstr>
      <vt:lpstr>PowerPoint Presentation</vt:lpstr>
      <vt:lpstr>RESOURCES AVAILABLE XV FC AND PM-ABHIM (FY-2021-22 TO 2025-26)</vt:lpstr>
      <vt:lpstr>OBJECTIVES OF DIAGNOSTICS SUPPORT</vt:lpstr>
      <vt:lpstr>INTEGRATION OF DIFFERENT SECTIONS OF THE DISTRICT HOSPITAL LABORATORY</vt:lpstr>
      <vt:lpstr>LABORATORY NETWORK AND LINKAGES</vt:lpstr>
      <vt:lpstr>PowerPoint Presentation</vt:lpstr>
      <vt:lpstr>GAP ANALYSIS </vt:lpstr>
      <vt:lpstr>SERVICE DELIVERY OPTIONS</vt:lpstr>
      <vt:lpstr>          SAMPLE COLLECTION AND TRANSPORT</vt:lpstr>
      <vt:lpstr>Sample Packaging</vt:lpstr>
      <vt:lpstr>Sample Transportation </vt:lpstr>
      <vt:lpstr>Common Errors Encountered in Pathological Laboratories</vt:lpstr>
      <vt:lpstr>QUALITY INDICATORS</vt:lpstr>
      <vt:lpstr>PowerPoint Presentation</vt:lpstr>
      <vt:lpstr>STRENGTHNING OF DIAGNOSTIC NETWORK</vt:lpstr>
      <vt:lpstr>PowerPoint Presentation</vt:lpstr>
      <vt:lpstr>STATE BEST PRACTICES – EFFECTIVE DIAGNOSTIC SERVICE DELIVERY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Chinmaee Nikhil Pawar</dc:creator>
  <cp:lastModifiedBy>Dr. Ranjan Kumar Choudhury</cp:lastModifiedBy>
  <cp:revision>25</cp:revision>
  <cp:lastPrinted>2022-06-30T07:59:03Z</cp:lastPrinted>
  <dcterms:created xsi:type="dcterms:W3CDTF">2022-06-27T09:08:28Z</dcterms:created>
  <dcterms:modified xsi:type="dcterms:W3CDTF">2022-08-30T16:46:01Z</dcterms:modified>
</cp:coreProperties>
</file>