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3" r:id="rId2"/>
    <p:sldId id="1306" r:id="rId3"/>
    <p:sldId id="2134805895" r:id="rId4"/>
    <p:sldId id="1305" r:id="rId5"/>
    <p:sldId id="2147471630" r:id="rId6"/>
    <p:sldId id="259" r:id="rId7"/>
    <p:sldId id="307" r:id="rId8"/>
    <p:sldId id="300" r:id="rId9"/>
    <p:sldId id="266" r:id="rId10"/>
    <p:sldId id="267" r:id="rId11"/>
    <p:sldId id="314" r:id="rId12"/>
    <p:sldId id="311" r:id="rId13"/>
    <p:sldId id="268" r:id="rId14"/>
    <p:sldId id="264" r:id="rId15"/>
    <p:sldId id="316" r:id="rId16"/>
    <p:sldId id="308" r:id="rId17"/>
    <p:sldId id="317" r:id="rId18"/>
    <p:sldId id="318" r:id="rId19"/>
    <p:sldId id="319" r:id="rId20"/>
    <p:sldId id="320" r:id="rId21"/>
    <p:sldId id="321" r:id="rId22"/>
    <p:sldId id="322" r:id="rId23"/>
    <p:sldId id="270" r:id="rId24"/>
    <p:sldId id="310" r:id="rId25"/>
    <p:sldId id="313" r:id="rId26"/>
    <p:sldId id="296" r:id="rId27"/>
    <p:sldId id="269" r:id="rId28"/>
    <p:sldId id="271" r:id="rId29"/>
    <p:sldId id="272" r:id="rId30"/>
    <p:sldId id="273" r:id="rId31"/>
    <p:sldId id="309" r:id="rId32"/>
    <p:sldId id="275" r:id="rId33"/>
    <p:sldId id="276" r:id="rId34"/>
    <p:sldId id="277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74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5" autoAdjust="0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outlineViewPr>
    <p:cViewPr>
      <p:scale>
        <a:sx n="33" d="100"/>
        <a:sy n="33" d="100"/>
      </p:scale>
      <p:origin x="0" y="-176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1F24B-E088-4253-AE27-80ABBD96112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C0674E8-7DCA-4F0B-84FF-725296F79886}">
      <dgm:prSet phldrT="[Text]"/>
      <dgm:spPr/>
      <dgm:t>
        <a:bodyPr/>
        <a:lstStyle/>
        <a:p>
          <a:r>
            <a:rPr lang="en-US" dirty="0"/>
            <a:t>CSU</a:t>
          </a:r>
          <a:endParaRPr lang="en-IN" dirty="0"/>
        </a:p>
      </dgm:t>
    </dgm:pt>
    <dgm:pt modelId="{365026FD-04B3-4BAA-ACE7-4144E703A501}" type="parTrans" cxnId="{F27CA916-834E-4531-8168-DEB2F8307967}">
      <dgm:prSet/>
      <dgm:spPr/>
      <dgm:t>
        <a:bodyPr/>
        <a:lstStyle/>
        <a:p>
          <a:endParaRPr lang="en-IN"/>
        </a:p>
      </dgm:t>
    </dgm:pt>
    <dgm:pt modelId="{382ABE86-B5E9-4130-A677-6C15FA9D06C8}" type="sibTrans" cxnId="{F27CA916-834E-4531-8168-DEB2F8307967}">
      <dgm:prSet/>
      <dgm:spPr/>
      <dgm:t>
        <a:bodyPr/>
        <a:lstStyle/>
        <a:p>
          <a:endParaRPr lang="en-IN"/>
        </a:p>
      </dgm:t>
    </dgm:pt>
    <dgm:pt modelId="{EF9B719F-DE97-4839-936A-D1AEFB2A248C}">
      <dgm:prSet phldrT="[Text]"/>
      <dgm:spPr/>
      <dgm:t>
        <a:bodyPr/>
        <a:lstStyle/>
        <a:p>
          <a:r>
            <a:rPr lang="en-US" dirty="0"/>
            <a:t>NPO IDSP</a:t>
          </a:r>
          <a:endParaRPr lang="en-IN" dirty="0"/>
        </a:p>
      </dgm:t>
    </dgm:pt>
    <dgm:pt modelId="{BC059021-2638-4811-A2DE-31567A6445BA}" type="parTrans" cxnId="{277D72D2-73F5-47C2-A838-39606BDD1150}">
      <dgm:prSet/>
      <dgm:spPr/>
      <dgm:t>
        <a:bodyPr/>
        <a:lstStyle/>
        <a:p>
          <a:endParaRPr lang="en-IN"/>
        </a:p>
      </dgm:t>
    </dgm:pt>
    <dgm:pt modelId="{2B70C719-DCB8-44BD-9409-41A4A35BD272}" type="sibTrans" cxnId="{277D72D2-73F5-47C2-A838-39606BDD1150}">
      <dgm:prSet/>
      <dgm:spPr/>
      <dgm:t>
        <a:bodyPr/>
        <a:lstStyle/>
        <a:p>
          <a:endParaRPr lang="en-IN"/>
        </a:p>
      </dgm:t>
    </dgm:pt>
    <dgm:pt modelId="{512833C4-C766-4B12-ABC4-97E8FE553B6C}">
      <dgm:prSet phldrT="[Text]"/>
      <dgm:spPr/>
      <dgm:t>
        <a:bodyPr/>
        <a:lstStyle/>
        <a:p>
          <a:r>
            <a:rPr lang="en-US" dirty="0"/>
            <a:t>AD Microbiology &amp; Consultant Microbiologists</a:t>
          </a:r>
          <a:endParaRPr lang="en-IN" dirty="0"/>
        </a:p>
      </dgm:t>
    </dgm:pt>
    <dgm:pt modelId="{3E4F28D8-A28B-4B2A-A24A-9ED64C34DE2E}" type="parTrans" cxnId="{9E1BF859-6E10-4E03-B017-8438D55320F8}">
      <dgm:prSet/>
      <dgm:spPr/>
      <dgm:t>
        <a:bodyPr/>
        <a:lstStyle/>
        <a:p>
          <a:endParaRPr lang="en-IN"/>
        </a:p>
      </dgm:t>
    </dgm:pt>
    <dgm:pt modelId="{1A3EADE1-F795-42FE-A59C-06786A8803E2}" type="sibTrans" cxnId="{9E1BF859-6E10-4E03-B017-8438D55320F8}">
      <dgm:prSet/>
      <dgm:spPr/>
      <dgm:t>
        <a:bodyPr/>
        <a:lstStyle/>
        <a:p>
          <a:endParaRPr lang="en-IN"/>
        </a:p>
      </dgm:t>
    </dgm:pt>
    <dgm:pt modelId="{F4CA67DF-1FB1-4783-88C1-9E47C91159EA}">
      <dgm:prSet phldrT="[Text]"/>
      <dgm:spPr/>
      <dgm:t>
        <a:bodyPr/>
        <a:lstStyle/>
        <a:p>
          <a:r>
            <a:rPr lang="en-US" dirty="0"/>
            <a:t>SSU</a:t>
          </a:r>
          <a:endParaRPr lang="en-IN" dirty="0"/>
        </a:p>
      </dgm:t>
    </dgm:pt>
    <dgm:pt modelId="{95CD4DF0-0BF3-421E-B221-C62438A734D8}" type="parTrans" cxnId="{51BB9B6B-91F8-42C5-959F-89A37FB790A4}">
      <dgm:prSet/>
      <dgm:spPr/>
      <dgm:t>
        <a:bodyPr/>
        <a:lstStyle/>
        <a:p>
          <a:endParaRPr lang="en-IN"/>
        </a:p>
      </dgm:t>
    </dgm:pt>
    <dgm:pt modelId="{79DF7ACB-BFB6-4EBF-B94E-ED49875AF04E}" type="sibTrans" cxnId="{51BB9B6B-91F8-42C5-959F-89A37FB790A4}">
      <dgm:prSet/>
      <dgm:spPr/>
      <dgm:t>
        <a:bodyPr/>
        <a:lstStyle/>
        <a:p>
          <a:endParaRPr lang="en-IN"/>
        </a:p>
      </dgm:t>
    </dgm:pt>
    <dgm:pt modelId="{ABB1D7AD-3445-4A47-BE1A-EA8A5DD8D6B6}">
      <dgm:prSet phldrT="[Text]"/>
      <dgm:spPr/>
      <dgm:t>
        <a:bodyPr/>
        <a:lstStyle/>
        <a:p>
          <a:r>
            <a:rPr lang="en-US" dirty="0"/>
            <a:t>SSO</a:t>
          </a:r>
          <a:endParaRPr lang="en-IN" dirty="0"/>
        </a:p>
      </dgm:t>
    </dgm:pt>
    <dgm:pt modelId="{50680215-ABE8-46DA-B836-AD7E76CE4DE8}" type="parTrans" cxnId="{8FF37AF0-44A3-49EF-AC0A-947F6720286A}">
      <dgm:prSet/>
      <dgm:spPr/>
      <dgm:t>
        <a:bodyPr/>
        <a:lstStyle/>
        <a:p>
          <a:endParaRPr lang="en-IN"/>
        </a:p>
      </dgm:t>
    </dgm:pt>
    <dgm:pt modelId="{75D3FE57-0C89-4AEB-8AE2-990826D6105C}" type="sibTrans" cxnId="{8FF37AF0-44A3-49EF-AC0A-947F6720286A}">
      <dgm:prSet/>
      <dgm:spPr/>
      <dgm:t>
        <a:bodyPr/>
        <a:lstStyle/>
        <a:p>
          <a:endParaRPr lang="en-IN"/>
        </a:p>
      </dgm:t>
    </dgm:pt>
    <dgm:pt modelId="{D95FC326-A103-43D6-BA5C-9CB3B73B50E8}">
      <dgm:prSet phldrT="[Text]"/>
      <dgm:spPr/>
      <dgm:t>
        <a:bodyPr/>
        <a:lstStyle/>
        <a:p>
          <a:r>
            <a:rPr lang="en-US" dirty="0"/>
            <a:t>State Microbiologist at SSU</a:t>
          </a:r>
          <a:endParaRPr lang="en-IN" dirty="0"/>
        </a:p>
      </dgm:t>
    </dgm:pt>
    <dgm:pt modelId="{07BB88C7-1CB9-45E7-A59A-45F73BDD5BDC}" type="parTrans" cxnId="{9AC5F846-A4D0-423D-A217-105B3FBF98DC}">
      <dgm:prSet/>
      <dgm:spPr/>
      <dgm:t>
        <a:bodyPr/>
        <a:lstStyle/>
        <a:p>
          <a:endParaRPr lang="en-IN"/>
        </a:p>
      </dgm:t>
    </dgm:pt>
    <dgm:pt modelId="{BCC372BC-72AA-44A7-AA10-24E3C7D0D009}" type="sibTrans" cxnId="{9AC5F846-A4D0-423D-A217-105B3FBF98DC}">
      <dgm:prSet/>
      <dgm:spPr/>
      <dgm:t>
        <a:bodyPr/>
        <a:lstStyle/>
        <a:p>
          <a:endParaRPr lang="en-IN"/>
        </a:p>
      </dgm:t>
    </dgm:pt>
    <dgm:pt modelId="{92D528CF-65E3-4457-9510-A1CB3FD481D0}">
      <dgm:prSet phldrT="[Text]"/>
      <dgm:spPr/>
      <dgm:t>
        <a:bodyPr/>
        <a:lstStyle/>
        <a:p>
          <a:r>
            <a:rPr lang="en-US" dirty="0"/>
            <a:t>DSU</a:t>
          </a:r>
          <a:endParaRPr lang="en-IN" dirty="0"/>
        </a:p>
      </dgm:t>
    </dgm:pt>
    <dgm:pt modelId="{F979C955-E581-4F78-8823-04580AE45C91}" type="parTrans" cxnId="{E91AACD2-E780-4BF8-AE72-A9F963715903}">
      <dgm:prSet/>
      <dgm:spPr/>
      <dgm:t>
        <a:bodyPr/>
        <a:lstStyle/>
        <a:p>
          <a:endParaRPr lang="en-IN"/>
        </a:p>
      </dgm:t>
    </dgm:pt>
    <dgm:pt modelId="{90A4A147-C1F3-4160-B905-5B08C6F4EB74}" type="sibTrans" cxnId="{E91AACD2-E780-4BF8-AE72-A9F963715903}">
      <dgm:prSet/>
      <dgm:spPr/>
      <dgm:t>
        <a:bodyPr/>
        <a:lstStyle/>
        <a:p>
          <a:endParaRPr lang="en-IN"/>
        </a:p>
      </dgm:t>
    </dgm:pt>
    <dgm:pt modelId="{C34F818C-800D-4C04-9FF6-43E7958C9CB7}">
      <dgm:prSet phldrT="[Text]"/>
      <dgm:spPr/>
      <dgm:t>
        <a:bodyPr/>
        <a:lstStyle/>
        <a:p>
          <a:r>
            <a:rPr lang="en-US" dirty="0"/>
            <a:t>DSO</a:t>
          </a:r>
          <a:endParaRPr lang="en-IN" dirty="0"/>
        </a:p>
      </dgm:t>
    </dgm:pt>
    <dgm:pt modelId="{63E4A7E2-7C39-42EB-A7F7-FE9ABE842803}" type="parTrans" cxnId="{11505799-4E27-4C63-8F05-FBAB0C001A5D}">
      <dgm:prSet/>
      <dgm:spPr/>
      <dgm:t>
        <a:bodyPr/>
        <a:lstStyle/>
        <a:p>
          <a:endParaRPr lang="en-IN"/>
        </a:p>
      </dgm:t>
    </dgm:pt>
    <dgm:pt modelId="{228E4C08-5D08-486C-88A9-A41A48BDF12B}" type="sibTrans" cxnId="{11505799-4E27-4C63-8F05-FBAB0C001A5D}">
      <dgm:prSet/>
      <dgm:spPr/>
      <dgm:t>
        <a:bodyPr/>
        <a:lstStyle/>
        <a:p>
          <a:endParaRPr lang="en-IN"/>
        </a:p>
      </dgm:t>
    </dgm:pt>
    <dgm:pt modelId="{214CADD4-BAC1-4689-B7DB-F12B8E4546DE}">
      <dgm:prSet phldrT="[Text]"/>
      <dgm:spPr/>
      <dgm:t>
        <a:bodyPr/>
        <a:lstStyle/>
        <a:p>
          <a:r>
            <a:rPr lang="en-US" dirty="0"/>
            <a:t>DPHLs at District Hospital - District Microbiologists, Lab Technician &amp; Lab attendant/assistant (Health systems approach)</a:t>
          </a:r>
          <a:endParaRPr lang="en-IN" dirty="0"/>
        </a:p>
      </dgm:t>
    </dgm:pt>
    <dgm:pt modelId="{5CC20EB0-4610-42A0-8D8F-02B96151E5B7}" type="parTrans" cxnId="{EDD79E32-F566-44F9-ACAC-75C179908C41}">
      <dgm:prSet/>
      <dgm:spPr/>
      <dgm:t>
        <a:bodyPr/>
        <a:lstStyle/>
        <a:p>
          <a:endParaRPr lang="en-IN"/>
        </a:p>
      </dgm:t>
    </dgm:pt>
    <dgm:pt modelId="{3192D75D-2EEF-4583-82EA-D7B5B431351B}" type="sibTrans" cxnId="{EDD79E32-F566-44F9-ACAC-75C179908C41}">
      <dgm:prSet/>
      <dgm:spPr/>
      <dgm:t>
        <a:bodyPr/>
        <a:lstStyle/>
        <a:p>
          <a:endParaRPr lang="en-IN"/>
        </a:p>
      </dgm:t>
    </dgm:pt>
    <dgm:pt modelId="{AC0307B9-5FDA-496C-ACC7-D2FD4E0CF88D}">
      <dgm:prSet phldrT="[Text]"/>
      <dgm:spPr/>
      <dgm:t>
        <a:bodyPr/>
        <a:lstStyle/>
        <a:p>
          <a:r>
            <a:rPr lang="en-US" dirty="0"/>
            <a:t>State referral Labs – Government medical colleges; linkages with Districts</a:t>
          </a:r>
          <a:endParaRPr lang="en-IN" dirty="0"/>
        </a:p>
      </dgm:t>
    </dgm:pt>
    <dgm:pt modelId="{3E56E147-D355-4AA3-BC85-66B75A4D5E25}" type="parTrans" cxnId="{5A53B76B-3081-4F88-93A8-86931BAE10E1}">
      <dgm:prSet/>
      <dgm:spPr/>
      <dgm:t>
        <a:bodyPr/>
        <a:lstStyle/>
        <a:p>
          <a:endParaRPr lang="en-IN"/>
        </a:p>
      </dgm:t>
    </dgm:pt>
    <dgm:pt modelId="{59B08C14-B99D-4619-AF5A-1433ADCCDD4C}" type="sibTrans" cxnId="{5A53B76B-3081-4F88-93A8-86931BAE10E1}">
      <dgm:prSet/>
      <dgm:spPr/>
      <dgm:t>
        <a:bodyPr/>
        <a:lstStyle/>
        <a:p>
          <a:endParaRPr lang="en-IN"/>
        </a:p>
      </dgm:t>
    </dgm:pt>
    <dgm:pt modelId="{724D00FE-902F-41B2-9682-B3ADA18A66C5}" type="pres">
      <dgm:prSet presAssocID="{2D51F24B-E088-4253-AE27-80ABBD961126}" presName="Name0" presStyleCnt="0">
        <dgm:presLayoutVars>
          <dgm:dir/>
          <dgm:animLvl val="lvl"/>
          <dgm:resizeHandles val="exact"/>
        </dgm:presLayoutVars>
      </dgm:prSet>
      <dgm:spPr/>
    </dgm:pt>
    <dgm:pt modelId="{6AB8347B-8482-40CD-8607-729E622637B3}" type="pres">
      <dgm:prSet presAssocID="{EC0674E8-7DCA-4F0B-84FF-725296F79886}" presName="linNode" presStyleCnt="0"/>
      <dgm:spPr/>
    </dgm:pt>
    <dgm:pt modelId="{586E0E6B-6B0F-4423-813D-61DC1780D176}" type="pres">
      <dgm:prSet presAssocID="{EC0674E8-7DCA-4F0B-84FF-725296F7988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43DD1DB-7B6C-4DEC-A78E-9BEF007FBA69}" type="pres">
      <dgm:prSet presAssocID="{EC0674E8-7DCA-4F0B-84FF-725296F79886}" presName="descendantText" presStyleLbl="alignAccFollowNode1" presStyleIdx="0" presStyleCnt="3">
        <dgm:presLayoutVars>
          <dgm:bulletEnabled val="1"/>
        </dgm:presLayoutVars>
      </dgm:prSet>
      <dgm:spPr/>
    </dgm:pt>
    <dgm:pt modelId="{D7E8BBD9-485C-4DDB-970C-31AB02622093}" type="pres">
      <dgm:prSet presAssocID="{382ABE86-B5E9-4130-A677-6C15FA9D06C8}" presName="sp" presStyleCnt="0"/>
      <dgm:spPr/>
    </dgm:pt>
    <dgm:pt modelId="{CEB06181-7E65-48B1-A0E7-46D1826236CD}" type="pres">
      <dgm:prSet presAssocID="{F4CA67DF-1FB1-4783-88C1-9E47C91159EA}" presName="linNode" presStyleCnt="0"/>
      <dgm:spPr/>
    </dgm:pt>
    <dgm:pt modelId="{C158A430-1029-4F3B-984B-158C357ECA59}" type="pres">
      <dgm:prSet presAssocID="{F4CA67DF-1FB1-4783-88C1-9E47C91159E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D9FD4F8-9E8C-444E-8CF6-1D18A19BF338}" type="pres">
      <dgm:prSet presAssocID="{F4CA67DF-1FB1-4783-88C1-9E47C91159EA}" presName="descendantText" presStyleLbl="alignAccFollowNode1" presStyleIdx="1" presStyleCnt="3">
        <dgm:presLayoutVars>
          <dgm:bulletEnabled val="1"/>
        </dgm:presLayoutVars>
      </dgm:prSet>
      <dgm:spPr/>
    </dgm:pt>
    <dgm:pt modelId="{252941DF-2078-49A7-AE59-A5D39986DE72}" type="pres">
      <dgm:prSet presAssocID="{79DF7ACB-BFB6-4EBF-B94E-ED49875AF04E}" presName="sp" presStyleCnt="0"/>
      <dgm:spPr/>
    </dgm:pt>
    <dgm:pt modelId="{39223376-B3AD-4CD8-A369-AAE68C5E5470}" type="pres">
      <dgm:prSet presAssocID="{92D528CF-65E3-4457-9510-A1CB3FD481D0}" presName="linNode" presStyleCnt="0"/>
      <dgm:spPr/>
    </dgm:pt>
    <dgm:pt modelId="{E2002952-8FE7-4285-9423-3A79F07F0875}" type="pres">
      <dgm:prSet presAssocID="{92D528CF-65E3-4457-9510-A1CB3FD481D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01C00BA-849D-46CD-B9B7-23A5DC0FBB9C}" type="pres">
      <dgm:prSet presAssocID="{92D528CF-65E3-4457-9510-A1CB3FD481D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27CA916-834E-4531-8168-DEB2F8307967}" srcId="{2D51F24B-E088-4253-AE27-80ABBD961126}" destId="{EC0674E8-7DCA-4F0B-84FF-725296F79886}" srcOrd="0" destOrd="0" parTransId="{365026FD-04B3-4BAA-ACE7-4144E703A501}" sibTransId="{382ABE86-B5E9-4130-A677-6C15FA9D06C8}"/>
    <dgm:cxn modelId="{EDD79E32-F566-44F9-ACAC-75C179908C41}" srcId="{92D528CF-65E3-4457-9510-A1CB3FD481D0}" destId="{214CADD4-BAC1-4689-B7DB-F12B8E4546DE}" srcOrd="1" destOrd="0" parTransId="{5CC20EB0-4610-42A0-8D8F-02B96151E5B7}" sibTransId="{3192D75D-2EEF-4583-82EA-D7B5B431351B}"/>
    <dgm:cxn modelId="{7FF26835-2F31-4CEF-9D36-C06F783F68E0}" type="presOf" srcId="{2D51F24B-E088-4253-AE27-80ABBD961126}" destId="{724D00FE-902F-41B2-9682-B3ADA18A66C5}" srcOrd="0" destOrd="0" presId="urn:microsoft.com/office/officeart/2005/8/layout/vList5"/>
    <dgm:cxn modelId="{CF64E73D-338F-4616-A101-71AB5919F0D1}" type="presOf" srcId="{EC0674E8-7DCA-4F0B-84FF-725296F79886}" destId="{586E0E6B-6B0F-4423-813D-61DC1780D176}" srcOrd="0" destOrd="0" presId="urn:microsoft.com/office/officeart/2005/8/layout/vList5"/>
    <dgm:cxn modelId="{9AC5F846-A4D0-423D-A217-105B3FBF98DC}" srcId="{F4CA67DF-1FB1-4783-88C1-9E47C91159EA}" destId="{D95FC326-A103-43D6-BA5C-9CB3B73B50E8}" srcOrd="1" destOrd="0" parTransId="{07BB88C7-1CB9-45E7-A59A-45F73BDD5BDC}" sibTransId="{BCC372BC-72AA-44A7-AA10-24E3C7D0D009}"/>
    <dgm:cxn modelId="{9E1BF859-6E10-4E03-B017-8438D55320F8}" srcId="{EC0674E8-7DCA-4F0B-84FF-725296F79886}" destId="{512833C4-C766-4B12-ABC4-97E8FE553B6C}" srcOrd="1" destOrd="0" parTransId="{3E4F28D8-A28B-4B2A-A24A-9ED64C34DE2E}" sibTransId="{1A3EADE1-F795-42FE-A59C-06786A8803E2}"/>
    <dgm:cxn modelId="{E447CF5B-51EB-4345-A9AD-0DE1DFDDF013}" type="presOf" srcId="{ABB1D7AD-3445-4A47-BE1A-EA8A5DD8D6B6}" destId="{0D9FD4F8-9E8C-444E-8CF6-1D18A19BF338}" srcOrd="0" destOrd="0" presId="urn:microsoft.com/office/officeart/2005/8/layout/vList5"/>
    <dgm:cxn modelId="{C2AA2863-8E81-44A6-90C9-47CF76175222}" type="presOf" srcId="{D95FC326-A103-43D6-BA5C-9CB3B73B50E8}" destId="{0D9FD4F8-9E8C-444E-8CF6-1D18A19BF338}" srcOrd="0" destOrd="1" presId="urn:microsoft.com/office/officeart/2005/8/layout/vList5"/>
    <dgm:cxn modelId="{7D382566-B132-4329-B9E2-4B9FB8ED8BD1}" type="presOf" srcId="{EF9B719F-DE97-4839-936A-D1AEFB2A248C}" destId="{743DD1DB-7B6C-4DEC-A78E-9BEF007FBA69}" srcOrd="0" destOrd="0" presId="urn:microsoft.com/office/officeart/2005/8/layout/vList5"/>
    <dgm:cxn modelId="{51BB9B6B-91F8-42C5-959F-89A37FB790A4}" srcId="{2D51F24B-E088-4253-AE27-80ABBD961126}" destId="{F4CA67DF-1FB1-4783-88C1-9E47C91159EA}" srcOrd="1" destOrd="0" parTransId="{95CD4DF0-0BF3-421E-B221-C62438A734D8}" sibTransId="{79DF7ACB-BFB6-4EBF-B94E-ED49875AF04E}"/>
    <dgm:cxn modelId="{5A53B76B-3081-4F88-93A8-86931BAE10E1}" srcId="{92D528CF-65E3-4457-9510-A1CB3FD481D0}" destId="{AC0307B9-5FDA-496C-ACC7-D2FD4E0CF88D}" srcOrd="2" destOrd="0" parTransId="{3E56E147-D355-4AA3-BC85-66B75A4D5E25}" sibTransId="{59B08C14-B99D-4619-AF5A-1433ADCCDD4C}"/>
    <dgm:cxn modelId="{20249777-71B4-4BAF-B3E2-258592942D14}" type="presOf" srcId="{214CADD4-BAC1-4689-B7DB-F12B8E4546DE}" destId="{B01C00BA-849D-46CD-B9B7-23A5DC0FBB9C}" srcOrd="0" destOrd="1" presId="urn:microsoft.com/office/officeart/2005/8/layout/vList5"/>
    <dgm:cxn modelId="{90AD9777-D982-46AE-992C-2DF53424AFEA}" type="presOf" srcId="{F4CA67DF-1FB1-4783-88C1-9E47C91159EA}" destId="{C158A430-1029-4F3B-984B-158C357ECA59}" srcOrd="0" destOrd="0" presId="urn:microsoft.com/office/officeart/2005/8/layout/vList5"/>
    <dgm:cxn modelId="{32020D96-325F-4FDF-A00F-A7A10AE42E84}" type="presOf" srcId="{C34F818C-800D-4C04-9FF6-43E7958C9CB7}" destId="{B01C00BA-849D-46CD-B9B7-23A5DC0FBB9C}" srcOrd="0" destOrd="0" presId="urn:microsoft.com/office/officeart/2005/8/layout/vList5"/>
    <dgm:cxn modelId="{11505799-4E27-4C63-8F05-FBAB0C001A5D}" srcId="{92D528CF-65E3-4457-9510-A1CB3FD481D0}" destId="{C34F818C-800D-4C04-9FF6-43E7958C9CB7}" srcOrd="0" destOrd="0" parTransId="{63E4A7E2-7C39-42EB-A7F7-FE9ABE842803}" sibTransId="{228E4C08-5D08-486C-88A9-A41A48BDF12B}"/>
    <dgm:cxn modelId="{8F9993C9-62AD-4857-B34E-452E0375D402}" type="presOf" srcId="{512833C4-C766-4B12-ABC4-97E8FE553B6C}" destId="{743DD1DB-7B6C-4DEC-A78E-9BEF007FBA69}" srcOrd="0" destOrd="1" presId="urn:microsoft.com/office/officeart/2005/8/layout/vList5"/>
    <dgm:cxn modelId="{277D72D2-73F5-47C2-A838-39606BDD1150}" srcId="{EC0674E8-7DCA-4F0B-84FF-725296F79886}" destId="{EF9B719F-DE97-4839-936A-D1AEFB2A248C}" srcOrd="0" destOrd="0" parTransId="{BC059021-2638-4811-A2DE-31567A6445BA}" sibTransId="{2B70C719-DCB8-44BD-9409-41A4A35BD272}"/>
    <dgm:cxn modelId="{E91AACD2-E780-4BF8-AE72-A9F963715903}" srcId="{2D51F24B-E088-4253-AE27-80ABBD961126}" destId="{92D528CF-65E3-4457-9510-A1CB3FD481D0}" srcOrd="2" destOrd="0" parTransId="{F979C955-E581-4F78-8823-04580AE45C91}" sibTransId="{90A4A147-C1F3-4160-B905-5B08C6F4EB74}"/>
    <dgm:cxn modelId="{4CE75ADE-ED93-42D1-ACDF-83DABD4FE841}" type="presOf" srcId="{AC0307B9-5FDA-496C-ACC7-D2FD4E0CF88D}" destId="{B01C00BA-849D-46CD-B9B7-23A5DC0FBB9C}" srcOrd="0" destOrd="2" presId="urn:microsoft.com/office/officeart/2005/8/layout/vList5"/>
    <dgm:cxn modelId="{8FF37AF0-44A3-49EF-AC0A-947F6720286A}" srcId="{F4CA67DF-1FB1-4783-88C1-9E47C91159EA}" destId="{ABB1D7AD-3445-4A47-BE1A-EA8A5DD8D6B6}" srcOrd="0" destOrd="0" parTransId="{50680215-ABE8-46DA-B836-AD7E76CE4DE8}" sibTransId="{75D3FE57-0C89-4AEB-8AE2-990826D6105C}"/>
    <dgm:cxn modelId="{545A05F1-1042-40B0-AC43-52020403FBB1}" type="presOf" srcId="{92D528CF-65E3-4457-9510-A1CB3FD481D0}" destId="{E2002952-8FE7-4285-9423-3A79F07F0875}" srcOrd="0" destOrd="0" presId="urn:microsoft.com/office/officeart/2005/8/layout/vList5"/>
    <dgm:cxn modelId="{96C4CA87-A85F-4650-A566-B6962FF27ED2}" type="presParOf" srcId="{724D00FE-902F-41B2-9682-B3ADA18A66C5}" destId="{6AB8347B-8482-40CD-8607-729E622637B3}" srcOrd="0" destOrd="0" presId="urn:microsoft.com/office/officeart/2005/8/layout/vList5"/>
    <dgm:cxn modelId="{556CBCC8-2FBE-466C-BD72-8DE9E6CC0B4B}" type="presParOf" srcId="{6AB8347B-8482-40CD-8607-729E622637B3}" destId="{586E0E6B-6B0F-4423-813D-61DC1780D176}" srcOrd="0" destOrd="0" presId="urn:microsoft.com/office/officeart/2005/8/layout/vList5"/>
    <dgm:cxn modelId="{D2D4FBB4-B7FA-4A1D-88EA-A8A77F675C27}" type="presParOf" srcId="{6AB8347B-8482-40CD-8607-729E622637B3}" destId="{743DD1DB-7B6C-4DEC-A78E-9BEF007FBA69}" srcOrd="1" destOrd="0" presId="urn:microsoft.com/office/officeart/2005/8/layout/vList5"/>
    <dgm:cxn modelId="{098DB56F-AA13-4B89-83C4-44D338B57E35}" type="presParOf" srcId="{724D00FE-902F-41B2-9682-B3ADA18A66C5}" destId="{D7E8BBD9-485C-4DDB-970C-31AB02622093}" srcOrd="1" destOrd="0" presId="urn:microsoft.com/office/officeart/2005/8/layout/vList5"/>
    <dgm:cxn modelId="{8EE0063E-D453-4339-8A74-20FEA2A29C4F}" type="presParOf" srcId="{724D00FE-902F-41B2-9682-B3ADA18A66C5}" destId="{CEB06181-7E65-48B1-A0E7-46D1826236CD}" srcOrd="2" destOrd="0" presId="urn:microsoft.com/office/officeart/2005/8/layout/vList5"/>
    <dgm:cxn modelId="{9C9EE827-AD82-423C-9A7C-6F8FFB3C83BA}" type="presParOf" srcId="{CEB06181-7E65-48B1-A0E7-46D1826236CD}" destId="{C158A430-1029-4F3B-984B-158C357ECA59}" srcOrd="0" destOrd="0" presId="urn:microsoft.com/office/officeart/2005/8/layout/vList5"/>
    <dgm:cxn modelId="{D4E7E19A-4F25-4D45-B32B-1F0D4BF9A3BC}" type="presParOf" srcId="{CEB06181-7E65-48B1-A0E7-46D1826236CD}" destId="{0D9FD4F8-9E8C-444E-8CF6-1D18A19BF338}" srcOrd="1" destOrd="0" presId="urn:microsoft.com/office/officeart/2005/8/layout/vList5"/>
    <dgm:cxn modelId="{AEEDA697-8BC6-4BA9-B456-8CD758A20EE6}" type="presParOf" srcId="{724D00FE-902F-41B2-9682-B3ADA18A66C5}" destId="{252941DF-2078-49A7-AE59-A5D39986DE72}" srcOrd="3" destOrd="0" presId="urn:microsoft.com/office/officeart/2005/8/layout/vList5"/>
    <dgm:cxn modelId="{827CA302-2DEC-4610-9E79-B09BC244B61C}" type="presParOf" srcId="{724D00FE-902F-41B2-9682-B3ADA18A66C5}" destId="{39223376-B3AD-4CD8-A369-AAE68C5E5470}" srcOrd="4" destOrd="0" presId="urn:microsoft.com/office/officeart/2005/8/layout/vList5"/>
    <dgm:cxn modelId="{012F9DB5-7CA8-4B73-AD6F-9CE6BBA10AD1}" type="presParOf" srcId="{39223376-B3AD-4CD8-A369-AAE68C5E5470}" destId="{E2002952-8FE7-4285-9423-3A79F07F0875}" srcOrd="0" destOrd="0" presId="urn:microsoft.com/office/officeart/2005/8/layout/vList5"/>
    <dgm:cxn modelId="{F1D08BD2-5DF6-4F9E-908E-AAFCC08DEC57}" type="presParOf" srcId="{39223376-B3AD-4CD8-A369-AAE68C5E5470}" destId="{B01C00BA-849D-46CD-B9B7-23A5DC0FBB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3945D-F524-4515-81FF-EE77B5E3CDD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</dgm:pt>
    <dgm:pt modelId="{1F31566C-0518-461A-AF68-351747B0CE89}">
      <dgm:prSet phldrT="[Text]" custT="1"/>
      <dgm:spPr/>
      <dgm:t>
        <a:bodyPr/>
        <a:lstStyle/>
        <a:p>
          <a:r>
            <a:rPr lang="en-US" altLang="en-US" sz="2000" b="1">
              <a:latin typeface="+mn-lt"/>
              <a:cs typeface="Times New Roman" pitchFamily="18" charset="0"/>
            </a:rPr>
            <a:t>Diagnostic services of epidemic prone diseases on a routine basis</a:t>
          </a:r>
          <a:endParaRPr lang="en-US" sz="2000" b="1" dirty="0">
            <a:latin typeface="+mn-lt"/>
          </a:endParaRPr>
        </a:p>
      </dgm:t>
    </dgm:pt>
    <dgm:pt modelId="{D7878E86-4C91-4AB4-894D-7D1B1617D618}" type="parTrans" cxnId="{07BAA33F-1C22-419C-894E-798DF1D1C29A}">
      <dgm:prSet/>
      <dgm:spPr/>
      <dgm:t>
        <a:bodyPr/>
        <a:lstStyle/>
        <a:p>
          <a:endParaRPr lang="en-US" sz="2000"/>
        </a:p>
      </dgm:t>
    </dgm:pt>
    <dgm:pt modelId="{C076918D-F26D-4B09-AF6D-FCA9C4C87A5D}" type="sibTrans" cxnId="{07BAA33F-1C22-419C-894E-798DF1D1C29A}">
      <dgm:prSet/>
      <dgm:spPr/>
      <dgm:t>
        <a:bodyPr/>
        <a:lstStyle/>
        <a:p>
          <a:endParaRPr lang="en-US" sz="2000"/>
        </a:p>
      </dgm:t>
    </dgm:pt>
    <dgm:pt modelId="{DF2591C3-F6F2-4C9A-8AA7-1EDB782877B7}">
      <dgm:prSet phldrT="[Text]" custT="1"/>
      <dgm:spPr/>
      <dgm:t>
        <a:bodyPr/>
        <a:lstStyle/>
        <a:p>
          <a:r>
            <a:rPr lang="en-US" altLang="en-US" sz="1800" b="1" dirty="0">
              <a:latin typeface="+mn-lt"/>
              <a:cs typeface="Times New Roman" pitchFamily="18" charset="0"/>
            </a:rPr>
            <a:t>Support outbreak investigations in the District – establish system of specimen collection &amp; transport</a:t>
          </a:r>
          <a:endParaRPr lang="en-US" sz="1800" b="1" dirty="0">
            <a:latin typeface="+mn-lt"/>
          </a:endParaRPr>
        </a:p>
      </dgm:t>
    </dgm:pt>
    <dgm:pt modelId="{360FCE3C-EE20-4D96-B180-62EC12DCB666}" type="parTrans" cxnId="{57DE5BE9-E03A-43AA-9490-5F8EDC83E7AB}">
      <dgm:prSet/>
      <dgm:spPr/>
      <dgm:t>
        <a:bodyPr/>
        <a:lstStyle/>
        <a:p>
          <a:endParaRPr lang="en-US" sz="2000"/>
        </a:p>
      </dgm:t>
    </dgm:pt>
    <dgm:pt modelId="{127D3381-85E7-412E-9B0F-0BB5E2DEE80C}" type="sibTrans" cxnId="{57DE5BE9-E03A-43AA-9490-5F8EDC83E7AB}">
      <dgm:prSet/>
      <dgm:spPr/>
      <dgm:t>
        <a:bodyPr/>
        <a:lstStyle/>
        <a:p>
          <a:endParaRPr lang="en-US" sz="2000"/>
        </a:p>
      </dgm:t>
    </dgm:pt>
    <dgm:pt modelId="{A2D4108D-BD75-495F-AFB3-C2538126127A}">
      <dgm:prSet custT="1"/>
      <dgm:spPr/>
      <dgm:t>
        <a:bodyPr/>
        <a:lstStyle/>
        <a:p>
          <a:r>
            <a:rPr lang="en-US" altLang="en-US" sz="2000" b="1">
              <a:latin typeface="+mn-lt"/>
              <a:cs typeface="Times New Roman" pitchFamily="18" charset="0"/>
            </a:rPr>
            <a:t>Report weekly data in L form on IDSP-IHIP platform</a:t>
          </a:r>
          <a:endParaRPr lang="en-US" altLang="en-US" sz="2000" b="1" dirty="0">
            <a:latin typeface="+mn-lt"/>
            <a:cs typeface="Times New Roman" pitchFamily="18" charset="0"/>
          </a:endParaRPr>
        </a:p>
      </dgm:t>
    </dgm:pt>
    <dgm:pt modelId="{16F7D064-0257-4332-9AA0-7A963CAC24AA}" type="parTrans" cxnId="{9CBEA571-15B4-44C4-90A6-42E841AC7F45}">
      <dgm:prSet/>
      <dgm:spPr/>
      <dgm:t>
        <a:bodyPr/>
        <a:lstStyle/>
        <a:p>
          <a:endParaRPr lang="en-US" sz="2000"/>
        </a:p>
      </dgm:t>
    </dgm:pt>
    <dgm:pt modelId="{26EC67E7-2E67-4D49-AC1C-7758B0591BA8}" type="sibTrans" cxnId="{9CBEA571-15B4-44C4-90A6-42E841AC7F45}">
      <dgm:prSet/>
      <dgm:spPr/>
      <dgm:t>
        <a:bodyPr/>
        <a:lstStyle/>
        <a:p>
          <a:endParaRPr lang="en-US" sz="2000"/>
        </a:p>
      </dgm:t>
    </dgm:pt>
    <dgm:pt modelId="{42924988-32AB-4777-94CD-093DC503E8AA}">
      <dgm:prSet custT="1"/>
      <dgm:spPr/>
      <dgm:t>
        <a:bodyPr/>
        <a:lstStyle/>
        <a:p>
          <a:r>
            <a:rPr lang="en-US" altLang="en-US" sz="2400" b="1">
              <a:latin typeface="+mn-lt"/>
              <a:cs typeface="Times New Roman" pitchFamily="18" charset="0"/>
            </a:rPr>
            <a:t>Participate in EQAS</a:t>
          </a:r>
          <a:endParaRPr lang="en-US" altLang="en-US" sz="2400" b="1" dirty="0">
            <a:latin typeface="+mn-lt"/>
            <a:cs typeface="Times New Roman" pitchFamily="18" charset="0"/>
          </a:endParaRPr>
        </a:p>
      </dgm:t>
    </dgm:pt>
    <dgm:pt modelId="{5E15880D-91A7-4638-B254-D20942F0D662}" type="parTrans" cxnId="{0525A499-F40A-4A7C-A0DA-538F79E215E4}">
      <dgm:prSet/>
      <dgm:spPr/>
      <dgm:t>
        <a:bodyPr/>
        <a:lstStyle/>
        <a:p>
          <a:endParaRPr lang="en-IN"/>
        </a:p>
      </dgm:t>
    </dgm:pt>
    <dgm:pt modelId="{49A6BB41-DC3F-4ACA-8690-32FFF1D51D34}" type="sibTrans" cxnId="{0525A499-F40A-4A7C-A0DA-538F79E215E4}">
      <dgm:prSet/>
      <dgm:spPr/>
      <dgm:t>
        <a:bodyPr/>
        <a:lstStyle/>
        <a:p>
          <a:endParaRPr lang="en-IN"/>
        </a:p>
      </dgm:t>
    </dgm:pt>
    <dgm:pt modelId="{BB8A20AB-182B-4FE3-8CD2-B52EE8D819EF}">
      <dgm:prSet custT="1"/>
      <dgm:spPr/>
      <dgm:t>
        <a:bodyPr/>
        <a:lstStyle/>
        <a:p>
          <a:r>
            <a:rPr lang="en-US" altLang="en-US" sz="2000" b="1">
              <a:latin typeface="+mn-lt"/>
              <a:cs typeface="Times New Roman" pitchFamily="18" charset="0"/>
            </a:rPr>
            <a:t>Implement Biomedical waste management policy</a:t>
          </a:r>
          <a:endParaRPr lang="en-US" altLang="en-US" sz="2000" b="1" dirty="0">
            <a:latin typeface="+mn-lt"/>
            <a:cs typeface="Times New Roman" pitchFamily="18" charset="0"/>
          </a:endParaRPr>
        </a:p>
      </dgm:t>
    </dgm:pt>
    <dgm:pt modelId="{DB352A04-9E43-4835-985B-2D4F7DADBB3E}" type="parTrans" cxnId="{5752B345-73BE-4BAA-A8F2-16C70F43AAAB}">
      <dgm:prSet/>
      <dgm:spPr/>
      <dgm:t>
        <a:bodyPr/>
        <a:lstStyle/>
        <a:p>
          <a:endParaRPr lang="en-IN"/>
        </a:p>
      </dgm:t>
    </dgm:pt>
    <dgm:pt modelId="{E4C95FEF-C963-466B-A24E-08F9C1D889DA}" type="sibTrans" cxnId="{5752B345-73BE-4BAA-A8F2-16C70F43AAAB}">
      <dgm:prSet/>
      <dgm:spPr/>
      <dgm:t>
        <a:bodyPr/>
        <a:lstStyle/>
        <a:p>
          <a:endParaRPr lang="en-IN"/>
        </a:p>
      </dgm:t>
    </dgm:pt>
    <dgm:pt modelId="{162E5755-F4EE-4DEF-8501-2E703E68C755}">
      <dgm:prSet phldrT="[Text]" custT="1"/>
      <dgm:spPr/>
      <dgm:t>
        <a:bodyPr/>
        <a:lstStyle/>
        <a:p>
          <a:r>
            <a:rPr lang="en-US" sz="2000" b="1">
              <a:latin typeface="+mn-lt"/>
            </a:rPr>
            <a:t>Monitor for any clustering of cases &amp; inform DSU</a:t>
          </a:r>
          <a:endParaRPr lang="en-US" sz="2000" b="1" dirty="0">
            <a:latin typeface="+mn-lt"/>
          </a:endParaRPr>
        </a:p>
      </dgm:t>
    </dgm:pt>
    <dgm:pt modelId="{878B6921-A75A-4419-99CE-3C3F8A37B511}" type="parTrans" cxnId="{F504FF7F-31E6-40F7-81FE-D4E3EFA17722}">
      <dgm:prSet/>
      <dgm:spPr/>
      <dgm:t>
        <a:bodyPr/>
        <a:lstStyle/>
        <a:p>
          <a:endParaRPr lang="en-IN"/>
        </a:p>
      </dgm:t>
    </dgm:pt>
    <dgm:pt modelId="{D3A7AE2A-62A3-4C10-B871-337AA5C2B623}" type="sibTrans" cxnId="{F504FF7F-31E6-40F7-81FE-D4E3EFA17722}">
      <dgm:prSet/>
      <dgm:spPr/>
      <dgm:t>
        <a:bodyPr/>
        <a:lstStyle/>
        <a:p>
          <a:endParaRPr lang="en-IN"/>
        </a:p>
      </dgm:t>
    </dgm:pt>
    <dgm:pt modelId="{147FFD09-2568-4D16-9791-C36C70C86394}" type="pres">
      <dgm:prSet presAssocID="{E0E3945D-F524-4515-81FF-EE77B5E3CDD3}" presName="linear" presStyleCnt="0">
        <dgm:presLayoutVars>
          <dgm:dir/>
          <dgm:animLvl val="lvl"/>
          <dgm:resizeHandles val="exact"/>
        </dgm:presLayoutVars>
      </dgm:prSet>
      <dgm:spPr/>
    </dgm:pt>
    <dgm:pt modelId="{13DBDECC-1489-4B97-BB20-53387F0900B9}" type="pres">
      <dgm:prSet presAssocID="{1F31566C-0518-461A-AF68-351747B0CE89}" presName="parentLin" presStyleCnt="0"/>
      <dgm:spPr/>
    </dgm:pt>
    <dgm:pt modelId="{3120C3A7-BDA3-434E-866D-26714921382D}" type="pres">
      <dgm:prSet presAssocID="{1F31566C-0518-461A-AF68-351747B0CE89}" presName="parentLeftMargin" presStyleLbl="node1" presStyleIdx="0" presStyleCnt="6"/>
      <dgm:spPr/>
    </dgm:pt>
    <dgm:pt modelId="{9A8F18EA-616A-42EB-8B10-61301BB803EB}" type="pres">
      <dgm:prSet presAssocID="{1F31566C-0518-461A-AF68-351747B0CE8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53CB296-F12E-46DB-AA47-1C69E149CDFF}" type="pres">
      <dgm:prSet presAssocID="{1F31566C-0518-461A-AF68-351747B0CE89}" presName="negativeSpace" presStyleCnt="0"/>
      <dgm:spPr/>
    </dgm:pt>
    <dgm:pt modelId="{32FDD1C3-C672-4895-9A0B-671E51363C3A}" type="pres">
      <dgm:prSet presAssocID="{1F31566C-0518-461A-AF68-351747B0CE89}" presName="childText" presStyleLbl="conFgAcc1" presStyleIdx="0" presStyleCnt="6">
        <dgm:presLayoutVars>
          <dgm:bulletEnabled val="1"/>
        </dgm:presLayoutVars>
      </dgm:prSet>
      <dgm:spPr/>
    </dgm:pt>
    <dgm:pt modelId="{B69A868B-91AF-4160-AE99-A20AAFE2BE06}" type="pres">
      <dgm:prSet presAssocID="{C076918D-F26D-4B09-AF6D-FCA9C4C87A5D}" presName="spaceBetweenRectangles" presStyleCnt="0"/>
      <dgm:spPr/>
    </dgm:pt>
    <dgm:pt modelId="{FCA9D442-66CE-4083-AE90-301A142097F9}" type="pres">
      <dgm:prSet presAssocID="{BB8A20AB-182B-4FE3-8CD2-B52EE8D819EF}" presName="parentLin" presStyleCnt="0"/>
      <dgm:spPr/>
    </dgm:pt>
    <dgm:pt modelId="{9E269774-0AAC-4882-BB92-8A62B3D8C808}" type="pres">
      <dgm:prSet presAssocID="{BB8A20AB-182B-4FE3-8CD2-B52EE8D819EF}" presName="parentLeftMargin" presStyleLbl="node1" presStyleIdx="0" presStyleCnt="6"/>
      <dgm:spPr/>
    </dgm:pt>
    <dgm:pt modelId="{B6C93FC5-290C-4250-9D99-CE3D589C9679}" type="pres">
      <dgm:prSet presAssocID="{BB8A20AB-182B-4FE3-8CD2-B52EE8D819E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CF122F0-C9D3-47CB-A7A0-33731CFDEF88}" type="pres">
      <dgm:prSet presAssocID="{BB8A20AB-182B-4FE3-8CD2-B52EE8D819EF}" presName="negativeSpace" presStyleCnt="0"/>
      <dgm:spPr/>
    </dgm:pt>
    <dgm:pt modelId="{99C3401B-0F19-4F45-B6BA-0E5FBC55EA1D}" type="pres">
      <dgm:prSet presAssocID="{BB8A20AB-182B-4FE3-8CD2-B52EE8D819EF}" presName="childText" presStyleLbl="conFgAcc1" presStyleIdx="1" presStyleCnt="6">
        <dgm:presLayoutVars>
          <dgm:bulletEnabled val="1"/>
        </dgm:presLayoutVars>
      </dgm:prSet>
      <dgm:spPr/>
    </dgm:pt>
    <dgm:pt modelId="{13033DBA-40A3-4E00-986E-202354FC64A9}" type="pres">
      <dgm:prSet presAssocID="{E4C95FEF-C963-466B-A24E-08F9C1D889DA}" presName="spaceBetweenRectangles" presStyleCnt="0"/>
      <dgm:spPr/>
    </dgm:pt>
    <dgm:pt modelId="{90E8FBAC-3D28-4D60-90E1-3E4615467FE5}" type="pres">
      <dgm:prSet presAssocID="{A2D4108D-BD75-495F-AFB3-C2538126127A}" presName="parentLin" presStyleCnt="0"/>
      <dgm:spPr/>
    </dgm:pt>
    <dgm:pt modelId="{68369033-1C67-49E6-BBEB-969D462ABF29}" type="pres">
      <dgm:prSet presAssocID="{A2D4108D-BD75-495F-AFB3-C2538126127A}" presName="parentLeftMargin" presStyleLbl="node1" presStyleIdx="1" presStyleCnt="6"/>
      <dgm:spPr/>
    </dgm:pt>
    <dgm:pt modelId="{F28F4A78-0808-4CEA-AF91-4F0F693C834F}" type="pres">
      <dgm:prSet presAssocID="{A2D4108D-BD75-495F-AFB3-C2538126127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32837E-8333-4322-A506-C3FE3DA21EDA}" type="pres">
      <dgm:prSet presAssocID="{A2D4108D-BD75-495F-AFB3-C2538126127A}" presName="negativeSpace" presStyleCnt="0"/>
      <dgm:spPr/>
    </dgm:pt>
    <dgm:pt modelId="{6332530C-BBD5-4170-8EFB-72CF7749BE49}" type="pres">
      <dgm:prSet presAssocID="{A2D4108D-BD75-495F-AFB3-C2538126127A}" presName="childText" presStyleLbl="conFgAcc1" presStyleIdx="2" presStyleCnt="6">
        <dgm:presLayoutVars>
          <dgm:bulletEnabled val="1"/>
        </dgm:presLayoutVars>
      </dgm:prSet>
      <dgm:spPr/>
    </dgm:pt>
    <dgm:pt modelId="{B825BFC2-BF58-4A68-8608-F5F917C44B6E}" type="pres">
      <dgm:prSet presAssocID="{26EC67E7-2E67-4D49-AC1C-7758B0591BA8}" presName="spaceBetweenRectangles" presStyleCnt="0"/>
      <dgm:spPr/>
    </dgm:pt>
    <dgm:pt modelId="{A3E61272-A4B6-4C04-B0AA-2D2B39E0A30A}" type="pres">
      <dgm:prSet presAssocID="{42924988-32AB-4777-94CD-093DC503E8AA}" presName="parentLin" presStyleCnt="0"/>
      <dgm:spPr/>
    </dgm:pt>
    <dgm:pt modelId="{399572D2-8B55-4D8F-B0C5-A3E8112C8A54}" type="pres">
      <dgm:prSet presAssocID="{42924988-32AB-4777-94CD-093DC503E8AA}" presName="parentLeftMargin" presStyleLbl="node1" presStyleIdx="2" presStyleCnt="6"/>
      <dgm:spPr/>
    </dgm:pt>
    <dgm:pt modelId="{03C501A8-0C0B-435B-8BB8-CC69EB8989E3}" type="pres">
      <dgm:prSet presAssocID="{42924988-32AB-4777-94CD-093DC503E8A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94C2476-E820-47CB-867D-ABAC9416D6B3}" type="pres">
      <dgm:prSet presAssocID="{42924988-32AB-4777-94CD-093DC503E8AA}" presName="negativeSpace" presStyleCnt="0"/>
      <dgm:spPr/>
    </dgm:pt>
    <dgm:pt modelId="{9AE2AEC1-4D1E-4D41-9E2B-33E672DB95A0}" type="pres">
      <dgm:prSet presAssocID="{42924988-32AB-4777-94CD-093DC503E8AA}" presName="childText" presStyleLbl="conFgAcc1" presStyleIdx="3" presStyleCnt="6">
        <dgm:presLayoutVars>
          <dgm:bulletEnabled val="1"/>
        </dgm:presLayoutVars>
      </dgm:prSet>
      <dgm:spPr/>
    </dgm:pt>
    <dgm:pt modelId="{4FC4B526-C55D-4AD1-B399-2A3E6D2D5EF7}" type="pres">
      <dgm:prSet presAssocID="{49A6BB41-DC3F-4ACA-8690-32FFF1D51D34}" presName="spaceBetweenRectangles" presStyleCnt="0"/>
      <dgm:spPr/>
    </dgm:pt>
    <dgm:pt modelId="{06494FEB-60E6-425E-ACAC-A4B5B2037940}" type="pres">
      <dgm:prSet presAssocID="{162E5755-F4EE-4DEF-8501-2E703E68C755}" presName="parentLin" presStyleCnt="0"/>
      <dgm:spPr/>
    </dgm:pt>
    <dgm:pt modelId="{7960EC3F-FB50-4500-9825-DA2B343DD583}" type="pres">
      <dgm:prSet presAssocID="{162E5755-F4EE-4DEF-8501-2E703E68C755}" presName="parentLeftMargin" presStyleLbl="node1" presStyleIdx="3" presStyleCnt="6"/>
      <dgm:spPr/>
    </dgm:pt>
    <dgm:pt modelId="{5FCC2FEF-4A15-4B4E-BE15-D475CABDF1A7}" type="pres">
      <dgm:prSet presAssocID="{162E5755-F4EE-4DEF-8501-2E703E68C75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43CE70-E417-42A2-B317-46C9A00C60AE}" type="pres">
      <dgm:prSet presAssocID="{162E5755-F4EE-4DEF-8501-2E703E68C755}" presName="negativeSpace" presStyleCnt="0"/>
      <dgm:spPr/>
    </dgm:pt>
    <dgm:pt modelId="{01F25CD6-D557-48BE-9BF4-D1BB3C04272F}" type="pres">
      <dgm:prSet presAssocID="{162E5755-F4EE-4DEF-8501-2E703E68C755}" presName="childText" presStyleLbl="conFgAcc1" presStyleIdx="4" presStyleCnt="6">
        <dgm:presLayoutVars>
          <dgm:bulletEnabled val="1"/>
        </dgm:presLayoutVars>
      </dgm:prSet>
      <dgm:spPr/>
    </dgm:pt>
    <dgm:pt modelId="{0B6EF320-4E69-4929-BD0D-91D132244C59}" type="pres">
      <dgm:prSet presAssocID="{D3A7AE2A-62A3-4C10-B871-337AA5C2B623}" presName="spaceBetweenRectangles" presStyleCnt="0"/>
      <dgm:spPr/>
    </dgm:pt>
    <dgm:pt modelId="{5E605508-8662-4A69-832E-90764E5379A4}" type="pres">
      <dgm:prSet presAssocID="{DF2591C3-F6F2-4C9A-8AA7-1EDB782877B7}" presName="parentLin" presStyleCnt="0"/>
      <dgm:spPr/>
    </dgm:pt>
    <dgm:pt modelId="{45179F0B-C563-4C59-B1FB-541C9B484C57}" type="pres">
      <dgm:prSet presAssocID="{DF2591C3-F6F2-4C9A-8AA7-1EDB782877B7}" presName="parentLeftMargin" presStyleLbl="node1" presStyleIdx="4" presStyleCnt="6"/>
      <dgm:spPr/>
    </dgm:pt>
    <dgm:pt modelId="{492B697A-FDE7-4E23-8587-FA9CA76CCB91}" type="pres">
      <dgm:prSet presAssocID="{DF2591C3-F6F2-4C9A-8AA7-1EDB782877B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578AAE0-5570-40ED-9A97-AB6D3A63ED91}" type="pres">
      <dgm:prSet presAssocID="{DF2591C3-F6F2-4C9A-8AA7-1EDB782877B7}" presName="negativeSpace" presStyleCnt="0"/>
      <dgm:spPr/>
    </dgm:pt>
    <dgm:pt modelId="{25782D5A-B962-4BB5-8C67-66117086E1FB}" type="pres">
      <dgm:prSet presAssocID="{DF2591C3-F6F2-4C9A-8AA7-1EDB782877B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3772F0A-C20A-461C-AAA2-C687ED3B47C9}" type="presOf" srcId="{1F31566C-0518-461A-AF68-351747B0CE89}" destId="{9A8F18EA-616A-42EB-8B10-61301BB803EB}" srcOrd="1" destOrd="0" presId="urn:microsoft.com/office/officeart/2005/8/layout/list1"/>
    <dgm:cxn modelId="{B7FB1B0F-9F00-43C6-A1D6-03710825F370}" type="presOf" srcId="{BB8A20AB-182B-4FE3-8CD2-B52EE8D819EF}" destId="{B6C93FC5-290C-4250-9D99-CE3D589C9679}" srcOrd="1" destOrd="0" presId="urn:microsoft.com/office/officeart/2005/8/layout/list1"/>
    <dgm:cxn modelId="{9066EC17-81B1-4FD6-949E-8791F6D7346B}" type="presOf" srcId="{A2D4108D-BD75-495F-AFB3-C2538126127A}" destId="{68369033-1C67-49E6-BBEB-969D462ABF29}" srcOrd="0" destOrd="0" presId="urn:microsoft.com/office/officeart/2005/8/layout/list1"/>
    <dgm:cxn modelId="{00C4C738-830B-429F-9009-E3227502C046}" type="presOf" srcId="{E0E3945D-F524-4515-81FF-EE77B5E3CDD3}" destId="{147FFD09-2568-4D16-9791-C36C70C86394}" srcOrd="0" destOrd="0" presId="urn:microsoft.com/office/officeart/2005/8/layout/list1"/>
    <dgm:cxn modelId="{07BAA33F-1C22-419C-894E-798DF1D1C29A}" srcId="{E0E3945D-F524-4515-81FF-EE77B5E3CDD3}" destId="{1F31566C-0518-461A-AF68-351747B0CE89}" srcOrd="0" destOrd="0" parTransId="{D7878E86-4C91-4AB4-894D-7D1B1617D618}" sibTransId="{C076918D-F26D-4B09-AF6D-FCA9C4C87A5D}"/>
    <dgm:cxn modelId="{5752B345-73BE-4BAA-A8F2-16C70F43AAAB}" srcId="{E0E3945D-F524-4515-81FF-EE77B5E3CDD3}" destId="{BB8A20AB-182B-4FE3-8CD2-B52EE8D819EF}" srcOrd="1" destOrd="0" parTransId="{DB352A04-9E43-4835-985B-2D4F7DADBB3E}" sibTransId="{E4C95FEF-C963-466B-A24E-08F9C1D889DA}"/>
    <dgm:cxn modelId="{7EA06458-BED5-4E15-AF78-32C00E34F4A3}" type="presOf" srcId="{42924988-32AB-4777-94CD-093DC503E8AA}" destId="{399572D2-8B55-4D8F-B0C5-A3E8112C8A54}" srcOrd="0" destOrd="0" presId="urn:microsoft.com/office/officeart/2005/8/layout/list1"/>
    <dgm:cxn modelId="{1B2C1870-9660-4019-BCA0-DD8FB2571BAB}" type="presOf" srcId="{BB8A20AB-182B-4FE3-8CD2-B52EE8D819EF}" destId="{9E269774-0AAC-4882-BB92-8A62B3D8C808}" srcOrd="0" destOrd="0" presId="urn:microsoft.com/office/officeart/2005/8/layout/list1"/>
    <dgm:cxn modelId="{9CBEA571-15B4-44C4-90A6-42E841AC7F45}" srcId="{E0E3945D-F524-4515-81FF-EE77B5E3CDD3}" destId="{A2D4108D-BD75-495F-AFB3-C2538126127A}" srcOrd="2" destOrd="0" parTransId="{16F7D064-0257-4332-9AA0-7A963CAC24AA}" sibTransId="{26EC67E7-2E67-4D49-AC1C-7758B0591BA8}"/>
    <dgm:cxn modelId="{F504FF7F-31E6-40F7-81FE-D4E3EFA17722}" srcId="{E0E3945D-F524-4515-81FF-EE77B5E3CDD3}" destId="{162E5755-F4EE-4DEF-8501-2E703E68C755}" srcOrd="4" destOrd="0" parTransId="{878B6921-A75A-4419-99CE-3C3F8A37B511}" sibTransId="{D3A7AE2A-62A3-4C10-B871-337AA5C2B623}"/>
    <dgm:cxn modelId="{0525A499-F40A-4A7C-A0DA-538F79E215E4}" srcId="{E0E3945D-F524-4515-81FF-EE77B5E3CDD3}" destId="{42924988-32AB-4777-94CD-093DC503E8AA}" srcOrd="3" destOrd="0" parTransId="{5E15880D-91A7-4638-B254-D20942F0D662}" sibTransId="{49A6BB41-DC3F-4ACA-8690-32FFF1D51D34}"/>
    <dgm:cxn modelId="{4DBD3DD6-1CA3-4881-92F0-AF49E8F073A0}" type="presOf" srcId="{162E5755-F4EE-4DEF-8501-2E703E68C755}" destId="{5FCC2FEF-4A15-4B4E-BE15-D475CABDF1A7}" srcOrd="1" destOrd="0" presId="urn:microsoft.com/office/officeart/2005/8/layout/list1"/>
    <dgm:cxn modelId="{8A3FC3DC-47B5-49C2-9969-AAA6E5CCA1D5}" type="presOf" srcId="{A2D4108D-BD75-495F-AFB3-C2538126127A}" destId="{F28F4A78-0808-4CEA-AF91-4F0F693C834F}" srcOrd="1" destOrd="0" presId="urn:microsoft.com/office/officeart/2005/8/layout/list1"/>
    <dgm:cxn modelId="{9842FBE0-9218-4E19-8288-DAC31491A12D}" type="presOf" srcId="{DF2591C3-F6F2-4C9A-8AA7-1EDB782877B7}" destId="{492B697A-FDE7-4E23-8587-FA9CA76CCB91}" srcOrd="1" destOrd="0" presId="urn:microsoft.com/office/officeart/2005/8/layout/list1"/>
    <dgm:cxn modelId="{57DE5BE9-E03A-43AA-9490-5F8EDC83E7AB}" srcId="{E0E3945D-F524-4515-81FF-EE77B5E3CDD3}" destId="{DF2591C3-F6F2-4C9A-8AA7-1EDB782877B7}" srcOrd="5" destOrd="0" parTransId="{360FCE3C-EE20-4D96-B180-62EC12DCB666}" sibTransId="{127D3381-85E7-412E-9B0F-0BB5E2DEE80C}"/>
    <dgm:cxn modelId="{28F8FEF3-048B-4E54-9402-6D821A871236}" type="presOf" srcId="{42924988-32AB-4777-94CD-093DC503E8AA}" destId="{03C501A8-0C0B-435B-8BB8-CC69EB8989E3}" srcOrd="1" destOrd="0" presId="urn:microsoft.com/office/officeart/2005/8/layout/list1"/>
    <dgm:cxn modelId="{8F421AF5-2CA8-42F1-B797-74C12A3EA91A}" type="presOf" srcId="{1F31566C-0518-461A-AF68-351747B0CE89}" destId="{3120C3A7-BDA3-434E-866D-26714921382D}" srcOrd="0" destOrd="0" presId="urn:microsoft.com/office/officeart/2005/8/layout/list1"/>
    <dgm:cxn modelId="{4A0236F5-9AFF-451E-9E81-55BA094CC002}" type="presOf" srcId="{DF2591C3-F6F2-4C9A-8AA7-1EDB782877B7}" destId="{45179F0B-C563-4C59-B1FB-541C9B484C57}" srcOrd="0" destOrd="0" presId="urn:microsoft.com/office/officeart/2005/8/layout/list1"/>
    <dgm:cxn modelId="{D5DBD4FA-C872-4B3B-B981-7E3060C9156B}" type="presOf" srcId="{162E5755-F4EE-4DEF-8501-2E703E68C755}" destId="{7960EC3F-FB50-4500-9825-DA2B343DD583}" srcOrd="0" destOrd="0" presId="urn:microsoft.com/office/officeart/2005/8/layout/list1"/>
    <dgm:cxn modelId="{18681850-1102-472A-9C25-67C2FC6ADF12}" type="presParOf" srcId="{147FFD09-2568-4D16-9791-C36C70C86394}" destId="{13DBDECC-1489-4B97-BB20-53387F0900B9}" srcOrd="0" destOrd="0" presId="urn:microsoft.com/office/officeart/2005/8/layout/list1"/>
    <dgm:cxn modelId="{2E4E4C72-6844-4941-82FE-0DCF9C1D778B}" type="presParOf" srcId="{13DBDECC-1489-4B97-BB20-53387F0900B9}" destId="{3120C3A7-BDA3-434E-866D-26714921382D}" srcOrd="0" destOrd="0" presId="urn:microsoft.com/office/officeart/2005/8/layout/list1"/>
    <dgm:cxn modelId="{E4058545-2538-44AE-9A9D-31D66342365C}" type="presParOf" srcId="{13DBDECC-1489-4B97-BB20-53387F0900B9}" destId="{9A8F18EA-616A-42EB-8B10-61301BB803EB}" srcOrd="1" destOrd="0" presId="urn:microsoft.com/office/officeart/2005/8/layout/list1"/>
    <dgm:cxn modelId="{9CFFE7FC-A8E6-4B24-A5BA-469FC0A8FED8}" type="presParOf" srcId="{147FFD09-2568-4D16-9791-C36C70C86394}" destId="{553CB296-F12E-46DB-AA47-1C69E149CDFF}" srcOrd="1" destOrd="0" presId="urn:microsoft.com/office/officeart/2005/8/layout/list1"/>
    <dgm:cxn modelId="{435A045E-1345-4477-BC35-3C53A8DFDFF7}" type="presParOf" srcId="{147FFD09-2568-4D16-9791-C36C70C86394}" destId="{32FDD1C3-C672-4895-9A0B-671E51363C3A}" srcOrd="2" destOrd="0" presId="urn:microsoft.com/office/officeart/2005/8/layout/list1"/>
    <dgm:cxn modelId="{2644DDE0-7346-45D4-88F1-9C2FF6E1993F}" type="presParOf" srcId="{147FFD09-2568-4D16-9791-C36C70C86394}" destId="{B69A868B-91AF-4160-AE99-A20AAFE2BE06}" srcOrd="3" destOrd="0" presId="urn:microsoft.com/office/officeart/2005/8/layout/list1"/>
    <dgm:cxn modelId="{3F14E13C-28F4-4A89-B6E8-9E6E4809B559}" type="presParOf" srcId="{147FFD09-2568-4D16-9791-C36C70C86394}" destId="{FCA9D442-66CE-4083-AE90-301A142097F9}" srcOrd="4" destOrd="0" presId="urn:microsoft.com/office/officeart/2005/8/layout/list1"/>
    <dgm:cxn modelId="{92E268B5-F64F-4229-846A-6E431D227762}" type="presParOf" srcId="{FCA9D442-66CE-4083-AE90-301A142097F9}" destId="{9E269774-0AAC-4882-BB92-8A62B3D8C808}" srcOrd="0" destOrd="0" presId="urn:microsoft.com/office/officeart/2005/8/layout/list1"/>
    <dgm:cxn modelId="{2347E934-7DFC-46E6-BBED-7DF888914466}" type="presParOf" srcId="{FCA9D442-66CE-4083-AE90-301A142097F9}" destId="{B6C93FC5-290C-4250-9D99-CE3D589C9679}" srcOrd="1" destOrd="0" presId="urn:microsoft.com/office/officeart/2005/8/layout/list1"/>
    <dgm:cxn modelId="{247D83CB-5D0E-4BA1-B2DD-A2DBD20BCC7E}" type="presParOf" srcId="{147FFD09-2568-4D16-9791-C36C70C86394}" destId="{ACF122F0-C9D3-47CB-A7A0-33731CFDEF88}" srcOrd="5" destOrd="0" presId="urn:microsoft.com/office/officeart/2005/8/layout/list1"/>
    <dgm:cxn modelId="{819DD429-5CFB-429F-8BEB-E10CF2B3D438}" type="presParOf" srcId="{147FFD09-2568-4D16-9791-C36C70C86394}" destId="{99C3401B-0F19-4F45-B6BA-0E5FBC55EA1D}" srcOrd="6" destOrd="0" presId="urn:microsoft.com/office/officeart/2005/8/layout/list1"/>
    <dgm:cxn modelId="{651199BE-9BD7-4148-B693-3E03AA196031}" type="presParOf" srcId="{147FFD09-2568-4D16-9791-C36C70C86394}" destId="{13033DBA-40A3-4E00-986E-202354FC64A9}" srcOrd="7" destOrd="0" presId="urn:microsoft.com/office/officeart/2005/8/layout/list1"/>
    <dgm:cxn modelId="{5D5CAA4B-0FB5-430E-9515-98BED0EA3CF2}" type="presParOf" srcId="{147FFD09-2568-4D16-9791-C36C70C86394}" destId="{90E8FBAC-3D28-4D60-90E1-3E4615467FE5}" srcOrd="8" destOrd="0" presId="urn:microsoft.com/office/officeart/2005/8/layout/list1"/>
    <dgm:cxn modelId="{D6CD9D13-0277-4138-8A52-3296AC7F46A6}" type="presParOf" srcId="{90E8FBAC-3D28-4D60-90E1-3E4615467FE5}" destId="{68369033-1C67-49E6-BBEB-969D462ABF29}" srcOrd="0" destOrd="0" presId="urn:microsoft.com/office/officeart/2005/8/layout/list1"/>
    <dgm:cxn modelId="{3BCFC178-8203-44C5-9AD4-ACF3C2E76832}" type="presParOf" srcId="{90E8FBAC-3D28-4D60-90E1-3E4615467FE5}" destId="{F28F4A78-0808-4CEA-AF91-4F0F693C834F}" srcOrd="1" destOrd="0" presId="urn:microsoft.com/office/officeart/2005/8/layout/list1"/>
    <dgm:cxn modelId="{27AE5E4C-DF48-4491-81D7-BD157A1A0FF8}" type="presParOf" srcId="{147FFD09-2568-4D16-9791-C36C70C86394}" destId="{6232837E-8333-4322-A506-C3FE3DA21EDA}" srcOrd="9" destOrd="0" presId="urn:microsoft.com/office/officeart/2005/8/layout/list1"/>
    <dgm:cxn modelId="{4FB17302-901B-472B-9417-80100AC22DFE}" type="presParOf" srcId="{147FFD09-2568-4D16-9791-C36C70C86394}" destId="{6332530C-BBD5-4170-8EFB-72CF7749BE49}" srcOrd="10" destOrd="0" presId="urn:microsoft.com/office/officeart/2005/8/layout/list1"/>
    <dgm:cxn modelId="{075FC1EA-4FF9-4976-A468-E17518FB1500}" type="presParOf" srcId="{147FFD09-2568-4D16-9791-C36C70C86394}" destId="{B825BFC2-BF58-4A68-8608-F5F917C44B6E}" srcOrd="11" destOrd="0" presId="urn:microsoft.com/office/officeart/2005/8/layout/list1"/>
    <dgm:cxn modelId="{EA44D6D2-0C72-4191-A7CA-0539AA8BBB74}" type="presParOf" srcId="{147FFD09-2568-4D16-9791-C36C70C86394}" destId="{A3E61272-A4B6-4C04-B0AA-2D2B39E0A30A}" srcOrd="12" destOrd="0" presId="urn:microsoft.com/office/officeart/2005/8/layout/list1"/>
    <dgm:cxn modelId="{12412654-D7C2-4707-971C-CF3A748A2F47}" type="presParOf" srcId="{A3E61272-A4B6-4C04-B0AA-2D2B39E0A30A}" destId="{399572D2-8B55-4D8F-B0C5-A3E8112C8A54}" srcOrd="0" destOrd="0" presId="urn:microsoft.com/office/officeart/2005/8/layout/list1"/>
    <dgm:cxn modelId="{9B37DDC5-32EC-45E2-A5DB-BA32383BE5B1}" type="presParOf" srcId="{A3E61272-A4B6-4C04-B0AA-2D2B39E0A30A}" destId="{03C501A8-0C0B-435B-8BB8-CC69EB8989E3}" srcOrd="1" destOrd="0" presId="urn:microsoft.com/office/officeart/2005/8/layout/list1"/>
    <dgm:cxn modelId="{74FC0A5A-455B-4F94-A3E8-198E0273DE73}" type="presParOf" srcId="{147FFD09-2568-4D16-9791-C36C70C86394}" destId="{494C2476-E820-47CB-867D-ABAC9416D6B3}" srcOrd="13" destOrd="0" presId="urn:microsoft.com/office/officeart/2005/8/layout/list1"/>
    <dgm:cxn modelId="{948E8EB6-5F0A-48C5-9B76-1363F5CDA38C}" type="presParOf" srcId="{147FFD09-2568-4D16-9791-C36C70C86394}" destId="{9AE2AEC1-4D1E-4D41-9E2B-33E672DB95A0}" srcOrd="14" destOrd="0" presId="urn:microsoft.com/office/officeart/2005/8/layout/list1"/>
    <dgm:cxn modelId="{1FDCF86E-9E31-4C7C-840A-DDE8E13B67D9}" type="presParOf" srcId="{147FFD09-2568-4D16-9791-C36C70C86394}" destId="{4FC4B526-C55D-4AD1-B399-2A3E6D2D5EF7}" srcOrd="15" destOrd="0" presId="urn:microsoft.com/office/officeart/2005/8/layout/list1"/>
    <dgm:cxn modelId="{568F624B-22EF-4EA8-BCBD-F4796EE73764}" type="presParOf" srcId="{147FFD09-2568-4D16-9791-C36C70C86394}" destId="{06494FEB-60E6-425E-ACAC-A4B5B2037940}" srcOrd="16" destOrd="0" presId="urn:microsoft.com/office/officeart/2005/8/layout/list1"/>
    <dgm:cxn modelId="{17081A85-813A-4ECB-AA7B-12B3ABAC5A55}" type="presParOf" srcId="{06494FEB-60E6-425E-ACAC-A4B5B2037940}" destId="{7960EC3F-FB50-4500-9825-DA2B343DD583}" srcOrd="0" destOrd="0" presId="urn:microsoft.com/office/officeart/2005/8/layout/list1"/>
    <dgm:cxn modelId="{EEC014DB-2715-4762-A71F-71090206D743}" type="presParOf" srcId="{06494FEB-60E6-425E-ACAC-A4B5B2037940}" destId="{5FCC2FEF-4A15-4B4E-BE15-D475CABDF1A7}" srcOrd="1" destOrd="0" presId="urn:microsoft.com/office/officeart/2005/8/layout/list1"/>
    <dgm:cxn modelId="{386534E4-2B03-4EC1-AA91-B1BD5817AEE2}" type="presParOf" srcId="{147FFD09-2568-4D16-9791-C36C70C86394}" destId="{5943CE70-E417-42A2-B317-46C9A00C60AE}" srcOrd="17" destOrd="0" presId="urn:microsoft.com/office/officeart/2005/8/layout/list1"/>
    <dgm:cxn modelId="{EE7981D9-F280-44CA-9520-250516A544EA}" type="presParOf" srcId="{147FFD09-2568-4D16-9791-C36C70C86394}" destId="{01F25CD6-D557-48BE-9BF4-D1BB3C04272F}" srcOrd="18" destOrd="0" presId="urn:microsoft.com/office/officeart/2005/8/layout/list1"/>
    <dgm:cxn modelId="{97B672A7-EBA1-4EE8-9702-B2DA5FB03086}" type="presParOf" srcId="{147FFD09-2568-4D16-9791-C36C70C86394}" destId="{0B6EF320-4E69-4929-BD0D-91D132244C59}" srcOrd="19" destOrd="0" presId="urn:microsoft.com/office/officeart/2005/8/layout/list1"/>
    <dgm:cxn modelId="{7F27CD88-88C1-4196-8173-E2477E0BE1B6}" type="presParOf" srcId="{147FFD09-2568-4D16-9791-C36C70C86394}" destId="{5E605508-8662-4A69-832E-90764E5379A4}" srcOrd="20" destOrd="0" presId="urn:microsoft.com/office/officeart/2005/8/layout/list1"/>
    <dgm:cxn modelId="{B4B82BF3-08B0-44DF-9674-8863779E8559}" type="presParOf" srcId="{5E605508-8662-4A69-832E-90764E5379A4}" destId="{45179F0B-C563-4C59-B1FB-541C9B484C57}" srcOrd="0" destOrd="0" presId="urn:microsoft.com/office/officeart/2005/8/layout/list1"/>
    <dgm:cxn modelId="{4CC28B38-D623-4795-9134-6918A643AC2F}" type="presParOf" srcId="{5E605508-8662-4A69-832E-90764E5379A4}" destId="{492B697A-FDE7-4E23-8587-FA9CA76CCB91}" srcOrd="1" destOrd="0" presId="urn:microsoft.com/office/officeart/2005/8/layout/list1"/>
    <dgm:cxn modelId="{E71B8AA4-7BB2-4D09-B200-EE4A15E121EB}" type="presParOf" srcId="{147FFD09-2568-4D16-9791-C36C70C86394}" destId="{8578AAE0-5570-40ED-9A97-AB6D3A63ED91}" srcOrd="21" destOrd="0" presId="urn:microsoft.com/office/officeart/2005/8/layout/list1"/>
    <dgm:cxn modelId="{140C3930-60FB-4408-928B-4F9A47D9358E}" type="presParOf" srcId="{147FFD09-2568-4D16-9791-C36C70C86394}" destId="{25782D5A-B962-4BB5-8C67-66117086E1F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C32D4F-A84F-493B-8ED3-A98196483B55}" type="doc">
      <dgm:prSet loTypeId="urn:microsoft.com/office/officeart/2005/8/layout/h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B360F0-75F7-4297-A1CB-E41D95747C21}">
      <dgm:prSet phldrT="[Text]" custT="1"/>
      <dgm:spPr/>
      <dgm:t>
        <a:bodyPr/>
        <a:lstStyle/>
        <a:p>
          <a:r>
            <a:rPr lang="en-GB" sz="2400" b="1" dirty="0"/>
            <a:t>MICROSCOPY</a:t>
          </a:r>
          <a:endParaRPr lang="en-GB" sz="1800" b="1" dirty="0"/>
        </a:p>
      </dgm:t>
    </dgm:pt>
    <dgm:pt modelId="{548A844D-1F0A-4A8E-BC80-A46995E26C91}" type="parTrans" cxnId="{5F8423AC-6781-4B43-974C-F27196DEF67C}">
      <dgm:prSet/>
      <dgm:spPr/>
      <dgm:t>
        <a:bodyPr/>
        <a:lstStyle/>
        <a:p>
          <a:endParaRPr lang="en-US"/>
        </a:p>
      </dgm:t>
    </dgm:pt>
    <dgm:pt modelId="{9176F12E-0C56-42D0-8F12-E370B51F7CE4}" type="sibTrans" cxnId="{5F8423AC-6781-4B43-974C-F27196DEF67C}">
      <dgm:prSet/>
      <dgm:spPr/>
      <dgm:t>
        <a:bodyPr/>
        <a:lstStyle/>
        <a:p>
          <a:endParaRPr lang="en-US"/>
        </a:p>
      </dgm:t>
    </dgm:pt>
    <dgm:pt modelId="{F855F07C-1AA9-4A18-9369-0A4820D508E9}">
      <dgm:prSet custT="1"/>
      <dgm:spPr/>
      <dgm:t>
        <a:bodyPr/>
        <a:lstStyle/>
        <a:p>
          <a:r>
            <a:rPr lang="en-US" sz="2400" b="1" dirty="0"/>
            <a:t>BACTERIAL CULTURE</a:t>
          </a:r>
          <a:r>
            <a:rPr lang="en-US" sz="1800" b="1" dirty="0"/>
            <a:t> </a:t>
          </a:r>
        </a:p>
      </dgm:t>
    </dgm:pt>
    <dgm:pt modelId="{9E3BCC6D-7CB5-47CA-B0E3-954DD86A9CE4}" type="parTrans" cxnId="{D6246C8A-260D-4720-AA36-4B11A45AE5D1}">
      <dgm:prSet/>
      <dgm:spPr/>
      <dgm:t>
        <a:bodyPr/>
        <a:lstStyle/>
        <a:p>
          <a:endParaRPr lang="en-US"/>
        </a:p>
      </dgm:t>
    </dgm:pt>
    <dgm:pt modelId="{63D91CCB-17DA-4919-89BD-13179ED987A2}" type="sibTrans" cxnId="{D6246C8A-260D-4720-AA36-4B11A45AE5D1}">
      <dgm:prSet/>
      <dgm:spPr/>
      <dgm:t>
        <a:bodyPr/>
        <a:lstStyle/>
        <a:p>
          <a:endParaRPr lang="en-US"/>
        </a:p>
      </dgm:t>
    </dgm:pt>
    <dgm:pt modelId="{253EF3AD-6B69-4883-A0A4-802DAC74AA2D}">
      <dgm:prSet custT="1"/>
      <dgm:spPr/>
      <dgm:t>
        <a:bodyPr/>
        <a:lstStyle/>
        <a:p>
          <a:r>
            <a:rPr lang="en-US" sz="2400" b="1"/>
            <a:t> SEROLOGY </a:t>
          </a:r>
          <a:r>
            <a:rPr lang="en-US" sz="1800" b="1"/>
            <a:t> </a:t>
          </a:r>
          <a:endParaRPr lang="en-US" sz="1800" b="1" dirty="0"/>
        </a:p>
      </dgm:t>
    </dgm:pt>
    <dgm:pt modelId="{AFB845A9-DA47-49A6-9E13-677E3E355D19}" type="parTrans" cxnId="{A4C5D5DC-72C0-4967-8546-0E2EB2730794}">
      <dgm:prSet/>
      <dgm:spPr/>
      <dgm:t>
        <a:bodyPr/>
        <a:lstStyle/>
        <a:p>
          <a:endParaRPr lang="en-US"/>
        </a:p>
      </dgm:t>
    </dgm:pt>
    <dgm:pt modelId="{8AE584BF-C9BB-4104-B92A-554219F283E3}" type="sibTrans" cxnId="{A4C5D5DC-72C0-4967-8546-0E2EB2730794}">
      <dgm:prSet/>
      <dgm:spPr/>
      <dgm:t>
        <a:bodyPr/>
        <a:lstStyle/>
        <a:p>
          <a:endParaRPr lang="en-US"/>
        </a:p>
      </dgm:t>
    </dgm:pt>
    <dgm:pt modelId="{AA67A411-258E-4749-B5B3-172554A385F7}">
      <dgm:prSet custT="1"/>
      <dgm:spPr/>
      <dgm:t>
        <a:bodyPr/>
        <a:lstStyle/>
        <a:p>
          <a:r>
            <a:rPr lang="en-US" sz="1600" b="0" dirty="0"/>
            <a:t>WIDAL (Slide/Tube)-Enteric fever</a:t>
          </a:r>
        </a:p>
      </dgm:t>
    </dgm:pt>
    <dgm:pt modelId="{C89B7642-D111-49BC-8EC6-5AD5EE933E99}" type="parTrans" cxnId="{C7383EF8-F2B1-437F-8A92-53A9142B7CED}">
      <dgm:prSet/>
      <dgm:spPr/>
      <dgm:t>
        <a:bodyPr/>
        <a:lstStyle/>
        <a:p>
          <a:endParaRPr lang="en-US"/>
        </a:p>
      </dgm:t>
    </dgm:pt>
    <dgm:pt modelId="{C995B3AA-4222-41AE-B0D6-4E6F5DB20222}" type="sibTrans" cxnId="{C7383EF8-F2B1-437F-8A92-53A9142B7CED}">
      <dgm:prSet/>
      <dgm:spPr/>
      <dgm:t>
        <a:bodyPr/>
        <a:lstStyle/>
        <a:p>
          <a:endParaRPr lang="en-US"/>
        </a:p>
      </dgm:t>
    </dgm:pt>
    <dgm:pt modelId="{D5BE6BDC-D981-4443-8D2A-609997C97063}">
      <dgm:prSet custT="1"/>
      <dgm:spPr/>
      <dgm:t>
        <a:bodyPr/>
        <a:lstStyle/>
        <a:p>
          <a:r>
            <a:rPr lang="en-US" sz="1600" b="0" dirty="0"/>
            <a:t>Rapid Latex Agglutination </a:t>
          </a:r>
          <a:r>
            <a:rPr lang="en-GB" sz="1600" b="0" dirty="0"/>
            <a:t>Meningococcal Meningitis </a:t>
          </a:r>
          <a:r>
            <a:rPr lang="en-US" sz="1600" b="0" dirty="0"/>
            <a:t> </a:t>
          </a:r>
        </a:p>
      </dgm:t>
    </dgm:pt>
    <dgm:pt modelId="{A4BFA689-1048-4451-BE78-C223FA202591}" type="parTrans" cxnId="{7CFA0B3A-3C27-4F90-A98A-5FD1C621F56D}">
      <dgm:prSet/>
      <dgm:spPr/>
      <dgm:t>
        <a:bodyPr/>
        <a:lstStyle/>
        <a:p>
          <a:endParaRPr lang="en-IN"/>
        </a:p>
      </dgm:t>
    </dgm:pt>
    <dgm:pt modelId="{15C207D4-178A-4E32-BFC7-13B73F05DABC}" type="sibTrans" cxnId="{7CFA0B3A-3C27-4F90-A98A-5FD1C621F56D}">
      <dgm:prSet/>
      <dgm:spPr/>
      <dgm:t>
        <a:bodyPr/>
        <a:lstStyle/>
        <a:p>
          <a:endParaRPr lang="en-IN"/>
        </a:p>
      </dgm:t>
    </dgm:pt>
    <dgm:pt modelId="{842900F5-4ED9-465A-8391-4A7DFFCF658A}">
      <dgm:prSet custT="1"/>
      <dgm:spPr/>
      <dgm:t>
        <a:bodyPr/>
        <a:lstStyle/>
        <a:p>
          <a:r>
            <a:rPr lang="en-US" sz="1600" b="0" dirty="0"/>
            <a:t>ELISA: Hepatitis A &amp; E, Dengue </a:t>
          </a:r>
          <a:r>
            <a:rPr lang="en-GB" sz="1600" b="0" dirty="0"/>
            <a:t>Chikungunya, </a:t>
          </a:r>
          <a:r>
            <a:rPr lang="en-US" sz="1600" b="0" dirty="0"/>
            <a:t>Measles </a:t>
          </a:r>
        </a:p>
      </dgm:t>
    </dgm:pt>
    <dgm:pt modelId="{EBA8B677-8D1A-4F35-96B3-7E5850682755}" type="parTrans" cxnId="{3DDD44DD-F873-4125-8EDE-784AA0BA1F49}">
      <dgm:prSet/>
      <dgm:spPr/>
      <dgm:t>
        <a:bodyPr/>
        <a:lstStyle/>
        <a:p>
          <a:endParaRPr lang="en-IN"/>
        </a:p>
      </dgm:t>
    </dgm:pt>
    <dgm:pt modelId="{4E6D2225-75CC-49E0-B012-6A18F720424B}" type="sibTrans" cxnId="{3DDD44DD-F873-4125-8EDE-784AA0BA1F49}">
      <dgm:prSet/>
      <dgm:spPr/>
      <dgm:t>
        <a:bodyPr/>
        <a:lstStyle/>
        <a:p>
          <a:endParaRPr lang="en-IN"/>
        </a:p>
      </dgm:t>
    </dgm:pt>
    <dgm:pt modelId="{85802C63-D233-473C-A2A7-7321469D5620}">
      <dgm:prSet custScaleX="123773" custScaleY="115972" custT="1" custLinFactNeighborX="4570" custLinFactNeighborY="6057"/>
      <dgm:spPr/>
      <dgm:t>
        <a:bodyPr/>
        <a:lstStyle/>
        <a:p>
          <a:r>
            <a:rPr lang="en-US" sz="1600" b="0" dirty="0"/>
            <a:t>Rapid Ag Test:  Leptospirosis, Scrub Typhus</a:t>
          </a:r>
          <a:endParaRPr lang="en-IN" sz="1600" b="0" dirty="0">
            <a:solidFill>
              <a:schemeClr val="tx1"/>
            </a:solidFill>
          </a:endParaRPr>
        </a:p>
      </dgm:t>
    </dgm:pt>
    <dgm:pt modelId="{2D1CC867-CC10-4A8A-B539-981AAD0A1599}" type="parTrans" cxnId="{D83B8A25-57DD-46C4-9DAA-E11542E4B869}">
      <dgm:prSet/>
      <dgm:spPr/>
      <dgm:t>
        <a:bodyPr/>
        <a:lstStyle/>
        <a:p>
          <a:endParaRPr lang="en-IN"/>
        </a:p>
      </dgm:t>
    </dgm:pt>
    <dgm:pt modelId="{1D51C869-F274-40BF-B379-FE0D2623401A}" type="sibTrans" cxnId="{D83B8A25-57DD-46C4-9DAA-E11542E4B869}">
      <dgm:prSet/>
      <dgm:spPr/>
      <dgm:t>
        <a:bodyPr/>
        <a:lstStyle/>
        <a:p>
          <a:endParaRPr lang="en-IN"/>
        </a:p>
      </dgm:t>
    </dgm:pt>
    <dgm:pt modelId="{A72FA1C5-02EE-45B7-97ED-7B72ADBFB591}">
      <dgm:prSet custT="1"/>
      <dgm:spPr/>
      <dgm:t>
        <a:bodyPr/>
        <a:lstStyle/>
        <a:p>
          <a:r>
            <a:rPr lang="en-US" sz="1600" b="0" dirty="0"/>
            <a:t>Throat culture -Diphtheria</a:t>
          </a:r>
        </a:p>
      </dgm:t>
    </dgm:pt>
    <dgm:pt modelId="{15A09F7F-5FA1-4C2C-9AF2-8A284B63B57A}" type="parTrans" cxnId="{76002E47-4832-4FD7-B677-9FD9787E0BD1}">
      <dgm:prSet/>
      <dgm:spPr/>
      <dgm:t>
        <a:bodyPr/>
        <a:lstStyle/>
        <a:p>
          <a:endParaRPr lang="en-IN"/>
        </a:p>
      </dgm:t>
    </dgm:pt>
    <dgm:pt modelId="{3310BB31-D40E-4046-8BAF-81D910D74303}" type="sibTrans" cxnId="{76002E47-4832-4FD7-B677-9FD9787E0BD1}">
      <dgm:prSet/>
      <dgm:spPr/>
      <dgm:t>
        <a:bodyPr/>
        <a:lstStyle/>
        <a:p>
          <a:endParaRPr lang="en-IN"/>
        </a:p>
      </dgm:t>
    </dgm:pt>
    <dgm:pt modelId="{90CA5FD5-8F14-4209-98E6-FBB5E89FCC8F}">
      <dgm:prSet custT="1"/>
      <dgm:spPr/>
      <dgm:t>
        <a:bodyPr anchor="t"/>
        <a:lstStyle/>
        <a:p>
          <a:r>
            <a:rPr lang="en-US" sz="1600" b="0" dirty="0"/>
            <a:t>Direct wet mount smear – Stool- Hanging drop -Cholera</a:t>
          </a:r>
        </a:p>
      </dgm:t>
    </dgm:pt>
    <dgm:pt modelId="{C3B49446-7BEF-40FF-AF73-0E6DCE7E5158}" type="parTrans" cxnId="{32977579-D0DF-4F69-917C-770328F3110A}">
      <dgm:prSet/>
      <dgm:spPr/>
      <dgm:t>
        <a:bodyPr/>
        <a:lstStyle/>
        <a:p>
          <a:endParaRPr lang="en-IN"/>
        </a:p>
      </dgm:t>
    </dgm:pt>
    <dgm:pt modelId="{D9FBD59B-3C92-4553-BE9B-50AA3E5D1F12}" type="sibTrans" cxnId="{32977579-D0DF-4F69-917C-770328F3110A}">
      <dgm:prSet/>
      <dgm:spPr/>
      <dgm:t>
        <a:bodyPr/>
        <a:lstStyle/>
        <a:p>
          <a:endParaRPr lang="en-IN"/>
        </a:p>
      </dgm:t>
    </dgm:pt>
    <dgm:pt modelId="{11594CE1-0ADB-4BDF-98F0-C62A931BBEDA}">
      <dgm:prSet custT="1"/>
      <dgm:spPr/>
      <dgm:t>
        <a:bodyPr/>
        <a:lstStyle/>
        <a:p>
          <a:r>
            <a:rPr lang="en-US" sz="1600" b="0" dirty="0"/>
            <a:t>Stool culture: Cholera (</a:t>
          </a:r>
          <a:r>
            <a:rPr lang="en-US" sz="1600" b="0" i="1" dirty="0"/>
            <a:t>Vibrio cholera</a:t>
          </a:r>
          <a:r>
            <a:rPr lang="en-US" sz="1600" b="0" dirty="0"/>
            <a:t>), Other common </a:t>
          </a:r>
          <a:r>
            <a:rPr lang="en-US" sz="1600" b="0" dirty="0" err="1"/>
            <a:t>Enteropathogens</a:t>
          </a:r>
          <a:endParaRPr lang="en-US" sz="1600" b="0" dirty="0"/>
        </a:p>
      </dgm:t>
    </dgm:pt>
    <dgm:pt modelId="{D821705B-47DD-46F4-A22A-924438F9685D}" type="parTrans" cxnId="{9DE12268-DF88-4D2E-B840-4A2C92F479D5}">
      <dgm:prSet/>
      <dgm:spPr/>
      <dgm:t>
        <a:bodyPr/>
        <a:lstStyle/>
        <a:p>
          <a:endParaRPr lang="en-IN"/>
        </a:p>
      </dgm:t>
    </dgm:pt>
    <dgm:pt modelId="{DAF23160-4CEA-4AFA-B939-277E169CD892}" type="sibTrans" cxnId="{9DE12268-DF88-4D2E-B840-4A2C92F479D5}">
      <dgm:prSet/>
      <dgm:spPr/>
      <dgm:t>
        <a:bodyPr/>
        <a:lstStyle/>
        <a:p>
          <a:endParaRPr lang="en-IN"/>
        </a:p>
      </dgm:t>
    </dgm:pt>
    <dgm:pt modelId="{0049A9E1-CB9F-42AC-9514-727750EAA992}">
      <dgm:prSet custT="1"/>
      <dgm:spPr/>
      <dgm:t>
        <a:bodyPr anchor="t"/>
        <a:lstStyle/>
        <a:p>
          <a:r>
            <a:rPr lang="en-GB" sz="1600" b="0" dirty="0"/>
            <a:t>Gram stain and special stain smear examination</a:t>
          </a:r>
          <a:endParaRPr lang="en-US" sz="1600" b="0" dirty="0"/>
        </a:p>
      </dgm:t>
    </dgm:pt>
    <dgm:pt modelId="{7D707582-A286-427C-9568-3D295BFC3E05}" type="sibTrans" cxnId="{391B64F9-040F-4F82-8BB6-6EF95EF492B5}">
      <dgm:prSet/>
      <dgm:spPr/>
      <dgm:t>
        <a:bodyPr/>
        <a:lstStyle/>
        <a:p>
          <a:endParaRPr lang="en-US"/>
        </a:p>
      </dgm:t>
    </dgm:pt>
    <dgm:pt modelId="{54B6C39D-8F27-4CE3-9433-BD64118F084D}" type="parTrans" cxnId="{391B64F9-040F-4F82-8BB6-6EF95EF492B5}">
      <dgm:prSet/>
      <dgm:spPr/>
      <dgm:t>
        <a:bodyPr/>
        <a:lstStyle/>
        <a:p>
          <a:endParaRPr lang="en-US"/>
        </a:p>
      </dgm:t>
    </dgm:pt>
    <dgm:pt modelId="{7627315E-494B-416E-8110-6301F51A9CF0}">
      <dgm:prSet custT="1"/>
      <dgm:spPr/>
      <dgm:t>
        <a:bodyPr/>
        <a:lstStyle/>
        <a:p>
          <a:r>
            <a:rPr lang="en-US" sz="1600" b="0" dirty="0"/>
            <a:t>Blood Culture: </a:t>
          </a:r>
        </a:p>
        <a:p>
          <a:r>
            <a:rPr lang="en-US" sz="1600" b="0" dirty="0"/>
            <a:t>Enteric Fever</a:t>
          </a:r>
        </a:p>
      </dgm:t>
    </dgm:pt>
    <dgm:pt modelId="{7B717EAB-2CE8-4425-A9AD-6D22A5B3C46D}" type="sibTrans" cxnId="{CF5F461D-8C50-4462-BA45-4117C1E76F66}">
      <dgm:prSet/>
      <dgm:spPr/>
      <dgm:t>
        <a:bodyPr/>
        <a:lstStyle/>
        <a:p>
          <a:endParaRPr lang="en-IN"/>
        </a:p>
      </dgm:t>
    </dgm:pt>
    <dgm:pt modelId="{1225FF7A-6539-428F-B818-5E07CE683670}" type="parTrans" cxnId="{CF5F461D-8C50-4462-BA45-4117C1E76F66}">
      <dgm:prSet/>
      <dgm:spPr/>
      <dgm:t>
        <a:bodyPr/>
        <a:lstStyle/>
        <a:p>
          <a:endParaRPr lang="en-IN"/>
        </a:p>
      </dgm:t>
    </dgm:pt>
    <dgm:pt modelId="{1E943A4F-871E-42F0-8F6B-566FFF7793DB}">
      <dgm:prSet custT="1"/>
      <dgm:spPr/>
      <dgm:t>
        <a:bodyPr/>
        <a:lstStyle/>
        <a:p>
          <a:r>
            <a:rPr lang="en-US" sz="1600" b="0"/>
            <a:t>Urine </a:t>
          </a:r>
          <a:r>
            <a:rPr lang="en-US" sz="1600" b="0" dirty="0"/>
            <a:t>Culture:  </a:t>
          </a:r>
        </a:p>
        <a:p>
          <a:r>
            <a:rPr lang="en-US" sz="1600" b="0" dirty="0"/>
            <a:t>UTI, Enteric Fever.</a:t>
          </a:r>
        </a:p>
      </dgm:t>
    </dgm:pt>
    <dgm:pt modelId="{98DDDF4C-A881-4532-9414-19A80D037BCE}" type="parTrans" cxnId="{5B5B724F-E15D-49AE-BE93-8052813F3C7D}">
      <dgm:prSet/>
      <dgm:spPr/>
      <dgm:t>
        <a:bodyPr/>
        <a:lstStyle/>
        <a:p>
          <a:endParaRPr lang="en-IN"/>
        </a:p>
      </dgm:t>
    </dgm:pt>
    <dgm:pt modelId="{293B1CD6-7C9E-4889-A4C8-64D7FC768542}" type="sibTrans" cxnId="{5B5B724F-E15D-49AE-BE93-8052813F3C7D}">
      <dgm:prSet/>
      <dgm:spPr/>
      <dgm:t>
        <a:bodyPr/>
        <a:lstStyle/>
        <a:p>
          <a:endParaRPr lang="en-IN"/>
        </a:p>
      </dgm:t>
    </dgm:pt>
    <dgm:pt modelId="{CF7CEA51-953E-4471-8F47-36B56F2F8EE3}" type="pres">
      <dgm:prSet presAssocID="{66C32D4F-A84F-493B-8ED3-A98196483B55}" presName="linearFlow" presStyleCnt="0">
        <dgm:presLayoutVars>
          <dgm:dir/>
          <dgm:animLvl val="lvl"/>
          <dgm:resizeHandles/>
        </dgm:presLayoutVars>
      </dgm:prSet>
      <dgm:spPr/>
    </dgm:pt>
    <dgm:pt modelId="{5D566E21-CE9C-412A-9207-4FEB71BF053E}" type="pres">
      <dgm:prSet presAssocID="{9DB360F0-75F7-4297-A1CB-E41D95747C21}" presName="compositeNode" presStyleCnt="0">
        <dgm:presLayoutVars>
          <dgm:bulletEnabled val="1"/>
        </dgm:presLayoutVars>
      </dgm:prSet>
      <dgm:spPr/>
    </dgm:pt>
    <dgm:pt modelId="{6379AD15-AF6D-426F-960E-394DCF49CED9}" type="pres">
      <dgm:prSet presAssocID="{9DB360F0-75F7-4297-A1CB-E41D95747C21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20CDBDA-C2EB-451A-9D18-A6A1A1BA4BA3}" type="pres">
      <dgm:prSet presAssocID="{9DB360F0-75F7-4297-A1CB-E41D95747C21}" presName="childNode" presStyleLbl="node1" presStyleIdx="0" presStyleCnt="3">
        <dgm:presLayoutVars>
          <dgm:bulletEnabled val="1"/>
        </dgm:presLayoutVars>
      </dgm:prSet>
      <dgm:spPr/>
    </dgm:pt>
    <dgm:pt modelId="{1D21CFBD-EE78-49D8-AC53-3C157AE8DCF0}" type="pres">
      <dgm:prSet presAssocID="{9DB360F0-75F7-4297-A1CB-E41D95747C2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99D2331-D1D0-4FB3-81FA-60A7B9C727C1}" type="pres">
      <dgm:prSet presAssocID="{9176F12E-0C56-42D0-8F12-E370B51F7CE4}" presName="sibTrans" presStyleCnt="0"/>
      <dgm:spPr/>
    </dgm:pt>
    <dgm:pt modelId="{8CB609DA-726E-4E26-B821-A3F1385D2899}" type="pres">
      <dgm:prSet presAssocID="{253EF3AD-6B69-4883-A0A4-802DAC74AA2D}" presName="compositeNode" presStyleCnt="0">
        <dgm:presLayoutVars>
          <dgm:bulletEnabled val="1"/>
        </dgm:presLayoutVars>
      </dgm:prSet>
      <dgm:spPr/>
    </dgm:pt>
    <dgm:pt modelId="{10F28933-187A-49F7-AEBE-30C9E4BD919F}" type="pres">
      <dgm:prSet presAssocID="{253EF3AD-6B69-4883-A0A4-802DAC74AA2D}" presName="image" presStyleLbl="fgImgPlace1" presStyleIdx="1" presStyleCnt="3" custLinFactNeighborX="-43500" custLinFactNeighborY="-1803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2771B6F-5687-4C4E-BCAC-B34942F2620E}" type="pres">
      <dgm:prSet presAssocID="{253EF3AD-6B69-4883-A0A4-802DAC74AA2D}" presName="childNode" presStyleLbl="node1" presStyleIdx="1" presStyleCnt="3" custScaleX="123773" custScaleY="115972" custLinFactNeighborX="4570" custLinFactNeighborY="6057">
        <dgm:presLayoutVars>
          <dgm:bulletEnabled val="1"/>
        </dgm:presLayoutVars>
      </dgm:prSet>
      <dgm:spPr/>
    </dgm:pt>
    <dgm:pt modelId="{3A8BC2CA-EB6C-4024-81E2-8E73206A93C5}" type="pres">
      <dgm:prSet presAssocID="{253EF3AD-6B69-4883-A0A4-802DAC74AA2D}" presName="parentNode" presStyleLbl="revTx" presStyleIdx="1" presStyleCnt="3" custLinFactNeighborX="-50595" custLinFactNeighborY="-1929">
        <dgm:presLayoutVars>
          <dgm:chMax val="0"/>
          <dgm:bulletEnabled val="1"/>
        </dgm:presLayoutVars>
      </dgm:prSet>
      <dgm:spPr/>
    </dgm:pt>
    <dgm:pt modelId="{F76259E4-02D7-4349-933F-C266C02D5755}" type="pres">
      <dgm:prSet presAssocID="{8AE584BF-C9BB-4104-B92A-554219F283E3}" presName="sibTrans" presStyleCnt="0"/>
      <dgm:spPr/>
    </dgm:pt>
    <dgm:pt modelId="{DDF54B8B-B765-4BA8-98BF-CE43A3AB5671}" type="pres">
      <dgm:prSet presAssocID="{F855F07C-1AA9-4A18-9369-0A4820D508E9}" presName="compositeNode" presStyleCnt="0">
        <dgm:presLayoutVars>
          <dgm:bulletEnabled val="1"/>
        </dgm:presLayoutVars>
      </dgm:prSet>
      <dgm:spPr/>
    </dgm:pt>
    <dgm:pt modelId="{5C9E1E8F-6662-4CDA-A329-7615F32845DF}" type="pres">
      <dgm:prSet presAssocID="{F855F07C-1AA9-4A18-9369-0A4820D508E9}" presName="image" presStyleLbl="fgImgPlace1" presStyleIdx="2" presStyleCnt="3" custLinFactNeighborX="-27586" custLinFactNeighborY="-23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CFA46B-2268-4DE2-8AA5-795F4DF226AE}" type="pres">
      <dgm:prSet presAssocID="{F855F07C-1AA9-4A18-9369-0A4820D508E9}" presName="childNode" presStyleLbl="node1" presStyleIdx="2" presStyleCnt="3" custScaleX="111392" custScaleY="110660" custLinFactNeighborX="3408" custLinFactNeighborY="2320">
        <dgm:presLayoutVars>
          <dgm:bulletEnabled val="1"/>
        </dgm:presLayoutVars>
      </dgm:prSet>
      <dgm:spPr/>
    </dgm:pt>
    <dgm:pt modelId="{7F6C9C73-B6ED-428B-992C-8514623DDF3C}" type="pres">
      <dgm:prSet presAssocID="{F855F07C-1AA9-4A18-9369-0A4820D508E9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F87C9708-00B2-4D3F-9391-473A37DFFCE2}" type="presOf" srcId="{842900F5-4ED9-465A-8391-4A7DFFCF658A}" destId="{A2771B6F-5687-4C4E-BCAC-B34942F2620E}" srcOrd="0" destOrd="2" presId="urn:microsoft.com/office/officeart/2005/8/layout/hList2"/>
    <dgm:cxn modelId="{C068C90D-8D88-4F5F-B138-3C6C3E48F974}" type="presOf" srcId="{F855F07C-1AA9-4A18-9369-0A4820D508E9}" destId="{7F6C9C73-B6ED-428B-992C-8514623DDF3C}" srcOrd="0" destOrd="0" presId="urn:microsoft.com/office/officeart/2005/8/layout/hList2"/>
    <dgm:cxn modelId="{CF5F461D-8C50-4462-BA45-4117C1E76F66}" srcId="{F855F07C-1AA9-4A18-9369-0A4820D508E9}" destId="{7627315E-494B-416E-8110-6301F51A9CF0}" srcOrd="0" destOrd="0" parTransId="{1225FF7A-6539-428F-B818-5E07CE683670}" sibTransId="{7B717EAB-2CE8-4425-A9AD-6D22A5B3C46D}"/>
    <dgm:cxn modelId="{59E19220-39D3-4D28-90BA-007481AD357C}" type="presOf" srcId="{253EF3AD-6B69-4883-A0A4-802DAC74AA2D}" destId="{3A8BC2CA-EB6C-4024-81E2-8E73206A93C5}" srcOrd="0" destOrd="0" presId="urn:microsoft.com/office/officeart/2005/8/layout/hList2"/>
    <dgm:cxn modelId="{D83B8A25-57DD-46C4-9DAA-E11542E4B869}" srcId="{253EF3AD-6B69-4883-A0A4-802DAC74AA2D}" destId="{85802C63-D233-473C-A2A7-7321469D5620}" srcOrd="3" destOrd="0" parTransId="{2D1CC867-CC10-4A8A-B539-981AAD0A1599}" sibTransId="{1D51C869-F274-40BF-B379-FE0D2623401A}"/>
    <dgm:cxn modelId="{7CFA0B3A-3C27-4F90-A98A-5FD1C621F56D}" srcId="{253EF3AD-6B69-4883-A0A4-802DAC74AA2D}" destId="{D5BE6BDC-D981-4443-8D2A-609997C97063}" srcOrd="1" destOrd="0" parTransId="{A4BFA689-1048-4451-BE78-C223FA202591}" sibTransId="{15C207D4-178A-4E32-BFC7-13B73F05DABC}"/>
    <dgm:cxn modelId="{76002E47-4832-4FD7-B677-9FD9787E0BD1}" srcId="{F855F07C-1AA9-4A18-9369-0A4820D508E9}" destId="{A72FA1C5-02EE-45B7-97ED-7B72ADBFB591}" srcOrd="3" destOrd="0" parTransId="{15A09F7F-5FA1-4C2C-9AF2-8A284B63B57A}" sibTransId="{3310BB31-D40E-4046-8BAF-81D910D74303}"/>
    <dgm:cxn modelId="{65493647-8B5D-4AAD-AC61-7D270ADA1FD6}" type="presOf" srcId="{7627315E-494B-416E-8110-6301F51A9CF0}" destId="{10CFA46B-2268-4DE2-8AA5-795F4DF226AE}" srcOrd="0" destOrd="0" presId="urn:microsoft.com/office/officeart/2005/8/layout/hList2"/>
    <dgm:cxn modelId="{AB1DB34C-D0B6-4A3F-AF12-32DA806D15DF}" type="presOf" srcId="{1E943A4F-871E-42F0-8F6B-566FFF7793DB}" destId="{10CFA46B-2268-4DE2-8AA5-795F4DF226AE}" srcOrd="0" destOrd="1" presId="urn:microsoft.com/office/officeart/2005/8/layout/hList2"/>
    <dgm:cxn modelId="{5B5B724F-E15D-49AE-BE93-8052813F3C7D}" srcId="{F855F07C-1AA9-4A18-9369-0A4820D508E9}" destId="{1E943A4F-871E-42F0-8F6B-566FFF7793DB}" srcOrd="1" destOrd="0" parTransId="{98DDDF4C-A881-4532-9414-19A80D037BCE}" sibTransId="{293B1CD6-7C9E-4889-A4C8-64D7FC768542}"/>
    <dgm:cxn modelId="{9DE12268-DF88-4D2E-B840-4A2C92F479D5}" srcId="{F855F07C-1AA9-4A18-9369-0A4820D508E9}" destId="{11594CE1-0ADB-4BDF-98F0-C62A931BBEDA}" srcOrd="2" destOrd="0" parTransId="{D821705B-47DD-46F4-A22A-924438F9685D}" sibTransId="{DAF23160-4CEA-4AFA-B939-277E169CD892}"/>
    <dgm:cxn modelId="{034CB870-8063-423C-8E8D-B0443A14C0D7}" type="presOf" srcId="{AA67A411-258E-4749-B5B3-172554A385F7}" destId="{A2771B6F-5687-4C4E-BCAC-B34942F2620E}" srcOrd="0" destOrd="0" presId="urn:microsoft.com/office/officeart/2005/8/layout/hList2"/>
    <dgm:cxn modelId="{32977579-D0DF-4F69-917C-770328F3110A}" srcId="{9DB360F0-75F7-4297-A1CB-E41D95747C21}" destId="{90CA5FD5-8F14-4209-98E6-FBB5E89FCC8F}" srcOrd="1" destOrd="0" parTransId="{C3B49446-7BEF-40FF-AF73-0E6DCE7E5158}" sibTransId="{D9FBD59B-3C92-4553-BE9B-50AA3E5D1F12}"/>
    <dgm:cxn modelId="{F05EAF84-F140-4102-A82A-42CCD14CA89C}" type="presOf" srcId="{85802C63-D233-473C-A2A7-7321469D5620}" destId="{A2771B6F-5687-4C4E-BCAC-B34942F2620E}" srcOrd="0" destOrd="3" presId="urn:microsoft.com/office/officeart/2005/8/layout/hList2"/>
    <dgm:cxn modelId="{D6246C8A-260D-4720-AA36-4B11A45AE5D1}" srcId="{66C32D4F-A84F-493B-8ED3-A98196483B55}" destId="{F855F07C-1AA9-4A18-9369-0A4820D508E9}" srcOrd="2" destOrd="0" parTransId="{9E3BCC6D-7CB5-47CA-B0E3-954DD86A9CE4}" sibTransId="{63D91CCB-17DA-4919-89BD-13179ED987A2}"/>
    <dgm:cxn modelId="{39195B92-72FA-486D-B19F-6735BAF1426C}" type="presOf" srcId="{0049A9E1-CB9F-42AC-9514-727750EAA992}" destId="{620CDBDA-C2EB-451A-9D18-A6A1A1BA4BA3}" srcOrd="0" destOrd="0" presId="urn:microsoft.com/office/officeart/2005/8/layout/hList2"/>
    <dgm:cxn modelId="{5F8423AC-6781-4B43-974C-F27196DEF67C}" srcId="{66C32D4F-A84F-493B-8ED3-A98196483B55}" destId="{9DB360F0-75F7-4297-A1CB-E41D95747C21}" srcOrd="0" destOrd="0" parTransId="{548A844D-1F0A-4A8E-BC80-A46995E26C91}" sibTransId="{9176F12E-0C56-42D0-8F12-E370B51F7CE4}"/>
    <dgm:cxn modelId="{C0F2E2CA-5CF5-41D0-98DC-8B3305ACF839}" type="presOf" srcId="{11594CE1-0ADB-4BDF-98F0-C62A931BBEDA}" destId="{10CFA46B-2268-4DE2-8AA5-795F4DF226AE}" srcOrd="0" destOrd="2" presId="urn:microsoft.com/office/officeart/2005/8/layout/hList2"/>
    <dgm:cxn modelId="{5A5E10CD-6ED8-4A5B-BBF7-4031A286AD61}" type="presOf" srcId="{90CA5FD5-8F14-4209-98E6-FBB5E89FCC8F}" destId="{620CDBDA-C2EB-451A-9D18-A6A1A1BA4BA3}" srcOrd="0" destOrd="1" presId="urn:microsoft.com/office/officeart/2005/8/layout/hList2"/>
    <dgm:cxn modelId="{A4C5D5DC-72C0-4967-8546-0E2EB2730794}" srcId="{66C32D4F-A84F-493B-8ED3-A98196483B55}" destId="{253EF3AD-6B69-4883-A0A4-802DAC74AA2D}" srcOrd="1" destOrd="0" parTransId="{AFB845A9-DA47-49A6-9E13-677E3E355D19}" sibTransId="{8AE584BF-C9BB-4104-B92A-554219F283E3}"/>
    <dgm:cxn modelId="{3DDD44DD-F873-4125-8EDE-784AA0BA1F49}" srcId="{253EF3AD-6B69-4883-A0A4-802DAC74AA2D}" destId="{842900F5-4ED9-465A-8391-4A7DFFCF658A}" srcOrd="2" destOrd="0" parTransId="{EBA8B677-8D1A-4F35-96B3-7E5850682755}" sibTransId="{4E6D2225-75CC-49E0-B012-6A18F720424B}"/>
    <dgm:cxn modelId="{7AA731ED-B46A-45A1-903B-C0DA40AC72BC}" type="presOf" srcId="{9DB360F0-75F7-4297-A1CB-E41D95747C21}" destId="{1D21CFBD-EE78-49D8-AC53-3C157AE8DCF0}" srcOrd="0" destOrd="0" presId="urn:microsoft.com/office/officeart/2005/8/layout/hList2"/>
    <dgm:cxn modelId="{076DFEF1-A0F4-4C4B-83E7-296F7143ADB4}" type="presOf" srcId="{D5BE6BDC-D981-4443-8D2A-609997C97063}" destId="{A2771B6F-5687-4C4E-BCAC-B34942F2620E}" srcOrd="0" destOrd="1" presId="urn:microsoft.com/office/officeart/2005/8/layout/hList2"/>
    <dgm:cxn modelId="{C7383EF8-F2B1-437F-8A92-53A9142B7CED}" srcId="{253EF3AD-6B69-4883-A0A4-802DAC74AA2D}" destId="{AA67A411-258E-4749-B5B3-172554A385F7}" srcOrd="0" destOrd="0" parTransId="{C89B7642-D111-49BC-8EC6-5AD5EE933E99}" sibTransId="{C995B3AA-4222-41AE-B0D6-4E6F5DB20222}"/>
    <dgm:cxn modelId="{391B64F9-040F-4F82-8BB6-6EF95EF492B5}" srcId="{9DB360F0-75F7-4297-A1CB-E41D95747C21}" destId="{0049A9E1-CB9F-42AC-9514-727750EAA992}" srcOrd="0" destOrd="0" parTransId="{54B6C39D-8F27-4CE3-9433-BD64118F084D}" sibTransId="{7D707582-A286-427C-9568-3D295BFC3E05}"/>
    <dgm:cxn modelId="{E3F61AFB-EB12-41CD-8B82-FA77098A8166}" type="presOf" srcId="{A72FA1C5-02EE-45B7-97ED-7B72ADBFB591}" destId="{10CFA46B-2268-4DE2-8AA5-795F4DF226AE}" srcOrd="0" destOrd="3" presId="urn:microsoft.com/office/officeart/2005/8/layout/hList2"/>
    <dgm:cxn modelId="{7990E6FC-E674-4D09-AF7E-98A42AE3F31A}" type="presOf" srcId="{66C32D4F-A84F-493B-8ED3-A98196483B55}" destId="{CF7CEA51-953E-4471-8F47-36B56F2F8EE3}" srcOrd="0" destOrd="0" presId="urn:microsoft.com/office/officeart/2005/8/layout/hList2"/>
    <dgm:cxn modelId="{92BCF095-EFD1-41DC-9352-4547F13A6782}" type="presParOf" srcId="{CF7CEA51-953E-4471-8F47-36B56F2F8EE3}" destId="{5D566E21-CE9C-412A-9207-4FEB71BF053E}" srcOrd="0" destOrd="0" presId="urn:microsoft.com/office/officeart/2005/8/layout/hList2"/>
    <dgm:cxn modelId="{A0AF6CF1-F242-45EB-BEBB-4402F4B9C8FB}" type="presParOf" srcId="{5D566E21-CE9C-412A-9207-4FEB71BF053E}" destId="{6379AD15-AF6D-426F-960E-394DCF49CED9}" srcOrd="0" destOrd="0" presId="urn:microsoft.com/office/officeart/2005/8/layout/hList2"/>
    <dgm:cxn modelId="{BF7BEA51-53CA-418C-A725-CDBB10782769}" type="presParOf" srcId="{5D566E21-CE9C-412A-9207-4FEB71BF053E}" destId="{620CDBDA-C2EB-451A-9D18-A6A1A1BA4BA3}" srcOrd="1" destOrd="0" presId="urn:microsoft.com/office/officeart/2005/8/layout/hList2"/>
    <dgm:cxn modelId="{E60E6C40-9A56-470C-B43B-B4615B48A1A9}" type="presParOf" srcId="{5D566E21-CE9C-412A-9207-4FEB71BF053E}" destId="{1D21CFBD-EE78-49D8-AC53-3C157AE8DCF0}" srcOrd="2" destOrd="0" presId="urn:microsoft.com/office/officeart/2005/8/layout/hList2"/>
    <dgm:cxn modelId="{191CAEEF-4ECD-444D-A394-16AADD3263AB}" type="presParOf" srcId="{CF7CEA51-953E-4471-8F47-36B56F2F8EE3}" destId="{E99D2331-D1D0-4FB3-81FA-60A7B9C727C1}" srcOrd="1" destOrd="0" presId="urn:microsoft.com/office/officeart/2005/8/layout/hList2"/>
    <dgm:cxn modelId="{44FD6315-56EE-47A4-A8F4-137B65D910E8}" type="presParOf" srcId="{CF7CEA51-953E-4471-8F47-36B56F2F8EE3}" destId="{8CB609DA-726E-4E26-B821-A3F1385D2899}" srcOrd="2" destOrd="0" presId="urn:microsoft.com/office/officeart/2005/8/layout/hList2"/>
    <dgm:cxn modelId="{FC803B72-D20A-4F5F-90CD-4E732A4D19E2}" type="presParOf" srcId="{8CB609DA-726E-4E26-B821-A3F1385D2899}" destId="{10F28933-187A-49F7-AEBE-30C9E4BD919F}" srcOrd="0" destOrd="0" presId="urn:microsoft.com/office/officeart/2005/8/layout/hList2"/>
    <dgm:cxn modelId="{F2D64F71-24C2-48D1-8800-029841859793}" type="presParOf" srcId="{8CB609DA-726E-4E26-B821-A3F1385D2899}" destId="{A2771B6F-5687-4C4E-BCAC-B34942F2620E}" srcOrd="1" destOrd="0" presId="urn:microsoft.com/office/officeart/2005/8/layout/hList2"/>
    <dgm:cxn modelId="{D8436CAC-887A-4A8B-ABE8-5D34B774B87E}" type="presParOf" srcId="{8CB609DA-726E-4E26-B821-A3F1385D2899}" destId="{3A8BC2CA-EB6C-4024-81E2-8E73206A93C5}" srcOrd="2" destOrd="0" presId="urn:microsoft.com/office/officeart/2005/8/layout/hList2"/>
    <dgm:cxn modelId="{1F3CCF67-95A5-414E-82E3-6C5C0D863868}" type="presParOf" srcId="{CF7CEA51-953E-4471-8F47-36B56F2F8EE3}" destId="{F76259E4-02D7-4349-933F-C266C02D5755}" srcOrd="3" destOrd="0" presId="urn:microsoft.com/office/officeart/2005/8/layout/hList2"/>
    <dgm:cxn modelId="{A9D16631-6079-45AA-8080-D6912F2EE7C8}" type="presParOf" srcId="{CF7CEA51-953E-4471-8F47-36B56F2F8EE3}" destId="{DDF54B8B-B765-4BA8-98BF-CE43A3AB5671}" srcOrd="4" destOrd="0" presId="urn:microsoft.com/office/officeart/2005/8/layout/hList2"/>
    <dgm:cxn modelId="{D6903747-CFAF-40F9-9375-75A716C97045}" type="presParOf" srcId="{DDF54B8B-B765-4BA8-98BF-CE43A3AB5671}" destId="{5C9E1E8F-6662-4CDA-A329-7615F32845DF}" srcOrd="0" destOrd="0" presId="urn:microsoft.com/office/officeart/2005/8/layout/hList2"/>
    <dgm:cxn modelId="{9F2B408A-997A-4107-B4FF-41495275E8A9}" type="presParOf" srcId="{DDF54B8B-B765-4BA8-98BF-CE43A3AB5671}" destId="{10CFA46B-2268-4DE2-8AA5-795F4DF226AE}" srcOrd="1" destOrd="0" presId="urn:microsoft.com/office/officeart/2005/8/layout/hList2"/>
    <dgm:cxn modelId="{56B0004A-E1B0-4593-B436-0701EF6AB5AC}" type="presParOf" srcId="{DDF54B8B-B765-4BA8-98BF-CE43A3AB5671}" destId="{7F6C9C73-B6ED-428B-992C-8514623DDF3C}" srcOrd="2" destOrd="0" presId="urn:microsoft.com/office/officeart/2005/8/layout/hList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0B84B-DADE-4302-9BC6-8780DDDC1E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69AB41-7E4B-4F95-8B86-2C142BC132F2}">
      <dgm:prSet phldrT="[Text]"/>
      <dgm:spPr/>
      <dgm:t>
        <a:bodyPr/>
        <a:lstStyle/>
        <a:p>
          <a:r>
            <a:rPr lang="en-US" dirty="0"/>
            <a:t>DPHLs sanctioned 413</a:t>
          </a:r>
          <a:endParaRPr lang="en-IN" dirty="0"/>
        </a:p>
      </dgm:t>
    </dgm:pt>
    <dgm:pt modelId="{F5F0315B-C657-4453-BE96-5F94D9B1D9E4}" type="parTrans" cxnId="{21B6DACB-D9B6-45D4-B26E-097CA1BDAE5D}">
      <dgm:prSet/>
      <dgm:spPr/>
      <dgm:t>
        <a:bodyPr/>
        <a:lstStyle/>
        <a:p>
          <a:endParaRPr lang="en-IN"/>
        </a:p>
      </dgm:t>
    </dgm:pt>
    <dgm:pt modelId="{01FC7D70-6AF6-4EB6-8A78-F477942E1B84}" type="sibTrans" cxnId="{21B6DACB-D9B6-45D4-B26E-097CA1BDAE5D}">
      <dgm:prSet/>
      <dgm:spPr/>
      <dgm:t>
        <a:bodyPr/>
        <a:lstStyle/>
        <a:p>
          <a:endParaRPr lang="en-IN"/>
        </a:p>
      </dgm:t>
    </dgm:pt>
    <dgm:pt modelId="{8AA81177-3E5F-4592-AA63-767D31179974}" type="asst">
      <dgm:prSet phldrT="[Text]"/>
      <dgm:spPr/>
      <dgm:t>
        <a:bodyPr/>
        <a:lstStyle/>
        <a:p>
          <a:r>
            <a:rPr lang="en-US" dirty="0"/>
            <a:t>DPHLs sanctioned in FY 2022 – 2024: 24</a:t>
          </a:r>
          <a:endParaRPr lang="en-IN" dirty="0"/>
        </a:p>
      </dgm:t>
    </dgm:pt>
    <dgm:pt modelId="{BFAAE66A-AD1D-4F10-A8E5-2754CE0BED42}" type="parTrans" cxnId="{55234F10-EA8C-4BC7-B832-FAA2C13C4DA5}">
      <dgm:prSet/>
      <dgm:spPr/>
      <dgm:t>
        <a:bodyPr/>
        <a:lstStyle/>
        <a:p>
          <a:endParaRPr lang="en-IN"/>
        </a:p>
      </dgm:t>
    </dgm:pt>
    <dgm:pt modelId="{ECA4932E-3793-4224-BF1A-F02734FAD1A6}" type="sibTrans" cxnId="{55234F10-EA8C-4BC7-B832-FAA2C13C4DA5}">
      <dgm:prSet/>
      <dgm:spPr/>
      <dgm:t>
        <a:bodyPr/>
        <a:lstStyle/>
        <a:p>
          <a:endParaRPr lang="en-IN"/>
        </a:p>
      </dgm:t>
    </dgm:pt>
    <dgm:pt modelId="{AA4B8CCD-2171-4B0C-97B5-098362006871}">
      <dgm:prSet phldrT="[Text]"/>
      <dgm:spPr/>
      <dgm:t>
        <a:bodyPr/>
        <a:lstStyle/>
        <a:p>
          <a:r>
            <a:rPr lang="en-US" dirty="0"/>
            <a:t>Microscopy/Rapid tests/</a:t>
          </a:r>
          <a:r>
            <a:rPr lang="en-US" dirty="0" err="1"/>
            <a:t>Widal</a:t>
          </a:r>
          <a:r>
            <a:rPr lang="en-US" dirty="0"/>
            <a:t> tests - 262</a:t>
          </a:r>
          <a:endParaRPr lang="en-IN" dirty="0"/>
        </a:p>
      </dgm:t>
    </dgm:pt>
    <dgm:pt modelId="{F399C9F2-36E4-4033-9F84-F43AB2EB841B}" type="parTrans" cxnId="{50E25667-DAB8-4894-BE58-7DBDA5DA7C5D}">
      <dgm:prSet/>
      <dgm:spPr/>
      <dgm:t>
        <a:bodyPr/>
        <a:lstStyle/>
        <a:p>
          <a:endParaRPr lang="en-IN"/>
        </a:p>
      </dgm:t>
    </dgm:pt>
    <dgm:pt modelId="{8495577B-C723-449D-AE72-2E5AD9D31963}" type="sibTrans" cxnId="{50E25667-DAB8-4894-BE58-7DBDA5DA7C5D}">
      <dgm:prSet/>
      <dgm:spPr/>
      <dgm:t>
        <a:bodyPr/>
        <a:lstStyle/>
        <a:p>
          <a:endParaRPr lang="en-IN"/>
        </a:p>
      </dgm:t>
    </dgm:pt>
    <dgm:pt modelId="{4874FB17-ED98-44F0-8901-B2F0BD01A905}">
      <dgm:prSet phldrT="[Text]"/>
      <dgm:spPr/>
      <dgm:t>
        <a:bodyPr/>
        <a:lstStyle/>
        <a:p>
          <a:r>
            <a:rPr lang="en-US" dirty="0"/>
            <a:t>Serology (ELISA) - 260</a:t>
          </a:r>
          <a:endParaRPr lang="en-IN" dirty="0"/>
        </a:p>
      </dgm:t>
    </dgm:pt>
    <dgm:pt modelId="{FD277105-DF7B-4FD2-8943-4A790ECEBB6A}" type="parTrans" cxnId="{82433031-BBD3-42A2-BDAD-970ABA8AA73C}">
      <dgm:prSet/>
      <dgm:spPr/>
      <dgm:t>
        <a:bodyPr/>
        <a:lstStyle/>
        <a:p>
          <a:endParaRPr lang="en-IN"/>
        </a:p>
      </dgm:t>
    </dgm:pt>
    <dgm:pt modelId="{23344C9A-EA11-4E41-8A01-E6BA2F9F8EAD}" type="sibTrans" cxnId="{82433031-BBD3-42A2-BDAD-970ABA8AA73C}">
      <dgm:prSet/>
      <dgm:spPr/>
      <dgm:t>
        <a:bodyPr/>
        <a:lstStyle/>
        <a:p>
          <a:endParaRPr lang="en-IN"/>
        </a:p>
      </dgm:t>
    </dgm:pt>
    <dgm:pt modelId="{BC0D0B54-C06F-4038-9BD6-6492B8E8567B}">
      <dgm:prSet phldrT="[Text]"/>
      <dgm:spPr/>
      <dgm:t>
        <a:bodyPr/>
        <a:lstStyle/>
        <a:p>
          <a:r>
            <a:rPr lang="en-US" dirty="0"/>
            <a:t>Culture - 191</a:t>
          </a:r>
          <a:endParaRPr lang="en-IN" dirty="0"/>
        </a:p>
      </dgm:t>
    </dgm:pt>
    <dgm:pt modelId="{A74049F1-7A4F-4A99-BC53-BB2B575EC97A}" type="parTrans" cxnId="{1D32E2FF-4463-4D2C-B26E-46035F1EF500}">
      <dgm:prSet/>
      <dgm:spPr/>
      <dgm:t>
        <a:bodyPr/>
        <a:lstStyle/>
        <a:p>
          <a:endParaRPr lang="en-IN"/>
        </a:p>
      </dgm:t>
    </dgm:pt>
    <dgm:pt modelId="{B3C1EABF-88C1-4A14-9E93-976609154087}" type="sibTrans" cxnId="{1D32E2FF-4463-4D2C-B26E-46035F1EF500}">
      <dgm:prSet/>
      <dgm:spPr/>
      <dgm:t>
        <a:bodyPr/>
        <a:lstStyle/>
        <a:p>
          <a:endParaRPr lang="en-IN"/>
        </a:p>
      </dgm:t>
    </dgm:pt>
    <dgm:pt modelId="{474AB0E6-6661-40A7-877F-AE6F873FBA2D}" type="asst">
      <dgm:prSet phldrT="[Text]"/>
      <dgm:spPr/>
      <dgm:t>
        <a:bodyPr/>
        <a:lstStyle/>
        <a:p>
          <a:r>
            <a:rPr lang="en-US" dirty="0"/>
            <a:t>DPHLs performing - 316</a:t>
          </a:r>
          <a:endParaRPr lang="en-IN" dirty="0"/>
        </a:p>
      </dgm:t>
    </dgm:pt>
    <dgm:pt modelId="{CA2197A5-F4B8-4EC5-892F-7A56678088A3}" type="parTrans" cxnId="{BA05E0FC-BA06-4E8C-BB7F-AA6F18923258}">
      <dgm:prSet/>
      <dgm:spPr/>
      <dgm:t>
        <a:bodyPr/>
        <a:lstStyle/>
        <a:p>
          <a:endParaRPr lang="en-IN"/>
        </a:p>
      </dgm:t>
    </dgm:pt>
    <dgm:pt modelId="{4885DB07-B799-47A3-9E9D-B084EC1C062E}" type="sibTrans" cxnId="{BA05E0FC-BA06-4E8C-BB7F-AA6F18923258}">
      <dgm:prSet/>
      <dgm:spPr/>
      <dgm:t>
        <a:bodyPr/>
        <a:lstStyle/>
        <a:p>
          <a:endParaRPr lang="en-IN"/>
        </a:p>
      </dgm:t>
    </dgm:pt>
    <dgm:pt modelId="{806956DE-3655-420C-9673-03CB0320F1C4}" type="pres">
      <dgm:prSet presAssocID="{8D30B84B-DADE-4302-9BC6-8780DDDC1E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76CC19-BB00-41D3-B138-1E01B17ECF17}" type="pres">
      <dgm:prSet presAssocID="{B769AB41-7E4B-4F95-8B86-2C142BC132F2}" presName="hierRoot1" presStyleCnt="0">
        <dgm:presLayoutVars>
          <dgm:hierBranch val="init"/>
        </dgm:presLayoutVars>
      </dgm:prSet>
      <dgm:spPr/>
    </dgm:pt>
    <dgm:pt modelId="{84FCAE83-3AFF-48C8-ABE5-63EDA585B192}" type="pres">
      <dgm:prSet presAssocID="{B769AB41-7E4B-4F95-8B86-2C142BC132F2}" presName="rootComposite1" presStyleCnt="0"/>
      <dgm:spPr/>
    </dgm:pt>
    <dgm:pt modelId="{20B5D396-7FFC-4841-A26A-C493A68CEEAD}" type="pres">
      <dgm:prSet presAssocID="{B769AB41-7E4B-4F95-8B86-2C142BC132F2}" presName="rootText1" presStyleLbl="node0" presStyleIdx="0" presStyleCnt="1">
        <dgm:presLayoutVars>
          <dgm:chPref val="3"/>
        </dgm:presLayoutVars>
      </dgm:prSet>
      <dgm:spPr/>
    </dgm:pt>
    <dgm:pt modelId="{629E77FD-A6E7-4182-ACEB-60E3A580BD94}" type="pres">
      <dgm:prSet presAssocID="{B769AB41-7E4B-4F95-8B86-2C142BC132F2}" presName="rootConnector1" presStyleLbl="node1" presStyleIdx="0" presStyleCnt="0"/>
      <dgm:spPr/>
    </dgm:pt>
    <dgm:pt modelId="{24B7858B-525F-4CFF-B120-79AA13E3B713}" type="pres">
      <dgm:prSet presAssocID="{B769AB41-7E4B-4F95-8B86-2C142BC132F2}" presName="hierChild2" presStyleCnt="0"/>
      <dgm:spPr/>
    </dgm:pt>
    <dgm:pt modelId="{709E7BF3-B73E-4FA0-A684-F1DB806207B1}" type="pres">
      <dgm:prSet presAssocID="{F399C9F2-36E4-4033-9F84-F43AB2EB841B}" presName="Name37" presStyleLbl="parChTrans1D2" presStyleIdx="0" presStyleCnt="5"/>
      <dgm:spPr/>
    </dgm:pt>
    <dgm:pt modelId="{A558E176-7A32-4099-AE05-A8E2104D4551}" type="pres">
      <dgm:prSet presAssocID="{AA4B8CCD-2171-4B0C-97B5-098362006871}" presName="hierRoot2" presStyleCnt="0">
        <dgm:presLayoutVars>
          <dgm:hierBranch val="init"/>
        </dgm:presLayoutVars>
      </dgm:prSet>
      <dgm:spPr/>
    </dgm:pt>
    <dgm:pt modelId="{1E58A575-259E-4F15-807A-0697BFFF6DB2}" type="pres">
      <dgm:prSet presAssocID="{AA4B8CCD-2171-4B0C-97B5-098362006871}" presName="rootComposite" presStyleCnt="0"/>
      <dgm:spPr/>
    </dgm:pt>
    <dgm:pt modelId="{5B3CB1B0-CD5D-469A-90C6-EF9035FA1632}" type="pres">
      <dgm:prSet presAssocID="{AA4B8CCD-2171-4B0C-97B5-098362006871}" presName="rootText" presStyleLbl="node2" presStyleIdx="0" presStyleCnt="3">
        <dgm:presLayoutVars>
          <dgm:chPref val="3"/>
        </dgm:presLayoutVars>
      </dgm:prSet>
      <dgm:spPr/>
    </dgm:pt>
    <dgm:pt modelId="{A1FFBCFA-F3A4-4F02-B938-10FDCE23B70E}" type="pres">
      <dgm:prSet presAssocID="{AA4B8CCD-2171-4B0C-97B5-098362006871}" presName="rootConnector" presStyleLbl="node2" presStyleIdx="0" presStyleCnt="3"/>
      <dgm:spPr/>
    </dgm:pt>
    <dgm:pt modelId="{D2146F8E-B585-44D5-B45A-12B1164AA679}" type="pres">
      <dgm:prSet presAssocID="{AA4B8CCD-2171-4B0C-97B5-098362006871}" presName="hierChild4" presStyleCnt="0"/>
      <dgm:spPr/>
    </dgm:pt>
    <dgm:pt modelId="{BB933423-3673-427F-BC97-13F441308688}" type="pres">
      <dgm:prSet presAssocID="{AA4B8CCD-2171-4B0C-97B5-098362006871}" presName="hierChild5" presStyleCnt="0"/>
      <dgm:spPr/>
    </dgm:pt>
    <dgm:pt modelId="{C2AB2B0B-1096-4CAE-9FF8-37751D9C9DF4}" type="pres">
      <dgm:prSet presAssocID="{FD277105-DF7B-4FD2-8943-4A790ECEBB6A}" presName="Name37" presStyleLbl="parChTrans1D2" presStyleIdx="1" presStyleCnt="5"/>
      <dgm:spPr/>
    </dgm:pt>
    <dgm:pt modelId="{353F8904-6476-498C-BCBB-D2D4DBCC9774}" type="pres">
      <dgm:prSet presAssocID="{4874FB17-ED98-44F0-8901-B2F0BD01A905}" presName="hierRoot2" presStyleCnt="0">
        <dgm:presLayoutVars>
          <dgm:hierBranch val="init"/>
        </dgm:presLayoutVars>
      </dgm:prSet>
      <dgm:spPr/>
    </dgm:pt>
    <dgm:pt modelId="{B041D19A-7326-4C59-BD01-4E4F42CBB6E9}" type="pres">
      <dgm:prSet presAssocID="{4874FB17-ED98-44F0-8901-B2F0BD01A905}" presName="rootComposite" presStyleCnt="0"/>
      <dgm:spPr/>
    </dgm:pt>
    <dgm:pt modelId="{873BEB55-7BC0-46B1-B6BF-B34B75D4450A}" type="pres">
      <dgm:prSet presAssocID="{4874FB17-ED98-44F0-8901-B2F0BD01A905}" presName="rootText" presStyleLbl="node2" presStyleIdx="1" presStyleCnt="3">
        <dgm:presLayoutVars>
          <dgm:chPref val="3"/>
        </dgm:presLayoutVars>
      </dgm:prSet>
      <dgm:spPr/>
    </dgm:pt>
    <dgm:pt modelId="{7EEB38AB-1B8C-48A1-BD93-AA3157FA9C06}" type="pres">
      <dgm:prSet presAssocID="{4874FB17-ED98-44F0-8901-B2F0BD01A905}" presName="rootConnector" presStyleLbl="node2" presStyleIdx="1" presStyleCnt="3"/>
      <dgm:spPr/>
    </dgm:pt>
    <dgm:pt modelId="{F96713DD-433F-42BE-86D8-CA738688561F}" type="pres">
      <dgm:prSet presAssocID="{4874FB17-ED98-44F0-8901-B2F0BD01A905}" presName="hierChild4" presStyleCnt="0"/>
      <dgm:spPr/>
    </dgm:pt>
    <dgm:pt modelId="{9731B3D2-4347-43BC-93EE-17727BB7A6B8}" type="pres">
      <dgm:prSet presAssocID="{4874FB17-ED98-44F0-8901-B2F0BD01A905}" presName="hierChild5" presStyleCnt="0"/>
      <dgm:spPr/>
    </dgm:pt>
    <dgm:pt modelId="{06ACAAAF-0771-4539-890A-E4BB7842FDC9}" type="pres">
      <dgm:prSet presAssocID="{A74049F1-7A4F-4A99-BC53-BB2B575EC97A}" presName="Name37" presStyleLbl="parChTrans1D2" presStyleIdx="2" presStyleCnt="5"/>
      <dgm:spPr/>
    </dgm:pt>
    <dgm:pt modelId="{8418B096-CDE2-4BA9-8049-B1999DF07B1F}" type="pres">
      <dgm:prSet presAssocID="{BC0D0B54-C06F-4038-9BD6-6492B8E8567B}" presName="hierRoot2" presStyleCnt="0">
        <dgm:presLayoutVars>
          <dgm:hierBranch val="init"/>
        </dgm:presLayoutVars>
      </dgm:prSet>
      <dgm:spPr/>
    </dgm:pt>
    <dgm:pt modelId="{582D97B4-242E-471A-B618-7AA3C20D7007}" type="pres">
      <dgm:prSet presAssocID="{BC0D0B54-C06F-4038-9BD6-6492B8E8567B}" presName="rootComposite" presStyleCnt="0"/>
      <dgm:spPr/>
    </dgm:pt>
    <dgm:pt modelId="{D7BFDF26-E0E0-44E1-881D-942501CC9BB9}" type="pres">
      <dgm:prSet presAssocID="{BC0D0B54-C06F-4038-9BD6-6492B8E8567B}" presName="rootText" presStyleLbl="node2" presStyleIdx="2" presStyleCnt="3">
        <dgm:presLayoutVars>
          <dgm:chPref val="3"/>
        </dgm:presLayoutVars>
      </dgm:prSet>
      <dgm:spPr/>
    </dgm:pt>
    <dgm:pt modelId="{083DA1AF-7634-47C8-A15B-A0C27CAB718E}" type="pres">
      <dgm:prSet presAssocID="{BC0D0B54-C06F-4038-9BD6-6492B8E8567B}" presName="rootConnector" presStyleLbl="node2" presStyleIdx="2" presStyleCnt="3"/>
      <dgm:spPr/>
    </dgm:pt>
    <dgm:pt modelId="{C98F011F-7D6D-4245-8074-CFDFCFAB94A5}" type="pres">
      <dgm:prSet presAssocID="{BC0D0B54-C06F-4038-9BD6-6492B8E8567B}" presName="hierChild4" presStyleCnt="0"/>
      <dgm:spPr/>
    </dgm:pt>
    <dgm:pt modelId="{34FF144E-251B-41F3-8508-4B0642E655CE}" type="pres">
      <dgm:prSet presAssocID="{BC0D0B54-C06F-4038-9BD6-6492B8E8567B}" presName="hierChild5" presStyleCnt="0"/>
      <dgm:spPr/>
    </dgm:pt>
    <dgm:pt modelId="{D845A8EC-CAA0-4DF2-AAB4-76A22BC0029E}" type="pres">
      <dgm:prSet presAssocID="{B769AB41-7E4B-4F95-8B86-2C142BC132F2}" presName="hierChild3" presStyleCnt="0"/>
      <dgm:spPr/>
    </dgm:pt>
    <dgm:pt modelId="{1247CB3B-8EE5-4F19-B3C3-C8AC9AA4E3EA}" type="pres">
      <dgm:prSet presAssocID="{BFAAE66A-AD1D-4F10-A8E5-2754CE0BED42}" presName="Name111" presStyleLbl="parChTrans1D2" presStyleIdx="3" presStyleCnt="5"/>
      <dgm:spPr/>
    </dgm:pt>
    <dgm:pt modelId="{2A8161AF-6A4F-4BBC-8BF1-6872CC7337FB}" type="pres">
      <dgm:prSet presAssocID="{8AA81177-3E5F-4592-AA63-767D31179974}" presName="hierRoot3" presStyleCnt="0">
        <dgm:presLayoutVars>
          <dgm:hierBranch val="init"/>
        </dgm:presLayoutVars>
      </dgm:prSet>
      <dgm:spPr/>
    </dgm:pt>
    <dgm:pt modelId="{E549DED0-2FF9-44FA-A4E4-9A9AF65AFCC1}" type="pres">
      <dgm:prSet presAssocID="{8AA81177-3E5F-4592-AA63-767D31179974}" presName="rootComposite3" presStyleCnt="0"/>
      <dgm:spPr/>
    </dgm:pt>
    <dgm:pt modelId="{182314CC-036A-4A1E-9A43-4017034B1AAF}" type="pres">
      <dgm:prSet presAssocID="{8AA81177-3E5F-4592-AA63-767D31179974}" presName="rootText3" presStyleLbl="asst1" presStyleIdx="0" presStyleCnt="2">
        <dgm:presLayoutVars>
          <dgm:chPref val="3"/>
        </dgm:presLayoutVars>
      </dgm:prSet>
      <dgm:spPr/>
    </dgm:pt>
    <dgm:pt modelId="{01ABC0F7-01B6-4B46-8380-C8AD238DAA69}" type="pres">
      <dgm:prSet presAssocID="{8AA81177-3E5F-4592-AA63-767D31179974}" presName="rootConnector3" presStyleLbl="asst1" presStyleIdx="0" presStyleCnt="2"/>
      <dgm:spPr/>
    </dgm:pt>
    <dgm:pt modelId="{99057A97-9D93-4094-8206-32E3E5386455}" type="pres">
      <dgm:prSet presAssocID="{8AA81177-3E5F-4592-AA63-767D31179974}" presName="hierChild6" presStyleCnt="0"/>
      <dgm:spPr/>
    </dgm:pt>
    <dgm:pt modelId="{C7794950-725A-4A59-AF71-3084F3943334}" type="pres">
      <dgm:prSet presAssocID="{8AA81177-3E5F-4592-AA63-767D31179974}" presName="hierChild7" presStyleCnt="0"/>
      <dgm:spPr/>
    </dgm:pt>
    <dgm:pt modelId="{9093D99D-C31C-417E-B3F6-DB7BF025580F}" type="pres">
      <dgm:prSet presAssocID="{CA2197A5-F4B8-4EC5-892F-7A56678088A3}" presName="Name111" presStyleLbl="parChTrans1D2" presStyleIdx="4" presStyleCnt="5"/>
      <dgm:spPr/>
    </dgm:pt>
    <dgm:pt modelId="{EA304CD4-1DBE-470F-92B0-691486C05617}" type="pres">
      <dgm:prSet presAssocID="{474AB0E6-6661-40A7-877F-AE6F873FBA2D}" presName="hierRoot3" presStyleCnt="0">
        <dgm:presLayoutVars>
          <dgm:hierBranch val="init"/>
        </dgm:presLayoutVars>
      </dgm:prSet>
      <dgm:spPr/>
    </dgm:pt>
    <dgm:pt modelId="{F17F8F44-4D92-4B64-956F-00704038E93D}" type="pres">
      <dgm:prSet presAssocID="{474AB0E6-6661-40A7-877F-AE6F873FBA2D}" presName="rootComposite3" presStyleCnt="0"/>
      <dgm:spPr/>
    </dgm:pt>
    <dgm:pt modelId="{56FBF087-CAD4-4E8C-AC6E-330ED8703C10}" type="pres">
      <dgm:prSet presAssocID="{474AB0E6-6661-40A7-877F-AE6F873FBA2D}" presName="rootText3" presStyleLbl="asst1" presStyleIdx="1" presStyleCnt="2">
        <dgm:presLayoutVars>
          <dgm:chPref val="3"/>
        </dgm:presLayoutVars>
      </dgm:prSet>
      <dgm:spPr/>
    </dgm:pt>
    <dgm:pt modelId="{12CD7E0F-A8A7-40D7-AD06-3CB26D76C58E}" type="pres">
      <dgm:prSet presAssocID="{474AB0E6-6661-40A7-877F-AE6F873FBA2D}" presName="rootConnector3" presStyleLbl="asst1" presStyleIdx="1" presStyleCnt="2"/>
      <dgm:spPr/>
    </dgm:pt>
    <dgm:pt modelId="{4601B424-F063-4662-8FC8-C3AFD9B14DFC}" type="pres">
      <dgm:prSet presAssocID="{474AB0E6-6661-40A7-877F-AE6F873FBA2D}" presName="hierChild6" presStyleCnt="0"/>
      <dgm:spPr/>
    </dgm:pt>
    <dgm:pt modelId="{7382D631-E664-426F-89D0-0CBB3DF797B3}" type="pres">
      <dgm:prSet presAssocID="{474AB0E6-6661-40A7-877F-AE6F873FBA2D}" presName="hierChild7" presStyleCnt="0"/>
      <dgm:spPr/>
    </dgm:pt>
  </dgm:ptLst>
  <dgm:cxnLst>
    <dgm:cxn modelId="{B7121500-6F95-4193-BCB8-D288779F7A1B}" type="presOf" srcId="{4874FB17-ED98-44F0-8901-B2F0BD01A905}" destId="{873BEB55-7BC0-46B1-B6BF-B34B75D4450A}" srcOrd="0" destOrd="0" presId="urn:microsoft.com/office/officeart/2005/8/layout/orgChart1"/>
    <dgm:cxn modelId="{55234F10-EA8C-4BC7-B832-FAA2C13C4DA5}" srcId="{B769AB41-7E4B-4F95-8B86-2C142BC132F2}" destId="{8AA81177-3E5F-4592-AA63-767D31179974}" srcOrd="0" destOrd="0" parTransId="{BFAAE66A-AD1D-4F10-A8E5-2754CE0BED42}" sibTransId="{ECA4932E-3793-4224-BF1A-F02734FAD1A6}"/>
    <dgm:cxn modelId="{EC02FD11-B4C0-4EEB-9540-2ABC8EC27591}" type="presOf" srcId="{8AA81177-3E5F-4592-AA63-767D31179974}" destId="{182314CC-036A-4A1E-9A43-4017034B1AAF}" srcOrd="0" destOrd="0" presId="urn:microsoft.com/office/officeart/2005/8/layout/orgChart1"/>
    <dgm:cxn modelId="{0BA6381B-75C5-42C5-B94A-0C3811702611}" type="presOf" srcId="{B769AB41-7E4B-4F95-8B86-2C142BC132F2}" destId="{20B5D396-7FFC-4841-A26A-C493A68CEEAD}" srcOrd="0" destOrd="0" presId="urn:microsoft.com/office/officeart/2005/8/layout/orgChart1"/>
    <dgm:cxn modelId="{22FB2927-7A01-407E-94DA-1AA103063EC2}" type="presOf" srcId="{FD277105-DF7B-4FD2-8943-4A790ECEBB6A}" destId="{C2AB2B0B-1096-4CAE-9FF8-37751D9C9DF4}" srcOrd="0" destOrd="0" presId="urn:microsoft.com/office/officeart/2005/8/layout/orgChart1"/>
    <dgm:cxn modelId="{82433031-BBD3-42A2-BDAD-970ABA8AA73C}" srcId="{B769AB41-7E4B-4F95-8B86-2C142BC132F2}" destId="{4874FB17-ED98-44F0-8901-B2F0BD01A905}" srcOrd="3" destOrd="0" parTransId="{FD277105-DF7B-4FD2-8943-4A790ECEBB6A}" sibTransId="{23344C9A-EA11-4E41-8A01-E6BA2F9F8EAD}"/>
    <dgm:cxn modelId="{902BF339-B775-42EB-A1F7-333E3C5CFCE3}" type="presOf" srcId="{F399C9F2-36E4-4033-9F84-F43AB2EB841B}" destId="{709E7BF3-B73E-4FA0-A684-F1DB806207B1}" srcOrd="0" destOrd="0" presId="urn:microsoft.com/office/officeart/2005/8/layout/orgChart1"/>
    <dgm:cxn modelId="{77248749-DB65-42D3-890B-FC4DABFA7971}" type="presOf" srcId="{8D30B84B-DADE-4302-9BC6-8780DDDC1EF2}" destId="{806956DE-3655-420C-9673-03CB0320F1C4}" srcOrd="0" destOrd="0" presId="urn:microsoft.com/office/officeart/2005/8/layout/orgChart1"/>
    <dgm:cxn modelId="{8F945C57-65B4-4F5C-998E-C921659978A6}" type="presOf" srcId="{AA4B8CCD-2171-4B0C-97B5-098362006871}" destId="{5B3CB1B0-CD5D-469A-90C6-EF9035FA1632}" srcOrd="0" destOrd="0" presId="urn:microsoft.com/office/officeart/2005/8/layout/orgChart1"/>
    <dgm:cxn modelId="{8A7D7D58-0453-424A-8A53-56B9926CB444}" type="presOf" srcId="{BC0D0B54-C06F-4038-9BD6-6492B8E8567B}" destId="{083DA1AF-7634-47C8-A15B-A0C27CAB718E}" srcOrd="1" destOrd="0" presId="urn:microsoft.com/office/officeart/2005/8/layout/orgChart1"/>
    <dgm:cxn modelId="{50E25667-DAB8-4894-BE58-7DBDA5DA7C5D}" srcId="{B769AB41-7E4B-4F95-8B86-2C142BC132F2}" destId="{AA4B8CCD-2171-4B0C-97B5-098362006871}" srcOrd="2" destOrd="0" parTransId="{F399C9F2-36E4-4033-9F84-F43AB2EB841B}" sibTransId="{8495577B-C723-449D-AE72-2E5AD9D31963}"/>
    <dgm:cxn modelId="{B7D3147D-A01C-45C4-85A8-7DAE2383B3BC}" type="presOf" srcId="{CA2197A5-F4B8-4EC5-892F-7A56678088A3}" destId="{9093D99D-C31C-417E-B3F6-DB7BF025580F}" srcOrd="0" destOrd="0" presId="urn:microsoft.com/office/officeart/2005/8/layout/orgChart1"/>
    <dgm:cxn modelId="{6BA2637F-6D0F-43F0-AF1A-8A2E79AE9FE9}" type="presOf" srcId="{8AA81177-3E5F-4592-AA63-767D31179974}" destId="{01ABC0F7-01B6-4B46-8380-C8AD238DAA69}" srcOrd="1" destOrd="0" presId="urn:microsoft.com/office/officeart/2005/8/layout/orgChart1"/>
    <dgm:cxn modelId="{91EB957F-BCF6-4E6B-9315-31445AE76B7D}" type="presOf" srcId="{474AB0E6-6661-40A7-877F-AE6F873FBA2D}" destId="{12CD7E0F-A8A7-40D7-AD06-3CB26D76C58E}" srcOrd="1" destOrd="0" presId="urn:microsoft.com/office/officeart/2005/8/layout/orgChart1"/>
    <dgm:cxn modelId="{17908584-0F99-4E5B-9BCA-D8389C994FAA}" type="presOf" srcId="{A74049F1-7A4F-4A99-BC53-BB2B575EC97A}" destId="{06ACAAAF-0771-4539-890A-E4BB7842FDC9}" srcOrd="0" destOrd="0" presId="urn:microsoft.com/office/officeart/2005/8/layout/orgChart1"/>
    <dgm:cxn modelId="{5D89268E-CDDE-41BC-8783-881A3FF154C9}" type="presOf" srcId="{AA4B8CCD-2171-4B0C-97B5-098362006871}" destId="{A1FFBCFA-F3A4-4F02-B938-10FDCE23B70E}" srcOrd="1" destOrd="0" presId="urn:microsoft.com/office/officeart/2005/8/layout/orgChart1"/>
    <dgm:cxn modelId="{35C837BB-0645-4E6A-905B-588207AFCE65}" type="presOf" srcId="{4874FB17-ED98-44F0-8901-B2F0BD01A905}" destId="{7EEB38AB-1B8C-48A1-BD93-AA3157FA9C06}" srcOrd="1" destOrd="0" presId="urn:microsoft.com/office/officeart/2005/8/layout/orgChart1"/>
    <dgm:cxn modelId="{21B6DACB-D9B6-45D4-B26E-097CA1BDAE5D}" srcId="{8D30B84B-DADE-4302-9BC6-8780DDDC1EF2}" destId="{B769AB41-7E4B-4F95-8B86-2C142BC132F2}" srcOrd="0" destOrd="0" parTransId="{F5F0315B-C657-4453-BE96-5F94D9B1D9E4}" sibTransId="{01FC7D70-6AF6-4EB6-8A78-F477942E1B84}"/>
    <dgm:cxn modelId="{ADFF32D0-FD07-46A7-999B-13860D8E90BF}" type="presOf" srcId="{BFAAE66A-AD1D-4F10-A8E5-2754CE0BED42}" destId="{1247CB3B-8EE5-4F19-B3C3-C8AC9AA4E3EA}" srcOrd="0" destOrd="0" presId="urn:microsoft.com/office/officeart/2005/8/layout/orgChart1"/>
    <dgm:cxn modelId="{B7C7A0E6-B06F-46A4-A56F-8C8424B295C9}" type="presOf" srcId="{BC0D0B54-C06F-4038-9BD6-6492B8E8567B}" destId="{D7BFDF26-E0E0-44E1-881D-942501CC9BB9}" srcOrd="0" destOrd="0" presId="urn:microsoft.com/office/officeart/2005/8/layout/orgChart1"/>
    <dgm:cxn modelId="{406113E8-7740-4E34-BD67-485A93E8F87C}" type="presOf" srcId="{B769AB41-7E4B-4F95-8B86-2C142BC132F2}" destId="{629E77FD-A6E7-4182-ACEB-60E3A580BD94}" srcOrd="1" destOrd="0" presId="urn:microsoft.com/office/officeart/2005/8/layout/orgChart1"/>
    <dgm:cxn modelId="{BA05E0FC-BA06-4E8C-BB7F-AA6F18923258}" srcId="{B769AB41-7E4B-4F95-8B86-2C142BC132F2}" destId="{474AB0E6-6661-40A7-877F-AE6F873FBA2D}" srcOrd="1" destOrd="0" parTransId="{CA2197A5-F4B8-4EC5-892F-7A56678088A3}" sibTransId="{4885DB07-B799-47A3-9E9D-B084EC1C062E}"/>
    <dgm:cxn modelId="{694F09FD-A139-4739-B7AD-E3DDD32D99BB}" type="presOf" srcId="{474AB0E6-6661-40A7-877F-AE6F873FBA2D}" destId="{56FBF087-CAD4-4E8C-AC6E-330ED8703C10}" srcOrd="0" destOrd="0" presId="urn:microsoft.com/office/officeart/2005/8/layout/orgChart1"/>
    <dgm:cxn modelId="{1D32E2FF-4463-4D2C-B26E-46035F1EF500}" srcId="{B769AB41-7E4B-4F95-8B86-2C142BC132F2}" destId="{BC0D0B54-C06F-4038-9BD6-6492B8E8567B}" srcOrd="4" destOrd="0" parTransId="{A74049F1-7A4F-4A99-BC53-BB2B575EC97A}" sibTransId="{B3C1EABF-88C1-4A14-9E93-976609154087}"/>
    <dgm:cxn modelId="{6136812B-524A-42DD-A388-E761AB265CC4}" type="presParOf" srcId="{806956DE-3655-420C-9673-03CB0320F1C4}" destId="{7776CC19-BB00-41D3-B138-1E01B17ECF17}" srcOrd="0" destOrd="0" presId="urn:microsoft.com/office/officeart/2005/8/layout/orgChart1"/>
    <dgm:cxn modelId="{796A207B-EAB7-439D-9F4F-F64F7278D862}" type="presParOf" srcId="{7776CC19-BB00-41D3-B138-1E01B17ECF17}" destId="{84FCAE83-3AFF-48C8-ABE5-63EDA585B192}" srcOrd="0" destOrd="0" presId="urn:microsoft.com/office/officeart/2005/8/layout/orgChart1"/>
    <dgm:cxn modelId="{7D633703-21FA-4744-BA34-9F1B966F3EE2}" type="presParOf" srcId="{84FCAE83-3AFF-48C8-ABE5-63EDA585B192}" destId="{20B5D396-7FFC-4841-A26A-C493A68CEEAD}" srcOrd="0" destOrd="0" presId="urn:microsoft.com/office/officeart/2005/8/layout/orgChart1"/>
    <dgm:cxn modelId="{4608D1E8-D620-488B-B33F-29C08E27A0CF}" type="presParOf" srcId="{84FCAE83-3AFF-48C8-ABE5-63EDA585B192}" destId="{629E77FD-A6E7-4182-ACEB-60E3A580BD94}" srcOrd="1" destOrd="0" presId="urn:microsoft.com/office/officeart/2005/8/layout/orgChart1"/>
    <dgm:cxn modelId="{2258A57F-289B-4D6A-BDDE-E41C44758732}" type="presParOf" srcId="{7776CC19-BB00-41D3-B138-1E01B17ECF17}" destId="{24B7858B-525F-4CFF-B120-79AA13E3B713}" srcOrd="1" destOrd="0" presId="urn:microsoft.com/office/officeart/2005/8/layout/orgChart1"/>
    <dgm:cxn modelId="{961F84FF-6CBE-4F97-A2A3-04BB2E8A3966}" type="presParOf" srcId="{24B7858B-525F-4CFF-B120-79AA13E3B713}" destId="{709E7BF3-B73E-4FA0-A684-F1DB806207B1}" srcOrd="0" destOrd="0" presId="urn:microsoft.com/office/officeart/2005/8/layout/orgChart1"/>
    <dgm:cxn modelId="{4FD85490-CD3D-4EA9-823A-877384CDB8F5}" type="presParOf" srcId="{24B7858B-525F-4CFF-B120-79AA13E3B713}" destId="{A558E176-7A32-4099-AE05-A8E2104D4551}" srcOrd="1" destOrd="0" presId="urn:microsoft.com/office/officeart/2005/8/layout/orgChart1"/>
    <dgm:cxn modelId="{DD74FC6B-7408-4772-A9E0-D835A5A371AE}" type="presParOf" srcId="{A558E176-7A32-4099-AE05-A8E2104D4551}" destId="{1E58A575-259E-4F15-807A-0697BFFF6DB2}" srcOrd="0" destOrd="0" presId="urn:microsoft.com/office/officeart/2005/8/layout/orgChart1"/>
    <dgm:cxn modelId="{FF296C95-D1A5-4C82-9782-E6706415AB29}" type="presParOf" srcId="{1E58A575-259E-4F15-807A-0697BFFF6DB2}" destId="{5B3CB1B0-CD5D-469A-90C6-EF9035FA1632}" srcOrd="0" destOrd="0" presId="urn:microsoft.com/office/officeart/2005/8/layout/orgChart1"/>
    <dgm:cxn modelId="{54DCE14E-B7D7-471F-A250-9779FC1ABC1E}" type="presParOf" srcId="{1E58A575-259E-4F15-807A-0697BFFF6DB2}" destId="{A1FFBCFA-F3A4-4F02-B938-10FDCE23B70E}" srcOrd="1" destOrd="0" presId="urn:microsoft.com/office/officeart/2005/8/layout/orgChart1"/>
    <dgm:cxn modelId="{B5FEB410-6DEE-404E-AA92-2E7713D2E644}" type="presParOf" srcId="{A558E176-7A32-4099-AE05-A8E2104D4551}" destId="{D2146F8E-B585-44D5-B45A-12B1164AA679}" srcOrd="1" destOrd="0" presId="urn:microsoft.com/office/officeart/2005/8/layout/orgChart1"/>
    <dgm:cxn modelId="{AF79F220-C0A0-4146-A08E-EFA0F9516EE4}" type="presParOf" srcId="{A558E176-7A32-4099-AE05-A8E2104D4551}" destId="{BB933423-3673-427F-BC97-13F441308688}" srcOrd="2" destOrd="0" presId="urn:microsoft.com/office/officeart/2005/8/layout/orgChart1"/>
    <dgm:cxn modelId="{B79F7AD6-4AC7-43D6-AF39-1067EFC82E6F}" type="presParOf" srcId="{24B7858B-525F-4CFF-B120-79AA13E3B713}" destId="{C2AB2B0B-1096-4CAE-9FF8-37751D9C9DF4}" srcOrd="2" destOrd="0" presId="urn:microsoft.com/office/officeart/2005/8/layout/orgChart1"/>
    <dgm:cxn modelId="{D2C31EE9-D910-46D1-8547-36CD699C0DE7}" type="presParOf" srcId="{24B7858B-525F-4CFF-B120-79AA13E3B713}" destId="{353F8904-6476-498C-BCBB-D2D4DBCC9774}" srcOrd="3" destOrd="0" presId="urn:microsoft.com/office/officeart/2005/8/layout/orgChart1"/>
    <dgm:cxn modelId="{5BA00136-12C3-4529-AE48-52555F86FF4A}" type="presParOf" srcId="{353F8904-6476-498C-BCBB-D2D4DBCC9774}" destId="{B041D19A-7326-4C59-BD01-4E4F42CBB6E9}" srcOrd="0" destOrd="0" presId="urn:microsoft.com/office/officeart/2005/8/layout/orgChart1"/>
    <dgm:cxn modelId="{FEABC6A6-5E31-4073-B5AA-0120F7B37B77}" type="presParOf" srcId="{B041D19A-7326-4C59-BD01-4E4F42CBB6E9}" destId="{873BEB55-7BC0-46B1-B6BF-B34B75D4450A}" srcOrd="0" destOrd="0" presId="urn:microsoft.com/office/officeart/2005/8/layout/orgChart1"/>
    <dgm:cxn modelId="{0F976F72-35FF-4150-8405-1150F549C890}" type="presParOf" srcId="{B041D19A-7326-4C59-BD01-4E4F42CBB6E9}" destId="{7EEB38AB-1B8C-48A1-BD93-AA3157FA9C06}" srcOrd="1" destOrd="0" presId="urn:microsoft.com/office/officeart/2005/8/layout/orgChart1"/>
    <dgm:cxn modelId="{359F95F5-14CF-4343-9890-BD99A39FECCC}" type="presParOf" srcId="{353F8904-6476-498C-BCBB-D2D4DBCC9774}" destId="{F96713DD-433F-42BE-86D8-CA738688561F}" srcOrd="1" destOrd="0" presId="urn:microsoft.com/office/officeart/2005/8/layout/orgChart1"/>
    <dgm:cxn modelId="{7E3E4760-C680-49B8-AE40-F98388983C4D}" type="presParOf" srcId="{353F8904-6476-498C-BCBB-D2D4DBCC9774}" destId="{9731B3D2-4347-43BC-93EE-17727BB7A6B8}" srcOrd="2" destOrd="0" presId="urn:microsoft.com/office/officeart/2005/8/layout/orgChart1"/>
    <dgm:cxn modelId="{139B0F61-BBF7-4767-B1BA-9F9EB28A17AE}" type="presParOf" srcId="{24B7858B-525F-4CFF-B120-79AA13E3B713}" destId="{06ACAAAF-0771-4539-890A-E4BB7842FDC9}" srcOrd="4" destOrd="0" presId="urn:microsoft.com/office/officeart/2005/8/layout/orgChart1"/>
    <dgm:cxn modelId="{D4E732A4-42C8-41BA-BC9F-1C0A9CDF6C60}" type="presParOf" srcId="{24B7858B-525F-4CFF-B120-79AA13E3B713}" destId="{8418B096-CDE2-4BA9-8049-B1999DF07B1F}" srcOrd="5" destOrd="0" presId="urn:microsoft.com/office/officeart/2005/8/layout/orgChart1"/>
    <dgm:cxn modelId="{5E052BFF-C669-477D-A8C7-50E19D9D671D}" type="presParOf" srcId="{8418B096-CDE2-4BA9-8049-B1999DF07B1F}" destId="{582D97B4-242E-471A-B618-7AA3C20D7007}" srcOrd="0" destOrd="0" presId="urn:microsoft.com/office/officeart/2005/8/layout/orgChart1"/>
    <dgm:cxn modelId="{A1F491AE-9EE4-44C6-A9CB-F9133C26A6F2}" type="presParOf" srcId="{582D97B4-242E-471A-B618-7AA3C20D7007}" destId="{D7BFDF26-E0E0-44E1-881D-942501CC9BB9}" srcOrd="0" destOrd="0" presId="urn:microsoft.com/office/officeart/2005/8/layout/orgChart1"/>
    <dgm:cxn modelId="{769B7425-BA8B-4D66-877B-86B3056EA02A}" type="presParOf" srcId="{582D97B4-242E-471A-B618-7AA3C20D7007}" destId="{083DA1AF-7634-47C8-A15B-A0C27CAB718E}" srcOrd="1" destOrd="0" presId="urn:microsoft.com/office/officeart/2005/8/layout/orgChart1"/>
    <dgm:cxn modelId="{11A21A40-743D-44CE-87F6-991F0DC4746D}" type="presParOf" srcId="{8418B096-CDE2-4BA9-8049-B1999DF07B1F}" destId="{C98F011F-7D6D-4245-8074-CFDFCFAB94A5}" srcOrd="1" destOrd="0" presId="urn:microsoft.com/office/officeart/2005/8/layout/orgChart1"/>
    <dgm:cxn modelId="{E8C5BF9B-D876-4DA4-96AB-0C45F7594394}" type="presParOf" srcId="{8418B096-CDE2-4BA9-8049-B1999DF07B1F}" destId="{34FF144E-251B-41F3-8508-4B0642E655CE}" srcOrd="2" destOrd="0" presId="urn:microsoft.com/office/officeart/2005/8/layout/orgChart1"/>
    <dgm:cxn modelId="{9A8B40C6-8116-413E-930E-3A3E342C266E}" type="presParOf" srcId="{7776CC19-BB00-41D3-B138-1E01B17ECF17}" destId="{D845A8EC-CAA0-4DF2-AAB4-76A22BC0029E}" srcOrd="2" destOrd="0" presId="urn:microsoft.com/office/officeart/2005/8/layout/orgChart1"/>
    <dgm:cxn modelId="{0FCEB586-2F8F-464A-B180-EE1474EB08E3}" type="presParOf" srcId="{D845A8EC-CAA0-4DF2-AAB4-76A22BC0029E}" destId="{1247CB3B-8EE5-4F19-B3C3-C8AC9AA4E3EA}" srcOrd="0" destOrd="0" presId="urn:microsoft.com/office/officeart/2005/8/layout/orgChart1"/>
    <dgm:cxn modelId="{41E1950E-6B55-44C6-8547-6069367614B9}" type="presParOf" srcId="{D845A8EC-CAA0-4DF2-AAB4-76A22BC0029E}" destId="{2A8161AF-6A4F-4BBC-8BF1-6872CC7337FB}" srcOrd="1" destOrd="0" presId="urn:microsoft.com/office/officeart/2005/8/layout/orgChart1"/>
    <dgm:cxn modelId="{B61BB0E6-E8EB-44BE-8225-52D1B001B81A}" type="presParOf" srcId="{2A8161AF-6A4F-4BBC-8BF1-6872CC7337FB}" destId="{E549DED0-2FF9-44FA-A4E4-9A9AF65AFCC1}" srcOrd="0" destOrd="0" presId="urn:microsoft.com/office/officeart/2005/8/layout/orgChart1"/>
    <dgm:cxn modelId="{E1EBE677-824F-4D1A-A7CC-61B6181A579B}" type="presParOf" srcId="{E549DED0-2FF9-44FA-A4E4-9A9AF65AFCC1}" destId="{182314CC-036A-4A1E-9A43-4017034B1AAF}" srcOrd="0" destOrd="0" presId="urn:microsoft.com/office/officeart/2005/8/layout/orgChart1"/>
    <dgm:cxn modelId="{960FA1CC-8E10-4806-915B-394BFAE3A88A}" type="presParOf" srcId="{E549DED0-2FF9-44FA-A4E4-9A9AF65AFCC1}" destId="{01ABC0F7-01B6-4B46-8380-C8AD238DAA69}" srcOrd="1" destOrd="0" presId="urn:microsoft.com/office/officeart/2005/8/layout/orgChart1"/>
    <dgm:cxn modelId="{9180962B-C0B2-4E99-8501-CFB54142F066}" type="presParOf" srcId="{2A8161AF-6A4F-4BBC-8BF1-6872CC7337FB}" destId="{99057A97-9D93-4094-8206-32E3E5386455}" srcOrd="1" destOrd="0" presId="urn:microsoft.com/office/officeart/2005/8/layout/orgChart1"/>
    <dgm:cxn modelId="{1CD5EE2E-3BC1-4B57-BD93-818FE42531F5}" type="presParOf" srcId="{2A8161AF-6A4F-4BBC-8BF1-6872CC7337FB}" destId="{C7794950-725A-4A59-AF71-3084F3943334}" srcOrd="2" destOrd="0" presId="urn:microsoft.com/office/officeart/2005/8/layout/orgChart1"/>
    <dgm:cxn modelId="{1F06C497-36F1-434C-8317-3EB5939508B0}" type="presParOf" srcId="{D845A8EC-CAA0-4DF2-AAB4-76A22BC0029E}" destId="{9093D99D-C31C-417E-B3F6-DB7BF025580F}" srcOrd="2" destOrd="0" presId="urn:microsoft.com/office/officeart/2005/8/layout/orgChart1"/>
    <dgm:cxn modelId="{1FE1A624-AFD1-4099-9F3B-82C642BD2D7A}" type="presParOf" srcId="{D845A8EC-CAA0-4DF2-AAB4-76A22BC0029E}" destId="{EA304CD4-1DBE-470F-92B0-691486C05617}" srcOrd="3" destOrd="0" presId="urn:microsoft.com/office/officeart/2005/8/layout/orgChart1"/>
    <dgm:cxn modelId="{61354F5C-B34B-4677-871B-86492BB116A2}" type="presParOf" srcId="{EA304CD4-1DBE-470F-92B0-691486C05617}" destId="{F17F8F44-4D92-4B64-956F-00704038E93D}" srcOrd="0" destOrd="0" presId="urn:microsoft.com/office/officeart/2005/8/layout/orgChart1"/>
    <dgm:cxn modelId="{2F8A5206-854A-4A65-A903-EF9488523414}" type="presParOf" srcId="{F17F8F44-4D92-4B64-956F-00704038E93D}" destId="{56FBF087-CAD4-4E8C-AC6E-330ED8703C10}" srcOrd="0" destOrd="0" presId="urn:microsoft.com/office/officeart/2005/8/layout/orgChart1"/>
    <dgm:cxn modelId="{0475967C-C62E-466D-A806-2181C551E5AD}" type="presParOf" srcId="{F17F8F44-4D92-4B64-956F-00704038E93D}" destId="{12CD7E0F-A8A7-40D7-AD06-3CB26D76C58E}" srcOrd="1" destOrd="0" presId="urn:microsoft.com/office/officeart/2005/8/layout/orgChart1"/>
    <dgm:cxn modelId="{23C2852A-D95A-4166-8DFC-E52CC26DD1F2}" type="presParOf" srcId="{EA304CD4-1DBE-470F-92B0-691486C05617}" destId="{4601B424-F063-4662-8FC8-C3AFD9B14DFC}" srcOrd="1" destOrd="0" presId="urn:microsoft.com/office/officeart/2005/8/layout/orgChart1"/>
    <dgm:cxn modelId="{9665EF87-768E-482D-8CC2-FE326AEDAEC0}" type="presParOf" srcId="{EA304CD4-1DBE-470F-92B0-691486C05617}" destId="{7382D631-E664-426F-89D0-0CBB3DF797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A2DD3-31FB-4D6B-8B6D-31D3DFE4B9B0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FCAF9EC0-28BE-4F94-AE85-0777D86C1473}">
      <dgm:prSet phldrT="[Text]"/>
      <dgm:spPr/>
      <dgm:t>
        <a:bodyPr/>
        <a:lstStyle/>
        <a:p>
          <a:r>
            <a:rPr lang="en-US" b="1" dirty="0"/>
            <a:t>Strengths</a:t>
          </a:r>
          <a:endParaRPr lang="en-IN" b="1" dirty="0"/>
        </a:p>
      </dgm:t>
    </dgm:pt>
    <dgm:pt modelId="{D50E5BE2-C002-4F82-9ADD-47740552D9D0}" type="parTrans" cxnId="{4BDC2539-BC44-49A6-B652-5BCBBE6637E4}">
      <dgm:prSet/>
      <dgm:spPr/>
      <dgm:t>
        <a:bodyPr/>
        <a:lstStyle/>
        <a:p>
          <a:endParaRPr lang="en-IN"/>
        </a:p>
      </dgm:t>
    </dgm:pt>
    <dgm:pt modelId="{2009973D-BA7E-4B83-BA6B-C7836BF301D6}" type="sibTrans" cxnId="{4BDC2539-BC44-49A6-B652-5BCBBE6637E4}">
      <dgm:prSet/>
      <dgm:spPr/>
      <dgm:t>
        <a:bodyPr/>
        <a:lstStyle/>
        <a:p>
          <a:endParaRPr lang="en-IN"/>
        </a:p>
      </dgm:t>
    </dgm:pt>
    <dgm:pt modelId="{802CA298-38BC-419C-8C47-EE7EF3932771}">
      <dgm:prSet phldrT="[Text]"/>
      <dgm:spPr/>
      <dgm:t>
        <a:bodyPr/>
        <a:lstStyle/>
        <a:p>
          <a:r>
            <a:rPr lang="en-US" dirty="0"/>
            <a:t>Provision of basic minimum infrastructure for diagnosis of epidemic prone diseases.</a:t>
          </a:r>
          <a:endParaRPr lang="en-IN" dirty="0"/>
        </a:p>
      </dgm:t>
    </dgm:pt>
    <dgm:pt modelId="{E83216D0-8B19-4AE4-8CDE-D71CECA609A9}" type="parTrans" cxnId="{440135B5-7815-4BF3-B957-63758523F32F}">
      <dgm:prSet/>
      <dgm:spPr/>
      <dgm:t>
        <a:bodyPr/>
        <a:lstStyle/>
        <a:p>
          <a:endParaRPr lang="en-IN"/>
        </a:p>
      </dgm:t>
    </dgm:pt>
    <dgm:pt modelId="{5832392D-83E1-4EE6-B99C-708A3E833A38}" type="sibTrans" cxnId="{440135B5-7815-4BF3-B957-63758523F32F}">
      <dgm:prSet/>
      <dgm:spPr/>
      <dgm:t>
        <a:bodyPr/>
        <a:lstStyle/>
        <a:p>
          <a:endParaRPr lang="en-IN"/>
        </a:p>
      </dgm:t>
    </dgm:pt>
    <dgm:pt modelId="{A7AD0305-495A-48EA-ADE3-BAA4F8CE7302}">
      <dgm:prSet phldrT="[Text]"/>
      <dgm:spPr/>
      <dgm:t>
        <a:bodyPr/>
        <a:lstStyle/>
        <a:p>
          <a:r>
            <a:rPr lang="en-US" b="1" dirty="0"/>
            <a:t>Weakness</a:t>
          </a:r>
          <a:endParaRPr lang="en-IN" b="1" dirty="0"/>
        </a:p>
      </dgm:t>
    </dgm:pt>
    <dgm:pt modelId="{7425FF97-5A78-4F29-BE4B-F00EE5475987}" type="parTrans" cxnId="{C5699599-5342-4BBD-B271-C0BCAFF2228B}">
      <dgm:prSet/>
      <dgm:spPr/>
      <dgm:t>
        <a:bodyPr/>
        <a:lstStyle/>
        <a:p>
          <a:endParaRPr lang="en-IN"/>
        </a:p>
      </dgm:t>
    </dgm:pt>
    <dgm:pt modelId="{18CA812F-2217-4264-A286-12CA59DC3D52}" type="sibTrans" cxnId="{C5699599-5342-4BBD-B271-C0BCAFF2228B}">
      <dgm:prSet/>
      <dgm:spPr/>
      <dgm:t>
        <a:bodyPr/>
        <a:lstStyle/>
        <a:p>
          <a:endParaRPr lang="en-IN"/>
        </a:p>
      </dgm:t>
    </dgm:pt>
    <dgm:pt modelId="{24663324-B8C7-4567-97A5-2FCF8498623A}">
      <dgm:prSet phldrT="[Text]"/>
      <dgm:spPr/>
      <dgm:t>
        <a:bodyPr/>
        <a:lstStyle/>
        <a:p>
          <a:r>
            <a:rPr lang="en-US" dirty="0">
              <a:ea typeface="Calibri"/>
              <a:cs typeface="Calibri"/>
              <a:sym typeface="Calibri"/>
            </a:rPr>
            <a:t>Limited awareness.</a:t>
          </a:r>
          <a:endParaRPr lang="en-IN" dirty="0"/>
        </a:p>
      </dgm:t>
    </dgm:pt>
    <dgm:pt modelId="{C5B5C2F8-C739-4CE2-85B9-54C35CE14784}" type="parTrans" cxnId="{4CCA8735-85DE-45FB-988A-1AD4D436E1B6}">
      <dgm:prSet/>
      <dgm:spPr/>
      <dgm:t>
        <a:bodyPr/>
        <a:lstStyle/>
        <a:p>
          <a:endParaRPr lang="en-IN"/>
        </a:p>
      </dgm:t>
    </dgm:pt>
    <dgm:pt modelId="{1EA19592-816F-4A85-89A0-0B68706A1AF7}" type="sibTrans" cxnId="{4CCA8735-85DE-45FB-988A-1AD4D436E1B6}">
      <dgm:prSet/>
      <dgm:spPr/>
      <dgm:t>
        <a:bodyPr/>
        <a:lstStyle/>
        <a:p>
          <a:endParaRPr lang="en-IN"/>
        </a:p>
      </dgm:t>
    </dgm:pt>
    <dgm:pt modelId="{E295712E-9696-4E62-979E-120C193C7D6C}">
      <dgm:prSet phldrT="[Text]"/>
      <dgm:spPr/>
      <dgm:t>
        <a:bodyPr/>
        <a:lstStyle/>
        <a:p>
          <a:r>
            <a:rPr lang="en-US" b="1" dirty="0"/>
            <a:t>Threats</a:t>
          </a:r>
          <a:endParaRPr lang="en-IN" b="1" dirty="0"/>
        </a:p>
      </dgm:t>
    </dgm:pt>
    <dgm:pt modelId="{E558E3D0-D5CE-4CA6-B977-917FF3773D0C}" type="parTrans" cxnId="{EE97E45E-71EC-493D-8BCB-1CA6DC20083B}">
      <dgm:prSet/>
      <dgm:spPr/>
      <dgm:t>
        <a:bodyPr/>
        <a:lstStyle/>
        <a:p>
          <a:endParaRPr lang="en-IN"/>
        </a:p>
      </dgm:t>
    </dgm:pt>
    <dgm:pt modelId="{37D3BF86-6D81-4EC4-9AFB-DD08F62940C9}" type="sibTrans" cxnId="{EE97E45E-71EC-493D-8BCB-1CA6DC20083B}">
      <dgm:prSet/>
      <dgm:spPr/>
      <dgm:t>
        <a:bodyPr/>
        <a:lstStyle/>
        <a:p>
          <a:endParaRPr lang="en-IN"/>
        </a:p>
      </dgm:t>
    </dgm:pt>
    <dgm:pt modelId="{98404957-E089-4751-834A-27DC06F226EB}">
      <dgm:prSet phldrT="[Text]"/>
      <dgm:spPr/>
      <dgm:t>
        <a:bodyPr/>
        <a:lstStyle/>
        <a:p>
          <a:r>
            <a:rPr lang="en-US" dirty="0">
              <a:ea typeface="Calibri"/>
              <a:cs typeface="Calibri"/>
              <a:sym typeface="Calibri"/>
            </a:rPr>
            <a:t>Outsourcing of labs</a:t>
          </a:r>
          <a:endParaRPr lang="en-IN" dirty="0"/>
        </a:p>
      </dgm:t>
    </dgm:pt>
    <dgm:pt modelId="{03B68A2E-D01A-4172-8498-16D763D7A4C1}" type="parTrans" cxnId="{9C10F599-400E-424E-B132-A375B1DEEDE4}">
      <dgm:prSet/>
      <dgm:spPr/>
      <dgm:t>
        <a:bodyPr/>
        <a:lstStyle/>
        <a:p>
          <a:endParaRPr lang="en-IN"/>
        </a:p>
      </dgm:t>
    </dgm:pt>
    <dgm:pt modelId="{5C956A9C-6284-4B3E-B6E6-2480AD4C5E77}" type="sibTrans" cxnId="{9C10F599-400E-424E-B132-A375B1DEEDE4}">
      <dgm:prSet/>
      <dgm:spPr/>
      <dgm:t>
        <a:bodyPr/>
        <a:lstStyle/>
        <a:p>
          <a:endParaRPr lang="en-IN"/>
        </a:p>
      </dgm:t>
    </dgm:pt>
    <dgm:pt modelId="{6C3669B1-1A60-435D-8F30-58344DFC397F}">
      <dgm:prSet phldrT="[Text]"/>
      <dgm:spPr/>
      <dgm:t>
        <a:bodyPr/>
        <a:lstStyle/>
        <a:p>
          <a:r>
            <a:rPr lang="en-US" b="1" dirty="0"/>
            <a:t>Opportunities</a:t>
          </a:r>
          <a:endParaRPr lang="en-IN" b="1" dirty="0"/>
        </a:p>
      </dgm:t>
    </dgm:pt>
    <dgm:pt modelId="{4FEABE8B-FBCD-4AAF-990E-4ED525C9199B}" type="parTrans" cxnId="{54DEABF8-E394-4422-A41F-03B80CD61DAB}">
      <dgm:prSet/>
      <dgm:spPr/>
      <dgm:t>
        <a:bodyPr/>
        <a:lstStyle/>
        <a:p>
          <a:endParaRPr lang="en-IN"/>
        </a:p>
      </dgm:t>
    </dgm:pt>
    <dgm:pt modelId="{1527B5B4-7398-44D1-953E-A285E798C905}" type="sibTrans" cxnId="{54DEABF8-E394-4422-A41F-03B80CD61DAB}">
      <dgm:prSet/>
      <dgm:spPr/>
      <dgm:t>
        <a:bodyPr/>
        <a:lstStyle/>
        <a:p>
          <a:endParaRPr lang="en-IN"/>
        </a:p>
      </dgm:t>
    </dgm:pt>
    <dgm:pt modelId="{666B2702-B2E9-4E82-BB19-C57C07FDF241}">
      <dgm:prSet phldrT="[Text]"/>
      <dgm:spPr/>
      <dgm:t>
        <a:bodyPr/>
        <a:lstStyle/>
        <a:p>
          <a:r>
            <a:rPr lang="en-US" dirty="0">
              <a:ea typeface="Calibri"/>
              <a:cs typeface="Calibri"/>
              <a:sym typeface="Calibri"/>
            </a:rPr>
            <a:t>Establish IPHL under PM-ABHIM – new vigor to DPHL strengthening</a:t>
          </a:r>
          <a:endParaRPr lang="en-IN" dirty="0"/>
        </a:p>
      </dgm:t>
    </dgm:pt>
    <dgm:pt modelId="{26D34532-B621-4DA3-8F47-17C2F3632096}" type="parTrans" cxnId="{80889E1D-B400-4720-A1BB-6D12DCF8AB7A}">
      <dgm:prSet/>
      <dgm:spPr/>
      <dgm:t>
        <a:bodyPr/>
        <a:lstStyle/>
        <a:p>
          <a:endParaRPr lang="en-IN"/>
        </a:p>
      </dgm:t>
    </dgm:pt>
    <dgm:pt modelId="{014861B5-47CE-4C03-A695-2BCABAD52832}" type="sibTrans" cxnId="{80889E1D-B400-4720-A1BB-6D12DCF8AB7A}">
      <dgm:prSet/>
      <dgm:spPr/>
      <dgm:t>
        <a:bodyPr/>
        <a:lstStyle/>
        <a:p>
          <a:endParaRPr lang="en-IN"/>
        </a:p>
      </dgm:t>
    </dgm:pt>
    <dgm:pt modelId="{557AFEDF-05C5-4A61-A4EF-F00B7535347A}">
      <dgm:prSet phldrT="[Text]"/>
      <dgm:spPr/>
      <dgm:t>
        <a:bodyPr/>
        <a:lstStyle/>
        <a:p>
          <a:r>
            <a:rPr lang="en-US" dirty="0">
              <a:ea typeface="Calibri"/>
              <a:cs typeface="Calibri"/>
              <a:sym typeface="Calibri"/>
            </a:rPr>
            <a:t>Confusion with PWD - Public Health Labs and IDSP-DPHLs.</a:t>
          </a:r>
          <a:endParaRPr lang="en-IN" dirty="0"/>
        </a:p>
      </dgm:t>
    </dgm:pt>
    <dgm:pt modelId="{9D340FA7-6C54-45BF-8A32-DF799F8706E9}" type="parTrans" cxnId="{1C94BEBD-68D9-4DF4-8C57-146823BE6CCA}">
      <dgm:prSet/>
      <dgm:spPr/>
      <dgm:t>
        <a:bodyPr/>
        <a:lstStyle/>
        <a:p>
          <a:endParaRPr lang="en-IN"/>
        </a:p>
      </dgm:t>
    </dgm:pt>
    <dgm:pt modelId="{5BAC787B-5BCF-4957-A681-1414AD96A539}" type="sibTrans" cxnId="{1C94BEBD-68D9-4DF4-8C57-146823BE6CCA}">
      <dgm:prSet/>
      <dgm:spPr/>
      <dgm:t>
        <a:bodyPr/>
        <a:lstStyle/>
        <a:p>
          <a:endParaRPr lang="en-IN"/>
        </a:p>
      </dgm:t>
    </dgm:pt>
    <dgm:pt modelId="{30FB7B09-2241-46A1-9D6C-4DA4745E23B6}">
      <dgm:prSet phldrT="[Text]"/>
      <dgm:spPr/>
      <dgm:t>
        <a:bodyPr/>
        <a:lstStyle/>
        <a:p>
          <a:endParaRPr lang="en-IN" dirty="0"/>
        </a:p>
      </dgm:t>
    </dgm:pt>
    <dgm:pt modelId="{73C7F94A-A8BC-4EE4-B889-5981C1CD56B8}" type="parTrans" cxnId="{14E242E0-F623-4E7E-8056-4405149224A9}">
      <dgm:prSet/>
      <dgm:spPr/>
      <dgm:t>
        <a:bodyPr/>
        <a:lstStyle/>
        <a:p>
          <a:endParaRPr lang="en-IN"/>
        </a:p>
      </dgm:t>
    </dgm:pt>
    <dgm:pt modelId="{594F9B93-7F93-42A1-84FB-1F47F27E7415}" type="sibTrans" cxnId="{14E242E0-F623-4E7E-8056-4405149224A9}">
      <dgm:prSet/>
      <dgm:spPr/>
      <dgm:t>
        <a:bodyPr/>
        <a:lstStyle/>
        <a:p>
          <a:endParaRPr lang="en-IN"/>
        </a:p>
      </dgm:t>
    </dgm:pt>
    <dgm:pt modelId="{FE6B83AF-28A6-450D-A5F6-90F5C9B9BAA5}">
      <dgm:prSet phldrT="[Text]"/>
      <dgm:spPr/>
      <dgm:t>
        <a:bodyPr/>
        <a:lstStyle/>
        <a:p>
          <a:r>
            <a:rPr lang="en-US" dirty="0"/>
            <a:t>DH upgrading to MC (difference in mandate)</a:t>
          </a:r>
          <a:endParaRPr lang="en-IN" dirty="0"/>
        </a:p>
      </dgm:t>
    </dgm:pt>
    <dgm:pt modelId="{542B64CE-CB76-43D0-8CBC-7B4B9F3E825D}" type="parTrans" cxnId="{5609C235-ECA4-46ED-BD5F-B11A13AB1957}">
      <dgm:prSet/>
      <dgm:spPr/>
      <dgm:t>
        <a:bodyPr/>
        <a:lstStyle/>
        <a:p>
          <a:endParaRPr lang="en-IN"/>
        </a:p>
      </dgm:t>
    </dgm:pt>
    <dgm:pt modelId="{D4544BDC-7409-4727-8E7B-1E4E9A7AE646}" type="sibTrans" cxnId="{5609C235-ECA4-46ED-BD5F-B11A13AB1957}">
      <dgm:prSet/>
      <dgm:spPr/>
      <dgm:t>
        <a:bodyPr/>
        <a:lstStyle/>
        <a:p>
          <a:endParaRPr lang="en-IN"/>
        </a:p>
      </dgm:t>
    </dgm:pt>
    <dgm:pt modelId="{E0EFD6E8-D320-4E86-9C04-69C8488E8E0D}">
      <dgm:prSet phldrT="[Text]"/>
      <dgm:spPr/>
      <dgm:t>
        <a:bodyPr/>
        <a:lstStyle/>
        <a:p>
          <a:endParaRPr lang="en-IN" dirty="0"/>
        </a:p>
      </dgm:t>
    </dgm:pt>
    <dgm:pt modelId="{D42624B9-8CF7-4596-8E3A-1640EB688EB8}" type="parTrans" cxnId="{5B396A29-FC98-4827-B643-34FF19825FB7}">
      <dgm:prSet/>
      <dgm:spPr/>
      <dgm:t>
        <a:bodyPr/>
        <a:lstStyle/>
        <a:p>
          <a:endParaRPr lang="en-IN"/>
        </a:p>
      </dgm:t>
    </dgm:pt>
    <dgm:pt modelId="{8278BA17-336E-4ED8-980F-AB527D9236C0}" type="sibTrans" cxnId="{5B396A29-FC98-4827-B643-34FF19825FB7}">
      <dgm:prSet/>
      <dgm:spPr/>
      <dgm:t>
        <a:bodyPr/>
        <a:lstStyle/>
        <a:p>
          <a:endParaRPr lang="en-IN"/>
        </a:p>
      </dgm:t>
    </dgm:pt>
    <dgm:pt modelId="{0A532EAA-F8C6-44EA-B8D0-F2179908BBF5}">
      <dgm:prSet phldrT="[Text]"/>
      <dgm:spPr/>
      <dgm:t>
        <a:bodyPr/>
        <a:lstStyle/>
        <a:p>
          <a:r>
            <a:rPr lang="en-US" dirty="0"/>
            <a:t>Not all strengthened DPHLs are performing, many performing basic minimum tests.</a:t>
          </a:r>
          <a:endParaRPr lang="en-IN" dirty="0"/>
        </a:p>
      </dgm:t>
    </dgm:pt>
    <dgm:pt modelId="{21815517-DC33-4950-942A-A763F1B38E2F}" type="parTrans" cxnId="{40A3F733-CF3C-462F-8013-D8EA624F34E0}">
      <dgm:prSet/>
      <dgm:spPr/>
      <dgm:t>
        <a:bodyPr/>
        <a:lstStyle/>
        <a:p>
          <a:endParaRPr lang="en-IN"/>
        </a:p>
      </dgm:t>
    </dgm:pt>
    <dgm:pt modelId="{3C3BE0BD-2949-4FAA-93E8-A48B908AD4FE}" type="sibTrans" cxnId="{40A3F733-CF3C-462F-8013-D8EA624F34E0}">
      <dgm:prSet/>
      <dgm:spPr/>
      <dgm:t>
        <a:bodyPr/>
        <a:lstStyle/>
        <a:p>
          <a:endParaRPr lang="en-IN"/>
        </a:p>
      </dgm:t>
    </dgm:pt>
    <dgm:pt modelId="{E3C4B782-5FF2-4BEC-AAA1-A13736544B38}">
      <dgm:prSet phldrT="[Text]"/>
      <dgm:spPr/>
      <dgm:t>
        <a:bodyPr/>
        <a:lstStyle/>
        <a:p>
          <a:r>
            <a:rPr lang="en-US" dirty="0"/>
            <a:t>Poor sample referrals</a:t>
          </a:r>
          <a:endParaRPr lang="en-IN" dirty="0"/>
        </a:p>
      </dgm:t>
    </dgm:pt>
    <dgm:pt modelId="{7003B6E1-1417-4888-9E1F-B9528B37D189}" type="parTrans" cxnId="{7D8A9671-67D5-4532-BC96-42665165C691}">
      <dgm:prSet/>
      <dgm:spPr/>
      <dgm:t>
        <a:bodyPr/>
        <a:lstStyle/>
        <a:p>
          <a:endParaRPr lang="en-IN"/>
        </a:p>
      </dgm:t>
    </dgm:pt>
    <dgm:pt modelId="{2947F460-5CDF-45A0-91F3-4EE17CC72360}" type="sibTrans" cxnId="{7D8A9671-67D5-4532-BC96-42665165C691}">
      <dgm:prSet/>
      <dgm:spPr/>
      <dgm:t>
        <a:bodyPr/>
        <a:lstStyle/>
        <a:p>
          <a:endParaRPr lang="en-IN"/>
        </a:p>
      </dgm:t>
    </dgm:pt>
    <dgm:pt modelId="{BAC0D7C2-B036-4B89-A5A1-0DC4121019F8}">
      <dgm:prSet phldrT="[Text]"/>
      <dgm:spPr/>
      <dgm:t>
        <a:bodyPr/>
        <a:lstStyle/>
        <a:p>
          <a:endParaRPr lang="en-IN" dirty="0"/>
        </a:p>
      </dgm:t>
    </dgm:pt>
    <dgm:pt modelId="{7EB29530-B853-4D4D-A1B3-3C36A27E9AAF}" type="parTrans" cxnId="{62663C8D-338F-4769-8964-72A6470564CD}">
      <dgm:prSet/>
      <dgm:spPr/>
      <dgm:t>
        <a:bodyPr/>
        <a:lstStyle/>
        <a:p>
          <a:endParaRPr lang="en-IN"/>
        </a:p>
      </dgm:t>
    </dgm:pt>
    <dgm:pt modelId="{863EBACA-F7A3-456F-9C25-109D78B81178}" type="sibTrans" cxnId="{62663C8D-338F-4769-8964-72A6470564CD}">
      <dgm:prSet/>
      <dgm:spPr/>
      <dgm:t>
        <a:bodyPr/>
        <a:lstStyle/>
        <a:p>
          <a:endParaRPr lang="en-IN"/>
        </a:p>
      </dgm:t>
    </dgm:pt>
    <dgm:pt modelId="{D653BBEC-FC21-4E27-BFDE-BF9590186FF3}">
      <dgm:prSet phldrT="[Text]"/>
      <dgm:spPr/>
      <dgm:t>
        <a:bodyPr/>
        <a:lstStyle/>
        <a:p>
          <a:r>
            <a:rPr lang="en-US" dirty="0"/>
            <a:t>Fund allocation – priorities at State/District</a:t>
          </a:r>
          <a:endParaRPr lang="en-IN" dirty="0"/>
        </a:p>
      </dgm:t>
    </dgm:pt>
    <dgm:pt modelId="{9D31305B-6977-4F84-9C07-A55E891FE60C}" type="parTrans" cxnId="{D3E3A4C7-2855-467E-9FF3-673FDEC681DD}">
      <dgm:prSet/>
      <dgm:spPr/>
      <dgm:t>
        <a:bodyPr/>
        <a:lstStyle/>
        <a:p>
          <a:endParaRPr lang="en-IN"/>
        </a:p>
      </dgm:t>
    </dgm:pt>
    <dgm:pt modelId="{6DC6DBAA-E285-4E44-B266-69C3DC2D9ABB}" type="sibTrans" cxnId="{D3E3A4C7-2855-467E-9FF3-673FDEC681DD}">
      <dgm:prSet/>
      <dgm:spPr/>
      <dgm:t>
        <a:bodyPr/>
        <a:lstStyle/>
        <a:p>
          <a:endParaRPr lang="en-IN"/>
        </a:p>
      </dgm:t>
    </dgm:pt>
    <dgm:pt modelId="{7AD563EF-E5A2-418F-98B0-13DA81E8FBCD}">
      <dgm:prSet phldrT="[Text]"/>
      <dgm:spPr/>
      <dgm:t>
        <a:bodyPr/>
        <a:lstStyle/>
        <a:p>
          <a:r>
            <a:rPr lang="en-US" dirty="0"/>
            <a:t>QC – QMS services</a:t>
          </a:r>
          <a:endParaRPr lang="en-IN" dirty="0"/>
        </a:p>
      </dgm:t>
    </dgm:pt>
    <dgm:pt modelId="{9A002C89-A27C-4589-88C1-3EF4B87B685D}" type="parTrans" cxnId="{776FD459-7FBD-4C00-B470-2FDBBAC18BAA}">
      <dgm:prSet/>
      <dgm:spPr/>
      <dgm:t>
        <a:bodyPr/>
        <a:lstStyle/>
        <a:p>
          <a:endParaRPr lang="en-IN"/>
        </a:p>
      </dgm:t>
    </dgm:pt>
    <dgm:pt modelId="{35955793-1F0F-4C86-9655-26E55A5BB13A}" type="sibTrans" cxnId="{776FD459-7FBD-4C00-B470-2FDBBAC18BAA}">
      <dgm:prSet/>
      <dgm:spPr/>
      <dgm:t>
        <a:bodyPr/>
        <a:lstStyle/>
        <a:p>
          <a:endParaRPr lang="en-IN"/>
        </a:p>
      </dgm:t>
    </dgm:pt>
    <dgm:pt modelId="{C04760A9-D1CD-4906-BB10-4CEF86D06D72}">
      <dgm:prSet phldrT="[Text]"/>
      <dgm:spPr/>
      <dgm:t>
        <a:bodyPr/>
        <a:lstStyle/>
        <a:p>
          <a:r>
            <a:rPr lang="en-US" dirty="0"/>
            <a:t>Prolonged Procurement process.</a:t>
          </a:r>
          <a:endParaRPr lang="en-IN" dirty="0"/>
        </a:p>
      </dgm:t>
    </dgm:pt>
    <dgm:pt modelId="{0800A33F-1DF1-46A5-89F5-12BC3E6E478D}" type="parTrans" cxnId="{5701585F-0A41-4C7B-990D-59CF5C68A287}">
      <dgm:prSet/>
      <dgm:spPr/>
      <dgm:t>
        <a:bodyPr/>
        <a:lstStyle/>
        <a:p>
          <a:endParaRPr lang="en-IN"/>
        </a:p>
      </dgm:t>
    </dgm:pt>
    <dgm:pt modelId="{A69EF761-5CDB-44D1-A24B-4DD769500EF5}" type="sibTrans" cxnId="{5701585F-0A41-4C7B-990D-59CF5C68A287}">
      <dgm:prSet/>
      <dgm:spPr/>
      <dgm:t>
        <a:bodyPr/>
        <a:lstStyle/>
        <a:p>
          <a:endParaRPr lang="en-IN"/>
        </a:p>
      </dgm:t>
    </dgm:pt>
    <dgm:pt modelId="{06A25B93-3FCB-4CAA-9070-0AAEA447CDE3}">
      <dgm:prSet phldrT="[Text]"/>
      <dgm:spPr/>
      <dgm:t>
        <a:bodyPr/>
        <a:lstStyle/>
        <a:p>
          <a:r>
            <a:rPr lang="en-US" dirty="0"/>
            <a:t>Lab based Community surveillance</a:t>
          </a:r>
          <a:endParaRPr lang="en-IN" dirty="0"/>
        </a:p>
      </dgm:t>
    </dgm:pt>
    <dgm:pt modelId="{C21A75E6-A5CE-4E58-B8BB-E602874C5ED0}" type="parTrans" cxnId="{8C48253B-E41B-45A2-8C65-D95AAC7A3539}">
      <dgm:prSet/>
      <dgm:spPr/>
      <dgm:t>
        <a:bodyPr/>
        <a:lstStyle/>
        <a:p>
          <a:endParaRPr lang="en-IN"/>
        </a:p>
      </dgm:t>
    </dgm:pt>
    <dgm:pt modelId="{6798A3FA-7925-47F7-8691-9027799A4FC6}" type="sibTrans" cxnId="{8C48253B-E41B-45A2-8C65-D95AAC7A3539}">
      <dgm:prSet/>
      <dgm:spPr/>
      <dgm:t>
        <a:bodyPr/>
        <a:lstStyle/>
        <a:p>
          <a:endParaRPr lang="en-IN"/>
        </a:p>
      </dgm:t>
    </dgm:pt>
    <dgm:pt modelId="{DDB6E5BD-5DDD-43D7-81E8-93150E04AF8F}">
      <dgm:prSet phldrT="[Text]"/>
      <dgm:spPr/>
      <dgm:t>
        <a:bodyPr/>
        <a:lstStyle/>
        <a:p>
          <a:endParaRPr lang="en-IN" dirty="0"/>
        </a:p>
      </dgm:t>
    </dgm:pt>
    <dgm:pt modelId="{7C57020B-D05A-4C56-9E3F-2DDFB60B4A2B}" type="parTrans" cxnId="{D16F79B0-C3DD-4F21-A80E-19BD802B95EB}">
      <dgm:prSet/>
      <dgm:spPr/>
      <dgm:t>
        <a:bodyPr/>
        <a:lstStyle/>
        <a:p>
          <a:endParaRPr lang="en-IN"/>
        </a:p>
      </dgm:t>
    </dgm:pt>
    <dgm:pt modelId="{F2B48072-0E9D-428B-9EF3-B603E7FC2BAA}" type="sibTrans" cxnId="{D16F79B0-C3DD-4F21-A80E-19BD802B95EB}">
      <dgm:prSet/>
      <dgm:spPr/>
      <dgm:t>
        <a:bodyPr/>
        <a:lstStyle/>
        <a:p>
          <a:endParaRPr lang="en-IN"/>
        </a:p>
      </dgm:t>
    </dgm:pt>
    <dgm:pt modelId="{56FA1EA3-191E-4218-B9E3-6E431AF3B96F}">
      <dgm:prSet phldrT="[Text]"/>
      <dgm:spPr/>
      <dgm:t>
        <a:bodyPr/>
        <a:lstStyle/>
        <a:p>
          <a:r>
            <a:rPr lang="en-US" dirty="0"/>
            <a:t>Improved early warning/ Outbreak reporting</a:t>
          </a:r>
          <a:endParaRPr lang="en-IN" dirty="0"/>
        </a:p>
      </dgm:t>
    </dgm:pt>
    <dgm:pt modelId="{48A305F3-7D42-43B9-8DF3-029DFE7E45FD}" type="parTrans" cxnId="{5F2151C5-8D44-410A-B7EC-CC62E7C39F64}">
      <dgm:prSet/>
      <dgm:spPr/>
      <dgm:t>
        <a:bodyPr/>
        <a:lstStyle/>
        <a:p>
          <a:endParaRPr lang="en-IN"/>
        </a:p>
      </dgm:t>
    </dgm:pt>
    <dgm:pt modelId="{87F5009D-3892-4C2E-B65F-41EBC0E471BC}" type="sibTrans" cxnId="{5F2151C5-8D44-410A-B7EC-CC62E7C39F64}">
      <dgm:prSet/>
      <dgm:spPr/>
      <dgm:t>
        <a:bodyPr/>
        <a:lstStyle/>
        <a:p>
          <a:endParaRPr lang="en-IN"/>
        </a:p>
      </dgm:t>
    </dgm:pt>
    <dgm:pt modelId="{366393C0-909B-4654-8A47-A45F18A93E75}" type="pres">
      <dgm:prSet presAssocID="{9FCA2DD3-31FB-4D6B-8B6D-31D3DFE4B9B0}" presName="matrix" presStyleCnt="0">
        <dgm:presLayoutVars>
          <dgm:chMax val="1"/>
          <dgm:dir/>
          <dgm:resizeHandles val="exact"/>
        </dgm:presLayoutVars>
      </dgm:prSet>
      <dgm:spPr/>
    </dgm:pt>
    <dgm:pt modelId="{F94E6C27-A6D1-4DA6-B6FF-DC78B6FA296B}" type="pres">
      <dgm:prSet presAssocID="{9FCA2DD3-31FB-4D6B-8B6D-31D3DFE4B9B0}" presName="diamond" presStyleLbl="bgShp" presStyleIdx="0" presStyleCnt="1"/>
      <dgm:spPr/>
    </dgm:pt>
    <dgm:pt modelId="{2D63038E-E677-4309-9711-885132EFF082}" type="pres">
      <dgm:prSet presAssocID="{9FCA2DD3-31FB-4D6B-8B6D-31D3DFE4B9B0}" presName="quad1" presStyleLbl="node1" presStyleIdx="0" presStyleCnt="4" custScaleX="120456" custScaleY="108271" custLinFactNeighborX="-6382" custLinFactNeighborY="11624">
        <dgm:presLayoutVars>
          <dgm:chMax val="0"/>
          <dgm:chPref val="0"/>
          <dgm:bulletEnabled val="1"/>
        </dgm:presLayoutVars>
      </dgm:prSet>
      <dgm:spPr/>
    </dgm:pt>
    <dgm:pt modelId="{31BAEFA8-E033-4E20-BF91-922A2A9BC4A9}" type="pres">
      <dgm:prSet presAssocID="{9FCA2DD3-31FB-4D6B-8B6D-31D3DFE4B9B0}" presName="quad2" presStyleLbl="node1" presStyleIdx="1" presStyleCnt="4" custScaleX="110659" custScaleY="106216" custLinFactNeighborX="5468" custLinFactNeighborY="14750">
        <dgm:presLayoutVars>
          <dgm:chMax val="0"/>
          <dgm:chPref val="0"/>
          <dgm:bulletEnabled val="1"/>
        </dgm:presLayoutVars>
      </dgm:prSet>
      <dgm:spPr/>
    </dgm:pt>
    <dgm:pt modelId="{7F8655CA-0394-4555-A9BA-51368AADF726}" type="pres">
      <dgm:prSet presAssocID="{9FCA2DD3-31FB-4D6B-8B6D-31D3DFE4B9B0}" presName="quad3" presStyleLbl="node1" presStyleIdx="2" presStyleCnt="4" custScaleX="106097" custScaleY="102972" custLinFactNeighborX="-4598" custLinFactNeighborY="14959">
        <dgm:presLayoutVars>
          <dgm:chMax val="0"/>
          <dgm:chPref val="0"/>
          <dgm:bulletEnabled val="1"/>
        </dgm:presLayoutVars>
      </dgm:prSet>
      <dgm:spPr/>
    </dgm:pt>
    <dgm:pt modelId="{1BB54B62-8CB5-4FE6-8A17-405F2FEDFD9F}" type="pres">
      <dgm:prSet presAssocID="{9FCA2DD3-31FB-4D6B-8B6D-31D3DFE4B9B0}" presName="quad4" presStyleLbl="node1" presStyleIdx="3" presStyleCnt="4" custScaleX="107919" custScaleY="101433" custLinFactNeighborX="113" custLinFactNeighborY="15832">
        <dgm:presLayoutVars>
          <dgm:chMax val="0"/>
          <dgm:chPref val="0"/>
          <dgm:bulletEnabled val="1"/>
        </dgm:presLayoutVars>
      </dgm:prSet>
      <dgm:spPr/>
    </dgm:pt>
  </dgm:ptLst>
  <dgm:cxnLst>
    <dgm:cxn modelId="{F0FCCA04-EDD3-4878-85DE-26788587956D}" type="presOf" srcId="{24663324-B8C7-4567-97A5-2FCF8498623A}" destId="{31BAEFA8-E033-4E20-BF91-922A2A9BC4A9}" srcOrd="0" destOrd="1" presId="urn:microsoft.com/office/officeart/2005/8/layout/matrix3"/>
    <dgm:cxn modelId="{A087350B-BE4D-4B58-B9A3-3C307D3776EC}" type="presOf" srcId="{D653BBEC-FC21-4E27-BFDE-BF9590186FF3}" destId="{7F8655CA-0394-4555-A9BA-51368AADF726}" srcOrd="0" destOrd="3" presId="urn:microsoft.com/office/officeart/2005/8/layout/matrix3"/>
    <dgm:cxn modelId="{72F35D0D-E083-484F-8447-6A2B22B917EC}" type="presOf" srcId="{E0EFD6E8-D320-4E86-9C04-69C8488E8E0D}" destId="{31BAEFA8-E033-4E20-BF91-922A2A9BC4A9}" srcOrd="0" destOrd="5" presId="urn:microsoft.com/office/officeart/2005/8/layout/matrix3"/>
    <dgm:cxn modelId="{88C80E18-91E3-4471-B411-AFC88DC9D050}" type="presOf" srcId="{FCAF9EC0-28BE-4F94-AE85-0777D86C1473}" destId="{2D63038E-E677-4309-9711-885132EFF082}" srcOrd="0" destOrd="0" presId="urn:microsoft.com/office/officeart/2005/8/layout/matrix3"/>
    <dgm:cxn modelId="{3CEFC91B-B33C-4D53-ACFC-2DE85C39B493}" type="presOf" srcId="{30FB7B09-2241-46A1-9D6C-4DA4745E23B6}" destId="{31BAEFA8-E033-4E20-BF91-922A2A9BC4A9}" srcOrd="0" destOrd="6" presId="urn:microsoft.com/office/officeart/2005/8/layout/matrix3"/>
    <dgm:cxn modelId="{0289FD1B-04F6-4F48-80BF-10E8ABC12E6B}" type="presOf" srcId="{E295712E-9696-4E62-979E-120C193C7D6C}" destId="{7F8655CA-0394-4555-A9BA-51368AADF726}" srcOrd="0" destOrd="0" presId="urn:microsoft.com/office/officeart/2005/8/layout/matrix3"/>
    <dgm:cxn modelId="{80889E1D-B400-4720-A1BB-6D12DCF8AB7A}" srcId="{6C3669B1-1A60-435D-8F30-58344DFC397F}" destId="{666B2702-B2E9-4E82-BB19-C57C07FDF241}" srcOrd="0" destOrd="0" parTransId="{26D34532-B621-4DA3-8F47-17C2F3632096}" sibTransId="{014861B5-47CE-4C03-A695-2BCABAD52832}"/>
    <dgm:cxn modelId="{5B396A29-FC98-4827-B643-34FF19825FB7}" srcId="{A7AD0305-495A-48EA-ADE3-BAA4F8CE7302}" destId="{E0EFD6E8-D320-4E86-9C04-69C8488E8E0D}" srcOrd="4" destOrd="0" parTransId="{D42624B9-8CF7-4596-8E3A-1640EB688EB8}" sibTransId="{8278BA17-336E-4ED8-980F-AB527D9236C0}"/>
    <dgm:cxn modelId="{00CA452A-6DF9-4F73-922A-DD184CAA87AB}" type="presOf" srcId="{06A25B93-3FCB-4CAA-9070-0AAEA447CDE3}" destId="{2D63038E-E677-4309-9711-885132EFF082}" srcOrd="0" destOrd="2" presId="urn:microsoft.com/office/officeart/2005/8/layout/matrix3"/>
    <dgm:cxn modelId="{40A3F733-CF3C-462F-8013-D8EA624F34E0}" srcId="{A7AD0305-495A-48EA-ADE3-BAA4F8CE7302}" destId="{0A532EAA-F8C6-44EA-B8D0-F2179908BBF5}" srcOrd="2" destOrd="0" parTransId="{21815517-DC33-4950-942A-A763F1B38E2F}" sibTransId="{3C3BE0BD-2949-4FAA-93E8-A48B908AD4FE}"/>
    <dgm:cxn modelId="{4CCA8735-85DE-45FB-988A-1AD4D436E1B6}" srcId="{A7AD0305-495A-48EA-ADE3-BAA4F8CE7302}" destId="{24663324-B8C7-4567-97A5-2FCF8498623A}" srcOrd="0" destOrd="0" parTransId="{C5B5C2F8-C739-4CE2-85B9-54C35CE14784}" sibTransId="{1EA19592-816F-4A85-89A0-0B68706A1AF7}"/>
    <dgm:cxn modelId="{5609C235-ECA4-46ED-BD5F-B11A13AB1957}" srcId="{E295712E-9696-4E62-979E-120C193C7D6C}" destId="{FE6B83AF-28A6-450D-A5F6-90F5C9B9BAA5}" srcOrd="1" destOrd="0" parTransId="{542B64CE-CB76-43D0-8CBC-7B4B9F3E825D}" sibTransId="{D4544BDC-7409-4727-8E7B-1E4E9A7AE646}"/>
    <dgm:cxn modelId="{4BDC2539-BC44-49A6-B652-5BCBBE6637E4}" srcId="{9FCA2DD3-31FB-4D6B-8B6D-31D3DFE4B9B0}" destId="{FCAF9EC0-28BE-4F94-AE85-0777D86C1473}" srcOrd="0" destOrd="0" parTransId="{D50E5BE2-C002-4F82-9ADD-47740552D9D0}" sibTransId="{2009973D-BA7E-4B83-BA6B-C7836BF301D6}"/>
    <dgm:cxn modelId="{63DF5C3A-890F-4CF7-A50B-9B350CA125BC}" type="presOf" srcId="{FE6B83AF-28A6-450D-A5F6-90F5C9B9BAA5}" destId="{7F8655CA-0394-4555-A9BA-51368AADF726}" srcOrd="0" destOrd="2" presId="urn:microsoft.com/office/officeart/2005/8/layout/matrix3"/>
    <dgm:cxn modelId="{8C48253B-E41B-45A2-8C65-D95AAC7A3539}" srcId="{FCAF9EC0-28BE-4F94-AE85-0777D86C1473}" destId="{06A25B93-3FCB-4CAA-9070-0AAEA447CDE3}" srcOrd="1" destOrd="0" parTransId="{C21A75E6-A5CE-4E58-B8BB-E602874C5ED0}" sibTransId="{6798A3FA-7925-47F7-8691-9027799A4FC6}"/>
    <dgm:cxn modelId="{545DEE47-8F76-43AC-9883-AA2910F860D1}" type="presOf" srcId="{557AFEDF-05C5-4A61-A4EF-F00B7535347A}" destId="{31BAEFA8-E033-4E20-BF91-922A2A9BC4A9}" srcOrd="0" destOrd="2" presId="urn:microsoft.com/office/officeart/2005/8/layout/matrix3"/>
    <dgm:cxn modelId="{253A0949-FF0E-47C1-A423-0C994096488D}" type="presOf" srcId="{6C3669B1-1A60-435D-8F30-58344DFC397F}" destId="{1BB54B62-8CB5-4FE6-8A17-405F2FEDFD9F}" srcOrd="0" destOrd="0" presId="urn:microsoft.com/office/officeart/2005/8/layout/matrix3"/>
    <dgm:cxn modelId="{776FD459-7FBD-4C00-B470-2FDBBAC18BAA}" srcId="{6C3669B1-1A60-435D-8F30-58344DFC397F}" destId="{7AD563EF-E5A2-418F-98B0-13DA81E8FBCD}" srcOrd="1" destOrd="0" parTransId="{9A002C89-A27C-4589-88C1-3EF4B87B685D}" sibTransId="{35955793-1F0F-4C86-9655-26E55A5BB13A}"/>
    <dgm:cxn modelId="{EE97E45E-71EC-493D-8BCB-1CA6DC20083B}" srcId="{9FCA2DD3-31FB-4D6B-8B6D-31D3DFE4B9B0}" destId="{E295712E-9696-4E62-979E-120C193C7D6C}" srcOrd="2" destOrd="0" parTransId="{E558E3D0-D5CE-4CA6-B977-917FF3773D0C}" sibTransId="{37D3BF86-6D81-4EC4-9AFB-DD08F62940C9}"/>
    <dgm:cxn modelId="{5701585F-0A41-4C7B-990D-59CF5C68A287}" srcId="{E295712E-9696-4E62-979E-120C193C7D6C}" destId="{C04760A9-D1CD-4906-BB10-4CEF86D06D72}" srcOrd="3" destOrd="0" parTransId="{0800A33F-1DF1-46A5-89F5-12BC3E6E478D}" sibTransId="{A69EF761-5CDB-44D1-A24B-4DD769500EF5}"/>
    <dgm:cxn modelId="{2CAE1661-077A-44DB-8C53-C28565C598F6}" type="presOf" srcId="{98404957-E089-4751-834A-27DC06F226EB}" destId="{7F8655CA-0394-4555-A9BA-51368AADF726}" srcOrd="0" destOrd="1" presId="urn:microsoft.com/office/officeart/2005/8/layout/matrix3"/>
    <dgm:cxn modelId="{7B2F736F-AF13-42C5-9065-307214FA2C5B}" type="presOf" srcId="{9FCA2DD3-31FB-4D6B-8B6D-31D3DFE4B9B0}" destId="{366393C0-909B-4654-8A47-A45F18A93E75}" srcOrd="0" destOrd="0" presId="urn:microsoft.com/office/officeart/2005/8/layout/matrix3"/>
    <dgm:cxn modelId="{7D8A9671-67D5-4532-BC96-42665165C691}" srcId="{A7AD0305-495A-48EA-ADE3-BAA4F8CE7302}" destId="{E3C4B782-5FF2-4BEC-AAA1-A13736544B38}" srcOrd="3" destOrd="0" parTransId="{7003B6E1-1417-4888-9E1F-B9528B37D189}" sibTransId="{2947F460-5CDF-45A0-91F3-4EE17CC72360}"/>
    <dgm:cxn modelId="{332F787E-A460-4509-A3E6-BE3C6E560E4B}" type="presOf" srcId="{56FA1EA3-191E-4218-B9E3-6E431AF3B96F}" destId="{2D63038E-E677-4309-9711-885132EFF082}" srcOrd="0" destOrd="3" presId="urn:microsoft.com/office/officeart/2005/8/layout/matrix3"/>
    <dgm:cxn modelId="{6D947F82-0C24-4161-ACA5-E2E68A32A3E1}" type="presOf" srcId="{A7AD0305-495A-48EA-ADE3-BAA4F8CE7302}" destId="{31BAEFA8-E033-4E20-BF91-922A2A9BC4A9}" srcOrd="0" destOrd="0" presId="urn:microsoft.com/office/officeart/2005/8/layout/matrix3"/>
    <dgm:cxn modelId="{EE65E383-35D0-44EA-893A-F90E00C5FF36}" type="presOf" srcId="{0A532EAA-F8C6-44EA-B8D0-F2179908BBF5}" destId="{31BAEFA8-E033-4E20-BF91-922A2A9BC4A9}" srcOrd="0" destOrd="3" presId="urn:microsoft.com/office/officeart/2005/8/layout/matrix3"/>
    <dgm:cxn modelId="{62663C8D-338F-4769-8964-72A6470564CD}" srcId="{FCAF9EC0-28BE-4F94-AE85-0777D86C1473}" destId="{BAC0D7C2-B036-4B89-A5A1-0DC4121019F8}" srcOrd="4" destOrd="0" parTransId="{7EB29530-B853-4D4D-A1B3-3C36A27E9AAF}" sibTransId="{863EBACA-F7A3-456F-9C25-109D78B81178}"/>
    <dgm:cxn modelId="{AE1BD797-5ED4-44FD-A22A-7384713E7709}" type="presOf" srcId="{C04760A9-D1CD-4906-BB10-4CEF86D06D72}" destId="{7F8655CA-0394-4555-A9BA-51368AADF726}" srcOrd="0" destOrd="4" presId="urn:microsoft.com/office/officeart/2005/8/layout/matrix3"/>
    <dgm:cxn modelId="{C5699599-5342-4BBD-B271-C0BCAFF2228B}" srcId="{9FCA2DD3-31FB-4D6B-8B6D-31D3DFE4B9B0}" destId="{A7AD0305-495A-48EA-ADE3-BAA4F8CE7302}" srcOrd="1" destOrd="0" parTransId="{7425FF97-5A78-4F29-BE4B-F00EE5475987}" sibTransId="{18CA812F-2217-4264-A286-12CA59DC3D52}"/>
    <dgm:cxn modelId="{9C10F599-400E-424E-B132-A375B1DEEDE4}" srcId="{E295712E-9696-4E62-979E-120C193C7D6C}" destId="{98404957-E089-4751-834A-27DC06F226EB}" srcOrd="0" destOrd="0" parTransId="{03B68A2E-D01A-4172-8498-16D763D7A4C1}" sibTransId="{5C956A9C-6284-4B3E-B6E6-2480AD4C5E77}"/>
    <dgm:cxn modelId="{B50203A1-4A99-4C4A-B0D3-DE0D37041FA0}" type="presOf" srcId="{7AD563EF-E5A2-418F-98B0-13DA81E8FBCD}" destId="{1BB54B62-8CB5-4FE6-8A17-405F2FEDFD9F}" srcOrd="0" destOrd="2" presId="urn:microsoft.com/office/officeart/2005/8/layout/matrix3"/>
    <dgm:cxn modelId="{D16F79B0-C3DD-4F21-A80E-19BD802B95EB}" srcId="{FCAF9EC0-28BE-4F94-AE85-0777D86C1473}" destId="{DDB6E5BD-5DDD-43D7-81E8-93150E04AF8F}" srcOrd="3" destOrd="0" parTransId="{7C57020B-D05A-4C56-9E3F-2DDFB60B4A2B}" sibTransId="{F2B48072-0E9D-428B-9EF3-B603E7FC2BAA}"/>
    <dgm:cxn modelId="{440135B5-7815-4BF3-B957-63758523F32F}" srcId="{FCAF9EC0-28BE-4F94-AE85-0777D86C1473}" destId="{802CA298-38BC-419C-8C47-EE7EF3932771}" srcOrd="0" destOrd="0" parTransId="{E83216D0-8B19-4AE4-8CDE-D71CECA609A9}" sibTransId="{5832392D-83E1-4EE6-B99C-708A3E833A38}"/>
    <dgm:cxn modelId="{63C652B6-0068-48F5-8FC7-44175FD4FEA2}" type="presOf" srcId="{BAC0D7C2-B036-4B89-A5A1-0DC4121019F8}" destId="{2D63038E-E677-4309-9711-885132EFF082}" srcOrd="0" destOrd="5" presId="urn:microsoft.com/office/officeart/2005/8/layout/matrix3"/>
    <dgm:cxn modelId="{1C94BEBD-68D9-4DF4-8C57-146823BE6CCA}" srcId="{A7AD0305-495A-48EA-ADE3-BAA4F8CE7302}" destId="{557AFEDF-05C5-4A61-A4EF-F00B7535347A}" srcOrd="1" destOrd="0" parTransId="{9D340FA7-6C54-45BF-8A32-DF799F8706E9}" sibTransId="{5BAC787B-5BCF-4957-A681-1414AD96A539}"/>
    <dgm:cxn modelId="{77B584BF-D851-4B8B-9960-5688AAEE1A6D}" type="presOf" srcId="{802CA298-38BC-419C-8C47-EE7EF3932771}" destId="{2D63038E-E677-4309-9711-885132EFF082}" srcOrd="0" destOrd="1" presId="urn:microsoft.com/office/officeart/2005/8/layout/matrix3"/>
    <dgm:cxn modelId="{5F2151C5-8D44-410A-B7EC-CC62E7C39F64}" srcId="{FCAF9EC0-28BE-4F94-AE85-0777D86C1473}" destId="{56FA1EA3-191E-4218-B9E3-6E431AF3B96F}" srcOrd="2" destOrd="0" parTransId="{48A305F3-7D42-43B9-8DF3-029DFE7E45FD}" sibTransId="{87F5009D-3892-4C2E-B65F-41EBC0E471BC}"/>
    <dgm:cxn modelId="{D3E3A4C7-2855-467E-9FF3-673FDEC681DD}" srcId="{E295712E-9696-4E62-979E-120C193C7D6C}" destId="{D653BBEC-FC21-4E27-BFDE-BF9590186FF3}" srcOrd="2" destOrd="0" parTransId="{9D31305B-6977-4F84-9C07-A55E891FE60C}" sibTransId="{6DC6DBAA-E285-4E44-B266-69C3DC2D9ABB}"/>
    <dgm:cxn modelId="{C4BC11D4-AD74-4AF3-A72F-30E58B5EEFC0}" type="presOf" srcId="{E3C4B782-5FF2-4BEC-AAA1-A13736544B38}" destId="{31BAEFA8-E033-4E20-BF91-922A2A9BC4A9}" srcOrd="0" destOrd="4" presId="urn:microsoft.com/office/officeart/2005/8/layout/matrix3"/>
    <dgm:cxn modelId="{3BA0D8DD-4A8C-41E7-8EF9-22127CE089AC}" type="presOf" srcId="{666B2702-B2E9-4E82-BB19-C57C07FDF241}" destId="{1BB54B62-8CB5-4FE6-8A17-405F2FEDFD9F}" srcOrd="0" destOrd="1" presId="urn:microsoft.com/office/officeart/2005/8/layout/matrix3"/>
    <dgm:cxn modelId="{14E242E0-F623-4E7E-8056-4405149224A9}" srcId="{A7AD0305-495A-48EA-ADE3-BAA4F8CE7302}" destId="{30FB7B09-2241-46A1-9D6C-4DA4745E23B6}" srcOrd="5" destOrd="0" parTransId="{73C7F94A-A8BC-4EE4-B889-5981C1CD56B8}" sibTransId="{594F9B93-7F93-42A1-84FB-1F47F27E7415}"/>
    <dgm:cxn modelId="{488A71E8-6675-41CD-A2A4-F153223E4A48}" type="presOf" srcId="{DDB6E5BD-5DDD-43D7-81E8-93150E04AF8F}" destId="{2D63038E-E677-4309-9711-885132EFF082}" srcOrd="0" destOrd="4" presId="urn:microsoft.com/office/officeart/2005/8/layout/matrix3"/>
    <dgm:cxn modelId="{54DEABF8-E394-4422-A41F-03B80CD61DAB}" srcId="{9FCA2DD3-31FB-4D6B-8B6D-31D3DFE4B9B0}" destId="{6C3669B1-1A60-435D-8F30-58344DFC397F}" srcOrd="3" destOrd="0" parTransId="{4FEABE8B-FBCD-4AAF-990E-4ED525C9199B}" sibTransId="{1527B5B4-7398-44D1-953E-A285E798C905}"/>
    <dgm:cxn modelId="{58CC6F99-FBA0-432C-AFD4-6D4CDFFA86FD}" type="presParOf" srcId="{366393C0-909B-4654-8A47-A45F18A93E75}" destId="{F94E6C27-A6D1-4DA6-B6FF-DC78B6FA296B}" srcOrd="0" destOrd="0" presId="urn:microsoft.com/office/officeart/2005/8/layout/matrix3"/>
    <dgm:cxn modelId="{591E1C22-8D89-4CB8-94A4-F220CB005933}" type="presParOf" srcId="{366393C0-909B-4654-8A47-A45F18A93E75}" destId="{2D63038E-E677-4309-9711-885132EFF082}" srcOrd="1" destOrd="0" presId="urn:microsoft.com/office/officeart/2005/8/layout/matrix3"/>
    <dgm:cxn modelId="{981B1BCC-813C-4757-AC1B-C16776D81EC9}" type="presParOf" srcId="{366393C0-909B-4654-8A47-A45F18A93E75}" destId="{31BAEFA8-E033-4E20-BF91-922A2A9BC4A9}" srcOrd="2" destOrd="0" presId="urn:microsoft.com/office/officeart/2005/8/layout/matrix3"/>
    <dgm:cxn modelId="{4801E2C2-A317-4B46-9300-9F7ECE9003FC}" type="presParOf" srcId="{366393C0-909B-4654-8A47-A45F18A93E75}" destId="{7F8655CA-0394-4555-A9BA-51368AADF726}" srcOrd="3" destOrd="0" presId="urn:microsoft.com/office/officeart/2005/8/layout/matrix3"/>
    <dgm:cxn modelId="{22C5C2CB-A544-45F3-BBCA-F693CE50BAC9}" type="presParOf" srcId="{366393C0-909B-4654-8A47-A45F18A93E75}" destId="{1BB54B62-8CB5-4FE6-8A17-405F2FEDFD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DD1DB-7B6C-4DEC-A78E-9BEF007FBA69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NPO IDSP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AD Microbiology &amp; Consultant Microbiologists</a:t>
          </a:r>
          <a:endParaRPr lang="en-IN" sz="1500" kern="1200" dirty="0"/>
        </a:p>
      </dsp:txBody>
      <dsp:txXfrm rot="-5400000">
        <a:off x="3785616" y="197117"/>
        <a:ext cx="6675221" cy="1012303"/>
      </dsp:txXfrm>
    </dsp:sp>
    <dsp:sp modelId="{586E0E6B-6B0F-4423-813D-61DC1780D176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CSU</a:t>
          </a:r>
          <a:endParaRPr lang="en-IN" sz="6500" kern="1200" dirty="0"/>
        </a:p>
      </dsp:txBody>
      <dsp:txXfrm>
        <a:off x="68454" y="70578"/>
        <a:ext cx="3648708" cy="1265378"/>
      </dsp:txXfrm>
    </dsp:sp>
    <dsp:sp modelId="{0D9FD4F8-9E8C-444E-8CF6-1D18A19BF338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SSO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State Microbiologist at SSU</a:t>
          </a:r>
          <a:endParaRPr lang="en-IN" sz="1500" kern="1200" dirty="0"/>
        </a:p>
      </dsp:txBody>
      <dsp:txXfrm rot="-5400000">
        <a:off x="3785616" y="1669517"/>
        <a:ext cx="6675221" cy="1012303"/>
      </dsp:txXfrm>
    </dsp:sp>
    <dsp:sp modelId="{C158A430-1029-4F3B-984B-158C357ECA59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SSU</a:t>
          </a:r>
          <a:endParaRPr lang="en-IN" sz="6500" kern="1200" dirty="0"/>
        </a:p>
      </dsp:txBody>
      <dsp:txXfrm>
        <a:off x="68454" y="1542979"/>
        <a:ext cx="3648708" cy="1265378"/>
      </dsp:txXfrm>
    </dsp:sp>
    <dsp:sp modelId="{B01C00BA-849D-46CD-B9B7-23A5DC0FBB9C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DSO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DPHLs at District Hospital - District Microbiologists, Lab Technician &amp; Lab attendant/assistant (Health systems approach)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State referral Labs – Government medical colleges; linkages with Districts</a:t>
          </a:r>
          <a:endParaRPr lang="en-IN" sz="1500" kern="1200" dirty="0"/>
        </a:p>
      </dsp:txBody>
      <dsp:txXfrm rot="-5400000">
        <a:off x="3785616" y="3141918"/>
        <a:ext cx="6675221" cy="1012303"/>
      </dsp:txXfrm>
    </dsp:sp>
    <dsp:sp modelId="{E2002952-8FE7-4285-9423-3A79F07F0875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DSU</a:t>
          </a:r>
          <a:endParaRPr lang="en-IN" sz="6500" kern="1200" dirty="0"/>
        </a:p>
      </dsp:txBody>
      <dsp:txXfrm>
        <a:off x="68454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DD1C3-C672-4895-9A0B-671E51363C3A}">
      <dsp:nvSpPr>
        <dsp:cNvPr id="0" name=""/>
        <dsp:cNvSpPr/>
      </dsp:nvSpPr>
      <dsp:spPr>
        <a:xfrm>
          <a:off x="0" y="315370"/>
          <a:ext cx="817715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F18EA-616A-42EB-8B10-61301BB803EB}">
      <dsp:nvSpPr>
        <dsp:cNvPr id="0" name=""/>
        <dsp:cNvSpPr/>
      </dsp:nvSpPr>
      <dsp:spPr>
        <a:xfrm>
          <a:off x="408857" y="49690"/>
          <a:ext cx="5724005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4" tIns="0" rIns="2163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>
              <a:latin typeface="+mn-lt"/>
              <a:cs typeface="Times New Roman" pitchFamily="18" charset="0"/>
            </a:rPr>
            <a:t>Diagnostic services of epidemic prone diseases on a routine basis</a:t>
          </a:r>
          <a:endParaRPr lang="en-US" sz="2000" b="1" kern="1200" dirty="0">
            <a:latin typeface="+mn-lt"/>
          </a:endParaRPr>
        </a:p>
      </dsp:txBody>
      <dsp:txXfrm>
        <a:off x="434796" y="75629"/>
        <a:ext cx="5672127" cy="479482"/>
      </dsp:txXfrm>
    </dsp:sp>
    <dsp:sp modelId="{99C3401B-0F19-4F45-B6BA-0E5FBC55EA1D}">
      <dsp:nvSpPr>
        <dsp:cNvPr id="0" name=""/>
        <dsp:cNvSpPr/>
      </dsp:nvSpPr>
      <dsp:spPr>
        <a:xfrm>
          <a:off x="0" y="1131850"/>
          <a:ext cx="817715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93FC5-290C-4250-9D99-CE3D589C9679}">
      <dsp:nvSpPr>
        <dsp:cNvPr id="0" name=""/>
        <dsp:cNvSpPr/>
      </dsp:nvSpPr>
      <dsp:spPr>
        <a:xfrm>
          <a:off x="408857" y="866170"/>
          <a:ext cx="5724005" cy="53136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4" tIns="0" rIns="2163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>
              <a:latin typeface="+mn-lt"/>
              <a:cs typeface="Times New Roman" pitchFamily="18" charset="0"/>
            </a:rPr>
            <a:t>Implement Biomedical waste management policy</a:t>
          </a:r>
          <a:endParaRPr lang="en-US" altLang="en-US" sz="2000" b="1" kern="1200" dirty="0">
            <a:latin typeface="+mn-lt"/>
            <a:cs typeface="Times New Roman" pitchFamily="18" charset="0"/>
          </a:endParaRPr>
        </a:p>
      </dsp:txBody>
      <dsp:txXfrm>
        <a:off x="434796" y="892109"/>
        <a:ext cx="5672127" cy="479482"/>
      </dsp:txXfrm>
    </dsp:sp>
    <dsp:sp modelId="{6332530C-BBD5-4170-8EFB-72CF7749BE49}">
      <dsp:nvSpPr>
        <dsp:cNvPr id="0" name=""/>
        <dsp:cNvSpPr/>
      </dsp:nvSpPr>
      <dsp:spPr>
        <a:xfrm>
          <a:off x="0" y="1948330"/>
          <a:ext cx="817715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F4A78-0808-4CEA-AF91-4F0F693C834F}">
      <dsp:nvSpPr>
        <dsp:cNvPr id="0" name=""/>
        <dsp:cNvSpPr/>
      </dsp:nvSpPr>
      <dsp:spPr>
        <a:xfrm>
          <a:off x="408857" y="1682651"/>
          <a:ext cx="5724005" cy="53136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4" tIns="0" rIns="2163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>
              <a:latin typeface="+mn-lt"/>
              <a:cs typeface="Times New Roman" pitchFamily="18" charset="0"/>
            </a:rPr>
            <a:t>Report weekly data in L form on IDSP-IHIP platform</a:t>
          </a:r>
          <a:endParaRPr lang="en-US" altLang="en-US" sz="2000" b="1" kern="1200" dirty="0">
            <a:latin typeface="+mn-lt"/>
            <a:cs typeface="Times New Roman" pitchFamily="18" charset="0"/>
          </a:endParaRPr>
        </a:p>
      </dsp:txBody>
      <dsp:txXfrm>
        <a:off x="434796" y="1708590"/>
        <a:ext cx="5672127" cy="479482"/>
      </dsp:txXfrm>
    </dsp:sp>
    <dsp:sp modelId="{9AE2AEC1-4D1E-4D41-9E2B-33E672DB95A0}">
      <dsp:nvSpPr>
        <dsp:cNvPr id="0" name=""/>
        <dsp:cNvSpPr/>
      </dsp:nvSpPr>
      <dsp:spPr>
        <a:xfrm>
          <a:off x="0" y="2764811"/>
          <a:ext cx="817715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501A8-0C0B-435B-8BB8-CC69EB8989E3}">
      <dsp:nvSpPr>
        <dsp:cNvPr id="0" name=""/>
        <dsp:cNvSpPr/>
      </dsp:nvSpPr>
      <dsp:spPr>
        <a:xfrm>
          <a:off x="408857" y="2499130"/>
          <a:ext cx="5724005" cy="53136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4" tIns="0" rIns="21635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>
              <a:latin typeface="+mn-lt"/>
              <a:cs typeface="Times New Roman" pitchFamily="18" charset="0"/>
            </a:rPr>
            <a:t>Participate in EQAS</a:t>
          </a:r>
          <a:endParaRPr lang="en-US" altLang="en-US" sz="2400" b="1" kern="1200" dirty="0">
            <a:latin typeface="+mn-lt"/>
            <a:cs typeface="Times New Roman" pitchFamily="18" charset="0"/>
          </a:endParaRPr>
        </a:p>
      </dsp:txBody>
      <dsp:txXfrm>
        <a:off x="434796" y="2525069"/>
        <a:ext cx="5672127" cy="479482"/>
      </dsp:txXfrm>
    </dsp:sp>
    <dsp:sp modelId="{01F25CD6-D557-48BE-9BF4-D1BB3C04272F}">
      <dsp:nvSpPr>
        <dsp:cNvPr id="0" name=""/>
        <dsp:cNvSpPr/>
      </dsp:nvSpPr>
      <dsp:spPr>
        <a:xfrm>
          <a:off x="0" y="3581291"/>
          <a:ext cx="817715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C2FEF-4A15-4B4E-BE15-D475CABDF1A7}">
      <dsp:nvSpPr>
        <dsp:cNvPr id="0" name=""/>
        <dsp:cNvSpPr/>
      </dsp:nvSpPr>
      <dsp:spPr>
        <a:xfrm>
          <a:off x="408857" y="3315611"/>
          <a:ext cx="5724005" cy="53136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4" tIns="0" rIns="2163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Monitor for any clustering of cases &amp; inform DSU</a:t>
          </a:r>
          <a:endParaRPr lang="en-US" sz="2000" b="1" kern="1200" dirty="0">
            <a:latin typeface="+mn-lt"/>
          </a:endParaRPr>
        </a:p>
      </dsp:txBody>
      <dsp:txXfrm>
        <a:off x="434796" y="3341550"/>
        <a:ext cx="5672127" cy="479482"/>
      </dsp:txXfrm>
    </dsp:sp>
    <dsp:sp modelId="{25782D5A-B962-4BB5-8C67-66117086E1FB}">
      <dsp:nvSpPr>
        <dsp:cNvPr id="0" name=""/>
        <dsp:cNvSpPr/>
      </dsp:nvSpPr>
      <dsp:spPr>
        <a:xfrm>
          <a:off x="0" y="4397771"/>
          <a:ext cx="817715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B697A-FDE7-4E23-8587-FA9CA76CCB91}">
      <dsp:nvSpPr>
        <dsp:cNvPr id="0" name=""/>
        <dsp:cNvSpPr/>
      </dsp:nvSpPr>
      <dsp:spPr>
        <a:xfrm>
          <a:off x="408857" y="4132091"/>
          <a:ext cx="5724005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4" tIns="0" rIns="2163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+mn-lt"/>
              <a:cs typeface="Times New Roman" pitchFamily="18" charset="0"/>
            </a:rPr>
            <a:t>Support outbreak investigations in the District – establish system of specimen collection &amp; transport</a:t>
          </a:r>
          <a:endParaRPr lang="en-US" sz="1800" b="1" kern="1200" dirty="0">
            <a:latin typeface="+mn-lt"/>
          </a:endParaRPr>
        </a:p>
      </dsp:txBody>
      <dsp:txXfrm>
        <a:off x="434796" y="4158030"/>
        <a:ext cx="5672127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1CFBD-EE78-49D8-AC53-3C157AE8DCF0}">
      <dsp:nvSpPr>
        <dsp:cNvPr id="0" name=""/>
        <dsp:cNvSpPr/>
      </dsp:nvSpPr>
      <dsp:spPr>
        <a:xfrm rot="16200000">
          <a:off x="-1693358" y="2433210"/>
          <a:ext cx="3941349" cy="40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3235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MICROSCOPY</a:t>
          </a:r>
          <a:endParaRPr lang="en-GB" sz="1800" b="1" kern="1200" dirty="0"/>
        </a:p>
      </dsp:txBody>
      <dsp:txXfrm>
        <a:off x="-1693358" y="2433210"/>
        <a:ext cx="3941349" cy="400518"/>
      </dsp:txXfrm>
    </dsp:sp>
    <dsp:sp modelId="{620CDBDA-C2EB-451A-9D18-A6A1A1BA4BA3}">
      <dsp:nvSpPr>
        <dsp:cNvPr id="0" name=""/>
        <dsp:cNvSpPr/>
      </dsp:nvSpPr>
      <dsp:spPr>
        <a:xfrm>
          <a:off x="477575" y="662795"/>
          <a:ext cx="1995005" cy="39413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5323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/>
            <a:t>Gram stain and special stain smear examination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Direct wet mount smear – Stool- Hanging drop -Cholera</a:t>
          </a:r>
        </a:p>
      </dsp:txBody>
      <dsp:txXfrm>
        <a:off x="477575" y="662795"/>
        <a:ext cx="1995005" cy="3941349"/>
      </dsp:txXfrm>
    </dsp:sp>
    <dsp:sp modelId="{6379AD15-AF6D-426F-960E-394DCF49CED9}">
      <dsp:nvSpPr>
        <dsp:cNvPr id="0" name=""/>
        <dsp:cNvSpPr/>
      </dsp:nvSpPr>
      <dsp:spPr>
        <a:xfrm>
          <a:off x="77057" y="134111"/>
          <a:ext cx="801036" cy="80103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8BC2CA-EB6C-4024-81E2-8E73206A93C5}">
      <dsp:nvSpPr>
        <dsp:cNvPr id="0" name=""/>
        <dsp:cNvSpPr/>
      </dsp:nvSpPr>
      <dsp:spPr>
        <a:xfrm rot="16200000">
          <a:off x="1012911" y="2357182"/>
          <a:ext cx="3941349" cy="40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3235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 SEROLOGY </a:t>
          </a:r>
          <a:r>
            <a:rPr lang="en-US" sz="1800" b="1" kern="1200"/>
            <a:t> </a:t>
          </a:r>
          <a:endParaRPr lang="en-US" sz="1800" b="1" kern="1200" dirty="0"/>
        </a:p>
      </dsp:txBody>
      <dsp:txXfrm>
        <a:off x="1012911" y="2357182"/>
        <a:ext cx="3941349" cy="400518"/>
      </dsp:txXfrm>
    </dsp:sp>
    <dsp:sp modelId="{A2771B6F-5687-4C4E-BCAC-B34942F2620E}">
      <dsp:nvSpPr>
        <dsp:cNvPr id="0" name=""/>
        <dsp:cNvSpPr/>
      </dsp:nvSpPr>
      <dsp:spPr>
        <a:xfrm>
          <a:off x="3240522" y="482150"/>
          <a:ext cx="2469277" cy="457086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5323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WIDAL (Slide/Tube)-Enteric fever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Rapid Latex Agglutination </a:t>
          </a:r>
          <a:r>
            <a:rPr lang="en-GB" sz="1600" b="0" kern="1200" dirty="0"/>
            <a:t>Meningococcal Meningitis </a:t>
          </a:r>
          <a:r>
            <a:rPr lang="en-US" sz="1600" b="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ELISA: Hepatitis A &amp; E, Dengue </a:t>
          </a:r>
          <a:r>
            <a:rPr lang="en-GB" sz="1600" b="0" kern="1200" dirty="0"/>
            <a:t>Chikungunya, </a:t>
          </a:r>
          <a:r>
            <a:rPr lang="en-US" sz="1600" b="0" kern="1200" dirty="0"/>
            <a:t>Measles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Rapid Ag Test:  Leptospirosis, Scrub Typhus</a:t>
          </a:r>
          <a:endParaRPr lang="en-IN" sz="1600" b="0" kern="1200" dirty="0">
            <a:solidFill>
              <a:schemeClr val="tx1"/>
            </a:solidFill>
          </a:endParaRPr>
        </a:p>
      </dsp:txBody>
      <dsp:txXfrm>
        <a:off x="3240522" y="482150"/>
        <a:ext cx="2469277" cy="4570861"/>
      </dsp:txXfrm>
    </dsp:sp>
    <dsp:sp modelId="{10F28933-187A-49F7-AEBE-30C9E4BD919F}">
      <dsp:nvSpPr>
        <dsp:cNvPr id="0" name=""/>
        <dsp:cNvSpPr/>
      </dsp:nvSpPr>
      <dsp:spPr>
        <a:xfrm>
          <a:off x="2637518" y="0"/>
          <a:ext cx="801036" cy="80103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6C9C73-B6ED-428B-992C-8514623DDF3C}">
      <dsp:nvSpPr>
        <dsp:cNvPr id="0" name=""/>
        <dsp:cNvSpPr/>
      </dsp:nvSpPr>
      <dsp:spPr>
        <a:xfrm rot="16200000">
          <a:off x="4361601" y="2433210"/>
          <a:ext cx="3941349" cy="40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3235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BACTERIAL CULTURE</a:t>
          </a:r>
          <a:r>
            <a:rPr lang="en-US" sz="1800" b="1" kern="1200" dirty="0"/>
            <a:t> </a:t>
          </a:r>
        </a:p>
      </dsp:txBody>
      <dsp:txXfrm>
        <a:off x="4361601" y="2433210"/>
        <a:ext cx="3941349" cy="400518"/>
      </dsp:txXfrm>
    </dsp:sp>
    <dsp:sp modelId="{10CFA46B-2268-4DE2-8AA5-795F4DF226AE}">
      <dsp:nvSpPr>
        <dsp:cNvPr id="0" name=""/>
        <dsp:cNvSpPr/>
      </dsp:nvSpPr>
      <dsp:spPr>
        <a:xfrm>
          <a:off x="6486889" y="544160"/>
          <a:ext cx="2222276" cy="436149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5323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Blood Culture: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Enteric Fever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/>
            <a:t>Urine </a:t>
          </a:r>
          <a:r>
            <a:rPr lang="en-US" sz="1600" b="0" kern="1200" dirty="0"/>
            <a:t>Culture: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UTI, Enteric Fever.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Stool culture: Cholera (</a:t>
          </a:r>
          <a:r>
            <a:rPr lang="en-US" sz="1600" b="0" i="1" kern="1200" dirty="0"/>
            <a:t>Vibrio cholera</a:t>
          </a:r>
          <a:r>
            <a:rPr lang="en-US" sz="1600" b="0" kern="1200" dirty="0"/>
            <a:t>), Other common </a:t>
          </a:r>
          <a:r>
            <a:rPr lang="en-US" sz="1600" b="0" kern="1200" dirty="0" err="1"/>
            <a:t>Enteropathogens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Throat culture -Diphtheria</a:t>
          </a:r>
        </a:p>
      </dsp:txBody>
      <dsp:txXfrm>
        <a:off x="6486889" y="544160"/>
        <a:ext cx="2222276" cy="4361497"/>
      </dsp:txXfrm>
    </dsp:sp>
    <dsp:sp modelId="{5C9E1E8F-6662-4CDA-A329-7615F32845DF}">
      <dsp:nvSpPr>
        <dsp:cNvPr id="0" name=""/>
        <dsp:cNvSpPr/>
      </dsp:nvSpPr>
      <dsp:spPr>
        <a:xfrm>
          <a:off x="5911042" y="115254"/>
          <a:ext cx="801036" cy="80103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D99D-C31C-417E-B3F6-DB7BF025580F}">
      <dsp:nvSpPr>
        <dsp:cNvPr id="0" name=""/>
        <dsp:cNvSpPr/>
      </dsp:nvSpPr>
      <dsp:spPr>
        <a:xfrm>
          <a:off x="4064000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092"/>
              </a:lnTo>
              <a:lnTo>
                <a:pt x="249510" y="1093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7CB3B-8EE5-4F19-B3C3-C8AC9AA4E3EA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CAAAF-0771-4539-890A-E4BB7842FDC9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B2B0B-1096-4CAE-9FF8-37751D9C9DF4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7BF3-B73E-4FA0-A684-F1DB806207B1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5D396-7FFC-4841-A26A-C493A68CEEAD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DPHLs sanctioned 413</a:t>
          </a:r>
          <a:endParaRPr lang="en-IN" sz="2500" kern="1200" dirty="0"/>
        </a:p>
      </dsp:txBody>
      <dsp:txXfrm>
        <a:off x="2875855" y="428096"/>
        <a:ext cx="2376289" cy="1188144"/>
      </dsp:txXfrm>
    </dsp:sp>
    <dsp:sp modelId="{5B3CB1B0-CD5D-469A-90C6-EF9035FA1632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Microscopy/Rapid tests/</a:t>
          </a:r>
          <a:r>
            <a:rPr lang="en-US" sz="2500" kern="1200" dirty="0" err="1"/>
            <a:t>Widal</a:t>
          </a:r>
          <a:r>
            <a:rPr lang="en-US" sz="2500" kern="1200" dirty="0"/>
            <a:t> tests - 262</a:t>
          </a:r>
          <a:endParaRPr lang="en-IN" sz="2500" kern="1200" dirty="0"/>
        </a:p>
      </dsp:txBody>
      <dsp:txXfrm>
        <a:off x="545" y="3802426"/>
        <a:ext cx="2376289" cy="1188144"/>
      </dsp:txXfrm>
    </dsp:sp>
    <dsp:sp modelId="{873BEB55-7BC0-46B1-B6BF-B34B75D4450A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Serology (ELISA) - 260</a:t>
          </a:r>
          <a:endParaRPr lang="en-IN" sz="2500" kern="1200" dirty="0"/>
        </a:p>
      </dsp:txBody>
      <dsp:txXfrm>
        <a:off x="2875855" y="3802426"/>
        <a:ext cx="2376289" cy="1188144"/>
      </dsp:txXfrm>
    </dsp:sp>
    <dsp:sp modelId="{D7BFDF26-E0E0-44E1-881D-942501CC9BB9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Culture - 191</a:t>
          </a:r>
          <a:endParaRPr lang="en-IN" sz="2500" kern="1200" dirty="0"/>
        </a:p>
      </dsp:txBody>
      <dsp:txXfrm>
        <a:off x="5751165" y="3802426"/>
        <a:ext cx="2376289" cy="1188144"/>
      </dsp:txXfrm>
    </dsp:sp>
    <dsp:sp modelId="{182314CC-036A-4A1E-9A43-4017034B1AAF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DPHLs sanctioned in FY 2022 – 2024: 24</a:t>
          </a:r>
          <a:endParaRPr lang="en-IN" sz="2500" kern="1200" dirty="0"/>
        </a:p>
      </dsp:txBody>
      <dsp:txXfrm>
        <a:off x="1438200" y="2115261"/>
        <a:ext cx="2376289" cy="1188144"/>
      </dsp:txXfrm>
    </dsp:sp>
    <dsp:sp modelId="{56FBF087-CAD4-4E8C-AC6E-330ED8703C10}">
      <dsp:nvSpPr>
        <dsp:cNvPr id="0" name=""/>
        <dsp:cNvSpPr/>
      </dsp:nvSpPr>
      <dsp:spPr>
        <a:xfrm>
          <a:off x="4313510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DPHLs performing - 316</a:t>
          </a:r>
          <a:endParaRPr lang="en-IN" sz="2500" kern="1200" dirty="0"/>
        </a:p>
      </dsp:txBody>
      <dsp:txXfrm>
        <a:off x="4313510" y="2115261"/>
        <a:ext cx="2376289" cy="1188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E6C27-A6D1-4DA6-B6FF-DC78B6FA296B}">
      <dsp:nvSpPr>
        <dsp:cNvPr id="0" name=""/>
        <dsp:cNvSpPr/>
      </dsp:nvSpPr>
      <dsp:spPr>
        <a:xfrm>
          <a:off x="3106615" y="0"/>
          <a:ext cx="5978770" cy="597877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3038E-E677-4309-9711-885132EFF082}">
      <dsp:nvSpPr>
        <dsp:cNvPr id="0" name=""/>
        <dsp:cNvSpPr/>
      </dsp:nvSpPr>
      <dsp:spPr>
        <a:xfrm>
          <a:off x="3287299" y="742594"/>
          <a:ext cx="2808697" cy="25245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Strengths</a:t>
          </a:r>
          <a:endParaRPr lang="en-IN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Provision of basic minimum infrastructure for diagnosis of epidemic prone diseases.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Lab based Community surveillance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Improved early warning/ Outbreak reporting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 dirty="0"/>
        </a:p>
      </dsp:txBody>
      <dsp:txXfrm>
        <a:off x="3410539" y="865834"/>
        <a:ext cx="2562217" cy="2278096"/>
      </dsp:txXfrm>
    </dsp:sp>
    <dsp:sp modelId="{31BAEFA8-E033-4E20-BF91-922A2A9BC4A9}">
      <dsp:nvSpPr>
        <dsp:cNvPr id="0" name=""/>
        <dsp:cNvSpPr/>
      </dsp:nvSpPr>
      <dsp:spPr>
        <a:xfrm>
          <a:off x="6188910" y="839442"/>
          <a:ext cx="2580258" cy="247666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Weakness</a:t>
          </a:r>
          <a:endParaRPr lang="en-IN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a typeface="Calibri"/>
              <a:cs typeface="Calibri"/>
              <a:sym typeface="Calibri"/>
            </a:rPr>
            <a:t>Limited awareness.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a typeface="Calibri"/>
              <a:cs typeface="Calibri"/>
              <a:sym typeface="Calibri"/>
            </a:rPr>
            <a:t>Confusion with PWD - Public Health Labs and IDSP-DPHLs.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Not all strengthened DPHLs are performing, many performing basic minimum tests.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Poor sample referrals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 dirty="0"/>
        </a:p>
      </dsp:txBody>
      <dsp:txXfrm>
        <a:off x="6309811" y="960343"/>
        <a:ext cx="2338456" cy="2234858"/>
      </dsp:txXfrm>
    </dsp:sp>
    <dsp:sp modelId="{7F8655CA-0394-4555-A9BA-51368AADF726}">
      <dsp:nvSpPr>
        <dsp:cNvPr id="0" name=""/>
        <dsp:cNvSpPr/>
      </dsp:nvSpPr>
      <dsp:spPr>
        <a:xfrm>
          <a:off x="3496303" y="3393219"/>
          <a:ext cx="2473885" cy="2401019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Threats</a:t>
          </a:r>
          <a:endParaRPr lang="en-IN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a typeface="Calibri"/>
              <a:cs typeface="Calibri"/>
              <a:sym typeface="Calibri"/>
            </a:rPr>
            <a:t>Outsourcing of labs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DH upgrading to MC (difference in mandate)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Fund allocation – priorities at State/District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Prolonged Procurement process.</a:t>
          </a:r>
          <a:endParaRPr lang="en-IN" sz="1200" kern="1200" dirty="0"/>
        </a:p>
      </dsp:txBody>
      <dsp:txXfrm>
        <a:off x="3613511" y="3510427"/>
        <a:ext cx="2239469" cy="2166603"/>
      </dsp:txXfrm>
    </dsp:sp>
    <dsp:sp modelId="{1BB54B62-8CB5-4FE6-8A17-405F2FEDFD9F}">
      <dsp:nvSpPr>
        <dsp:cNvPr id="0" name=""/>
        <dsp:cNvSpPr/>
      </dsp:nvSpPr>
      <dsp:spPr>
        <a:xfrm>
          <a:off x="6095991" y="3431517"/>
          <a:ext cx="2516369" cy="2365133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Opportunities</a:t>
          </a:r>
          <a:endParaRPr lang="en-IN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a typeface="Calibri"/>
              <a:cs typeface="Calibri"/>
              <a:sym typeface="Calibri"/>
            </a:rPr>
            <a:t>Establish IPHL under PM-ABHIM – new vigor to DPHL strengthening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QC – QMS services</a:t>
          </a:r>
          <a:endParaRPr lang="en-IN" sz="1200" kern="1200" dirty="0"/>
        </a:p>
      </dsp:txBody>
      <dsp:txXfrm>
        <a:off x="6211447" y="3546973"/>
        <a:ext cx="2285457" cy="2134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A6BF1-D7C8-4265-A63E-A5F5D989EDEA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A7BC-BC54-40DB-B4C4-F7188C5E23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02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D41CD-DC1C-4551-A662-D5A8921EEF9C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EF57-2F52-45B8-A252-7224ABF486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91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EF57-2F52-45B8-A252-7224ABF4860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88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defRPr/>
            </a:pPr>
            <a:r>
              <a:rPr lang="en-IN" dirty="0"/>
              <a:t>Integrated within the existing </a:t>
            </a:r>
            <a:r>
              <a:rPr lang="en-IN" b="1" dirty="0"/>
              <a:t>District Hospital </a:t>
            </a:r>
            <a:r>
              <a:rPr lang="en-IN" dirty="0"/>
              <a:t>to cater to the health care needs of the  community</a:t>
            </a:r>
            <a:r>
              <a:rPr lang="en-IN" altLang="en-US" dirty="0">
                <a:cs typeface="Arial" panose="020B0604020202020204" pitchFamily="34" charset="0"/>
              </a:rPr>
              <a:t> /be functional</a:t>
            </a:r>
            <a:r>
              <a:rPr lang="en-US" dirty="0"/>
              <a:t> </a:t>
            </a:r>
            <a:r>
              <a:rPr lang="en-IN" altLang="en-US" dirty="0">
                <a:cs typeface="Arial" panose="020B0604020202020204" pitchFamily="34" charset="0"/>
              </a:rPr>
              <a:t>at all times </a:t>
            </a:r>
            <a:endParaRPr lang="en-IN" dirty="0"/>
          </a:p>
          <a:p>
            <a:pPr>
              <a:lnSpc>
                <a:spcPct val="170000"/>
              </a:lnSpc>
              <a:defRPr/>
            </a:pPr>
            <a:r>
              <a:rPr lang="en-IN" dirty="0"/>
              <a:t>Must have an established system of receiving routine clinical specimens (from the CHCs/PHCs and field) </a:t>
            </a:r>
            <a:endParaRPr lang="en-US" dirty="0"/>
          </a:p>
          <a:p>
            <a:pPr>
              <a:lnSpc>
                <a:spcPct val="170000"/>
              </a:lnSpc>
              <a:defRPr/>
            </a:pPr>
            <a:r>
              <a:rPr lang="en-US" dirty="0">
                <a:sym typeface="Times New Roman"/>
              </a:rPr>
              <a:t>Undertake lab confirmation of epidemic prone diseases on a routine basis along with </a:t>
            </a:r>
            <a:r>
              <a:rPr lang="en-IN" dirty="0"/>
              <a:t>locally endemic diseases also (</a:t>
            </a:r>
            <a:r>
              <a:rPr lang="en-IN" dirty="0" err="1"/>
              <a:t>eg</a:t>
            </a:r>
            <a:r>
              <a:rPr lang="en-IN" dirty="0"/>
              <a:t> scrub typhus, leptospirosis, </a:t>
            </a:r>
            <a:r>
              <a:rPr lang="en-IN" dirty="0" err="1"/>
              <a:t>etc</a:t>
            </a:r>
            <a:endParaRPr lang="en-US" dirty="0">
              <a:sym typeface="Times New Roman"/>
            </a:endParaRPr>
          </a:p>
          <a:p>
            <a:pPr>
              <a:lnSpc>
                <a:spcPct val="170000"/>
              </a:lnSpc>
              <a:defRPr/>
            </a:pPr>
            <a:r>
              <a:rPr lang="en-IN" dirty="0"/>
              <a:t>Report weekly surveillance data on L form of IDSP</a:t>
            </a:r>
            <a:r>
              <a:rPr lang="en-IN" dirty="0">
                <a:highlight>
                  <a:srgbClr val="FFFF00"/>
                </a:highlight>
              </a:rPr>
              <a:t>/ </a:t>
            </a:r>
            <a:r>
              <a:rPr lang="en-US" b="1" i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Real time reporting in L form on IHIP </a:t>
            </a:r>
            <a:r>
              <a:rPr lang="en-US" b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ea typeface="Times New Roman"/>
                <a:cs typeface="Calibri" panose="020F0502020204030204" pitchFamily="34" charset="0"/>
                <a:sym typeface="Times New Roman"/>
              </a:rPr>
              <a:t>mandatory for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ea typeface="Calibri"/>
                <a:cs typeface="Calibri" panose="020F0502020204030204" pitchFamily="34" charset="0"/>
                <a:sym typeface="Calibri"/>
              </a:rPr>
              <a:t>States which have migrated to IHIP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ea typeface="Calibri"/>
                <a:cs typeface="Calibri"/>
                <a:sym typeface="Calibri"/>
              </a:rPr>
              <a:t>)</a:t>
            </a:r>
          </a:p>
          <a:p>
            <a:pPr>
              <a:lnSpc>
                <a:spcPct val="170000"/>
              </a:lnSpc>
              <a:defRPr/>
            </a:pPr>
            <a:r>
              <a:rPr lang="en-IN" dirty="0"/>
              <a:t>Support outbreak investigations in the district</a:t>
            </a:r>
            <a:endParaRPr lang="en-US" dirty="0"/>
          </a:p>
          <a:p>
            <a:pPr>
              <a:lnSpc>
                <a:spcPct val="170000"/>
              </a:lnSpc>
              <a:defRPr/>
            </a:pPr>
            <a:r>
              <a:rPr lang="en-US" dirty="0"/>
              <a:t>DSO is responsible for the DPHLs within the district</a:t>
            </a:r>
            <a:endParaRPr lang="en-IN" altLang="en-US" dirty="0">
              <a:cs typeface="Arial" panose="020B0604020202020204" pitchFamily="34" charset="0"/>
            </a:endParaRPr>
          </a:p>
          <a:p>
            <a:pPr>
              <a:defRPr/>
            </a:pPr>
            <a:endParaRPr lang="en-IN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80CB3A52-A4D9-4E0C-AD4B-CD84AF2F1493}" type="slidenum">
              <a:rPr lang="en-US" altLang="en-US" sz="1200">
                <a:latin typeface="Calibri" pitchFamily="34" charset="0"/>
                <a:sym typeface="Calibri" pitchFamily="34" charset="0"/>
              </a:rPr>
              <a:pPr/>
              <a:t>9</a:t>
            </a:fld>
            <a:endParaRPr lang="en-US" altLang="en-US" sz="120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4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7651" name="Notes Placeholder 2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ADB9BB8C-2A49-460C-8A39-F637FE2D31BD}" type="slidenum">
              <a:rPr lang="en-US" altLang="en-US" sz="1200">
                <a:latin typeface="Calibri" pitchFamily="34" charset="0"/>
                <a:sym typeface="Calibri" pitchFamily="34" charset="0"/>
              </a:rPr>
              <a:pPr/>
              <a:t>10</a:t>
            </a:fld>
            <a:endParaRPr lang="en-US" altLang="en-US" sz="120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6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i="1" dirty="0"/>
              <a:t>18 diseases under IDSP plus 2 animal bite conditions plus 2 state specific / unusual syndromes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i="1" dirty="0"/>
              <a:t>33 conditions under IDSP-IHIP plus 3 animal bite conditions</a:t>
            </a:r>
            <a:endParaRPr lang="en-IN" sz="1200" i="1" dirty="0"/>
          </a:p>
          <a:p>
            <a:pPr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7E361A84-4AED-4BA4-8816-92F69C5E20AE}" type="slidenum">
              <a:rPr lang="en-US" altLang="en-US" sz="1200">
                <a:latin typeface="Calibri" pitchFamily="34" charset="0"/>
                <a:sym typeface="Calibri" pitchFamily="34" charset="0"/>
              </a:rPr>
              <a:pPr/>
              <a:t>13</a:t>
            </a:fld>
            <a:endParaRPr lang="en-US" altLang="en-US" sz="120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1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F1E8E-B5CD-49CC-9F30-6506EB73C155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549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3795" name="Notes Placeholder 2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itchFamily="34" charset="0"/>
                <a:cs typeface="Arial" pitchFamily="34" charset="0"/>
              </a:rPr>
              <a:t>Colour of the slides to be modified- not red- and mild / less bright ones-Classification of districts –title of the slide- </a:t>
            </a: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Districts having DPHLs</a:t>
            </a: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Districts not having DPHLs</a:t>
            </a:r>
          </a:p>
          <a:p>
            <a:endParaRPr lang="en-US" altLang="en-US">
              <a:latin typeface="Arial" pitchFamily="34" charset="0"/>
              <a:cs typeface="Arial" pitchFamily="34" charset="0"/>
            </a:endParaRP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Presence of DPHLs in districts improves outbreak reporting </a:t>
            </a:r>
            <a:endParaRPr lang="en-I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9551CAB0-D8A3-4A97-93CD-D24E1A0662AE}" type="slidenum">
              <a:rPr lang="en-US" altLang="en-US" sz="1200">
                <a:latin typeface="Calibri" pitchFamily="34" charset="0"/>
                <a:sym typeface="Calibri" pitchFamily="34" charset="0"/>
              </a:rPr>
              <a:pPr/>
              <a:t>23</a:t>
            </a:fld>
            <a:endParaRPr lang="en-US" altLang="en-US" sz="120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5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F55D1-50F2-412E-B1F7-D8D5F8D20C1E}" type="slidenum">
              <a:rPr lang="en-IN" altLang="en-US" sz="1200" smtClean="0">
                <a:latin typeface="Tahoma" panose="020B0604030504040204" pitchFamily="34" charset="0"/>
              </a:rPr>
              <a:pPr/>
              <a:t>36</a:t>
            </a:fld>
            <a:endParaRPr lang="en-IN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2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ahoma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49325"/>
            <a:fld id="{BF51C3A8-2323-4F31-A2A7-AC219106B0DC}" type="slidenum">
              <a:rPr lang="en-IN" altLang="en-US" smtClean="0">
                <a:latin typeface="Tahoma" pitchFamily="34" charset="0"/>
              </a:rPr>
              <a:pPr defTabSz="949325"/>
              <a:t>40</a:t>
            </a:fld>
            <a:endParaRPr lang="en-IN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5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4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14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1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3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37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501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33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17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70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87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24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202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B2D1-62BD-4BB1-BC83-8C31B96B0FE8}" type="datetimeFigureOut">
              <a:rPr lang="en-IN" smtClean="0"/>
              <a:t>31/08/22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832023"/>
            <a:ext cx="12192000" cy="670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6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Integration of Lab services under IDSP with IPHL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669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5484"/>
          </a:xfrm>
          <a:solidFill>
            <a:srgbClr val="002060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Testing Modalities at DPHLs</a:t>
            </a:r>
            <a:endParaRPr lang="en-IN" altLang="en-US" b="1" dirty="0">
              <a:solidFill>
                <a:schemeClr val="bg1"/>
              </a:solidFill>
            </a:endParaRPr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7DB0CB-1D3B-4C67-893B-1C0D1483342C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10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65836"/>
              </p:ext>
            </p:extLst>
          </p:nvPr>
        </p:nvGraphicFramePr>
        <p:xfrm>
          <a:off x="1521977" y="931383"/>
          <a:ext cx="8718233" cy="505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79231" y="5878514"/>
            <a:ext cx="101023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IN" altLang="en-US" b="1" dirty="0">
                <a:solidFill>
                  <a:srgbClr val="000000"/>
                </a:solidFill>
                <a:cs typeface="Calibri" pitchFamily="34" charset="0"/>
              </a:rPr>
              <a:t>Bacteriological tests for water quality and </a:t>
            </a:r>
            <a:r>
              <a:rPr lang="en-IN" altLang="en-US" b="1" dirty="0" err="1">
                <a:solidFill>
                  <a:srgbClr val="000000"/>
                </a:solidFill>
                <a:cs typeface="Calibri" pitchFamily="34" charset="0"/>
              </a:rPr>
              <a:t>potability</a:t>
            </a:r>
            <a:r>
              <a:rPr lang="en-IN" altLang="en-US" b="1" dirty="0">
                <a:solidFill>
                  <a:srgbClr val="000000"/>
                </a:solidFill>
                <a:cs typeface="Calibri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IN" altLang="en-US" b="1" dirty="0">
                <a:solidFill>
                  <a:srgbClr val="000000"/>
                </a:solidFill>
                <a:cs typeface="Calibri" pitchFamily="34" charset="0"/>
              </a:rPr>
              <a:t>Tests for other outbreak prone diseases prevalent - locally are also being performed </a:t>
            </a:r>
          </a:p>
        </p:txBody>
      </p:sp>
    </p:spTree>
    <p:extLst>
      <p:ext uri="{BB962C8B-B14F-4D97-AF65-F5344CB8AC3E}">
        <p14:creationId xmlns:p14="http://schemas.microsoft.com/office/powerpoint/2010/main" val="137890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Budgetary provisions for DPHLs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246" y="1342047"/>
            <a:ext cx="5685692" cy="4865321"/>
          </a:xfrm>
        </p:spPr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Non recurring budget for each DPHL (based on gap analysis) – One time grant of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Rs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17.9 Lakhs</a:t>
            </a:r>
          </a:p>
          <a:p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Recurring 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Budget for each DPHL: Maximum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Rs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4 lakhs /DPHL based on performance</a:t>
            </a:r>
            <a:endParaRPr lang="en-IN" dirty="0"/>
          </a:p>
          <a:p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169" t="-239" r="36481" b="4861"/>
          <a:stretch/>
        </p:blipFill>
        <p:spPr>
          <a:xfrm>
            <a:off x="6746790" y="1012793"/>
            <a:ext cx="4939226" cy="51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9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1B5-985D-4F87-883B-0D2B2BD47B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urrent budget (non-recurring &amp; recurring expenditure) towards establishment of DPHL under IDSP</a:t>
            </a:r>
            <a:b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49E64A-BDC6-41D3-BB28-E4F510533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259" y="1884870"/>
            <a:ext cx="6169926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1760EB-901E-46D3-8603-940023DA1824}"/>
              </a:ext>
            </a:extLst>
          </p:cNvPr>
          <p:cNvSpPr txBox="1"/>
          <p:nvPr/>
        </p:nvSpPr>
        <p:spPr>
          <a:xfrm>
            <a:off x="583223" y="1091333"/>
            <a:ext cx="1060938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Non recurring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Budget for each DPHL (based on gap analysis) – One time grant of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</a:t>
            </a:r>
            <a:r>
              <a:rPr 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17.9 Lakhs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72F58-B672-4371-BE42-6F5F77E58322}"/>
              </a:ext>
            </a:extLst>
          </p:cNvPr>
          <p:cNvSpPr txBox="1"/>
          <p:nvPr/>
        </p:nvSpPr>
        <p:spPr>
          <a:xfrm>
            <a:off x="838200" y="6245724"/>
            <a:ext cx="11136923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Recurring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Budget for each DPHL: Maximum </a:t>
            </a:r>
            <a:r>
              <a:rPr 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Rs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4 lakhs /DPHL based on performance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646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5863"/>
            <a:ext cx="12192000" cy="829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/>
            <a:br>
              <a:rPr lang="en-US" altLang="en-US" sz="2800" b="1" dirty="0">
                <a:solidFill>
                  <a:schemeClr val="bg1"/>
                </a:solidFill>
              </a:rPr>
            </a:br>
            <a:r>
              <a:rPr lang="en-US" altLang="en-US" sz="2800" b="1" dirty="0">
                <a:solidFill>
                  <a:schemeClr val="bg1"/>
                </a:solidFill>
              </a:rPr>
              <a:t>L- Form Reporting Diseases under IDSP &amp; IDSP-IHIP</a:t>
            </a:r>
            <a:br>
              <a:rPr lang="en-US" altLang="en-US" sz="2800" b="1" dirty="0">
                <a:solidFill>
                  <a:schemeClr val="bg1"/>
                </a:solidFill>
              </a:rPr>
            </a:br>
            <a:endParaRPr lang="en-US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22284"/>
              </p:ext>
            </p:extLst>
          </p:nvPr>
        </p:nvGraphicFramePr>
        <p:xfrm>
          <a:off x="1524000" y="990599"/>
          <a:ext cx="9066610" cy="4795454"/>
        </p:xfrm>
        <a:graphic>
          <a:graphicData uri="http://schemas.openxmlformats.org/drawingml/2006/table">
            <a:tbl>
              <a:tblPr/>
              <a:tblGrid>
                <a:gridCol w="375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1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IDSP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LAB CONFIRMED DISEASES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IDSP-IHIP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 Dengue / DHF / DSS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A. Bacterial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row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 Anthrax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2. Cholera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3. Dysentery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4. Diphtheria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5.  Leptospirosis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6.  Meningitis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7. Pertussis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8. Scrub Typhus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9. Typhoid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2. Chikungunya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3. JE  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4. Meningococcal Meningitis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5. Enteric  Fever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6. Diphtheria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7. Cholera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8.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Shigella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Dysentery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9. Viral Hepatitis A &amp; E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B. Viral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rowSpan="6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10.Hepatitis A &amp;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11.CCHF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12.Chickenpox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13. Chikungunya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14. Dengue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15.Kyasanur Forest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16. Measles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17. Mumps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11. Leptospirosis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12. Malaria (PV,PF)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1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13. state specific diseases- Scrub typhus,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Zika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67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C. Parasitic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18. Malaria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 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398" name="TextBox 4"/>
          <p:cNvSpPr txBox="1">
            <a:spLocks noChangeArrowheads="1"/>
          </p:cNvSpPr>
          <p:nvPr/>
        </p:nvSpPr>
        <p:spPr bwMode="auto">
          <a:xfrm>
            <a:off x="1752600" y="5867401"/>
            <a:ext cx="67818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Presently 18 Disease conditions pertaining to lab confirmation/L-form reporting are being captured under IDSP-IHIP</a:t>
            </a:r>
          </a:p>
        </p:txBody>
      </p:sp>
      <p:sp>
        <p:nvSpPr>
          <p:cNvPr id="287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3DD301A-04F5-40C8-9F43-AAF5EC3AC91F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13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7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23883" cy="83526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Financial Year wise Expansion of DPHL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25795"/>
              </p:ext>
            </p:extLst>
          </p:nvPr>
        </p:nvGraphicFramePr>
        <p:xfrm>
          <a:off x="1406769" y="1154723"/>
          <a:ext cx="7605346" cy="513839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2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Financial Year/PIP</a:t>
                      </a:r>
                      <a:endParaRPr lang="en-IN" sz="1800" b="1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DPHL sanctioned(No.)</a:t>
                      </a:r>
                      <a:endParaRPr lang="en-IN" sz="1800" b="1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 Year Wise Cumulative</a:t>
                      </a:r>
                      <a:endParaRPr lang="en-IN" sz="1800" b="1" dirty="0"/>
                    </a:p>
                  </a:txBody>
                  <a:tcPr marL="91459" marR="91459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Up to 2010 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48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48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2011-12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80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2012-13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36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116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2013-14 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26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142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2014-15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56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198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2015-16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23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221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2016-17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30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/>
                        <a:t>251</a:t>
                      </a:r>
                      <a:endParaRPr lang="en-IN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2017-18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17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268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2018-19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23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291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2019-20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35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326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2020-21 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45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371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2021-22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26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/>
                        <a:t>397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2022 - 24</a:t>
                      </a:r>
                      <a:endParaRPr lang="en-IN" sz="1800" b="0" dirty="0"/>
                    </a:p>
                  </a:txBody>
                  <a:tcPr marL="91459" marR="91459" marT="45713" marB="45713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23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413*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381392" y="3177199"/>
            <a:ext cx="2347546" cy="1983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400" b="1" dirty="0">
                <a:cs typeface="Times New Roman" pitchFamily="18" charset="0"/>
              </a:rPr>
              <a:t>Total DPHL sanctioned:</a:t>
            </a:r>
          </a:p>
          <a:p>
            <a:pPr marL="0" indent="0" algn="ctr"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cs typeface="Times New Roman" pitchFamily="18" charset="0"/>
              </a:rPr>
              <a:t>413*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altLang="en-US" sz="2000" b="1" dirty="0">
                <a:cs typeface="Times New Roman" pitchFamily="18" charset="0"/>
              </a:rPr>
              <a:t>(as of August’2022)</a:t>
            </a:r>
          </a:p>
          <a:p>
            <a:pPr marL="0" indent="0" algn="ctr">
              <a:buNone/>
              <a:defRPr/>
            </a:pPr>
            <a:r>
              <a:rPr lang="en-US" altLang="en-US" sz="1050" b="1" dirty="0">
                <a:cs typeface="Times New Roman" pitchFamily="18" charset="0"/>
              </a:rPr>
              <a:t>*7 DPHLs surrendered by MP</a:t>
            </a:r>
          </a:p>
        </p:txBody>
      </p:sp>
    </p:spTree>
    <p:extLst>
      <p:ext uri="{BB962C8B-B14F-4D97-AF65-F5344CB8AC3E}">
        <p14:creationId xmlns:p14="http://schemas.microsoft.com/office/powerpoint/2010/main" val="375755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39655"/>
            <a:ext cx="12192000" cy="7837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District Public Health Laboratory(DPHL)Network across 757 Districts, as of </a:t>
            </a:r>
            <a:r>
              <a:rPr lang="en-US" sz="1600" b="1" dirty="0" err="1">
                <a:solidFill>
                  <a:schemeClr val="bg1"/>
                </a:solidFill>
                <a:latin typeface="Adobe Garamond Pro Bold" panose="02020702060506020403" pitchFamily="18" charset="0"/>
              </a:rPr>
              <a:t>aug</a:t>
            </a:r>
            <a:r>
              <a:rPr lang="en-US" sz="1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2022</a:t>
            </a:r>
            <a:endParaRPr lang="en-IN" sz="1600" b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17" y="944479"/>
            <a:ext cx="6243210" cy="5913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5931" y="3226777"/>
            <a:ext cx="329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Sanctioned: 413 </a:t>
            </a:r>
            <a:r>
              <a:rPr lang="en-US" sz="1100" dirty="0"/>
              <a:t>(excluding 7 surrendered)</a:t>
            </a:r>
            <a:endParaRPr lang="en-US" dirty="0"/>
          </a:p>
          <a:p>
            <a:r>
              <a:rPr lang="en-US" dirty="0"/>
              <a:t>Strengthened &amp; performing: 316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96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6423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938" y="6348046"/>
            <a:ext cx="1152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Performance based on DPHLs report of July 2022. 23 DPHLs  didn’t share DPHL monthly report. 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892"/>
          </a:xfrm>
        </p:spPr>
        <p:txBody>
          <a:bodyPr>
            <a:normAutofit/>
          </a:bodyPr>
          <a:lstStyle/>
          <a:p>
            <a:r>
              <a:rPr lang="en-US" altLang="en-US" b="1" dirty="0"/>
              <a:t>IDSP-DPHL Network Performance-Current Status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644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UP DPHLs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211621"/>
              </p:ext>
            </p:extLst>
          </p:nvPr>
        </p:nvGraphicFramePr>
        <p:xfrm>
          <a:off x="565637" y="2317995"/>
          <a:ext cx="10565424" cy="354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2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852"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of sanction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Lucknow Regional Lab </a:t>
                      </a:r>
                      <a:r>
                        <a:rPr lang="en-IN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Swasthya</a:t>
                      </a:r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Bhawan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2010-2011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Performing Microscopy, serological</a:t>
                      </a:r>
                      <a:r>
                        <a:rPr lang="en-US" sz="1200" baseline="0" dirty="0">
                          <a:latin typeface="+mn-lt"/>
                        </a:rPr>
                        <a:t> tests &amp; Culture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Ghaziabad MMG Hospital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2010-2011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Performing Microscopy, serological</a:t>
                      </a:r>
                      <a:r>
                        <a:rPr lang="en-US" sz="1200" baseline="0" dirty="0">
                          <a:latin typeface="+mn-lt"/>
                        </a:rPr>
                        <a:t> tests &amp; Culture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9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Gonda</a:t>
                      </a:r>
                      <a:endParaRPr lang="en-IN" sz="12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2016-2017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 at the Level of UPMSCL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9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Lalitpur</a:t>
                      </a:r>
                      <a:endParaRPr lang="en-IN" sz="12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2016-2017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 at the Level of UPMSCL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9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Balrampur</a:t>
                      </a:r>
                      <a:endParaRPr lang="en-IN" sz="12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 at the Level of UPMSCL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Saharanpur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2016-2017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 at the Level of UPMSCL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9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Shravasti</a:t>
                      </a:r>
                      <a:endParaRPr lang="en-IN" sz="12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2016-2017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 at the Level of UPMSCL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639" y="1345223"/>
            <a:ext cx="616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Districts: 75</a:t>
            </a:r>
          </a:p>
          <a:p>
            <a:r>
              <a:rPr lang="en-US" dirty="0"/>
              <a:t>Number of DPHLs sanctioned: 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102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Bihar DPHLs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069125"/>
              </p:ext>
            </p:extLst>
          </p:nvPr>
        </p:nvGraphicFramePr>
        <p:xfrm>
          <a:off x="1471247" y="2317995"/>
          <a:ext cx="78867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of sanction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Patna (PMCH)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Performing Microscopy, serological</a:t>
                      </a:r>
                      <a:r>
                        <a:rPr lang="en-US" sz="1200" baseline="0" dirty="0">
                          <a:latin typeface="+mn-lt"/>
                        </a:rPr>
                        <a:t> tests &amp; Culture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Siwan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2012-2013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East </a:t>
                      </a:r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Champaran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2012-2013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Jamui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2012-2013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Rohtas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2012-2013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Purnia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2012-2013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procurement under process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639" y="1345223"/>
            <a:ext cx="616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Districts: 38</a:t>
            </a:r>
          </a:p>
          <a:p>
            <a:r>
              <a:rPr lang="en-US" dirty="0"/>
              <a:t>Number of DPHLs sanctioned: 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03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Chhattisgarh DPHLs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705037"/>
              </p:ext>
            </p:extLst>
          </p:nvPr>
        </p:nvGraphicFramePr>
        <p:xfrm>
          <a:off x="565639" y="2133356"/>
          <a:ext cx="10099431" cy="422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8"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of sanction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Bemetara</a:t>
                      </a: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Raipur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Durg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2013-2014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Bilaspur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Dhamtari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Bijapur</a:t>
                      </a:r>
                      <a:endParaRPr lang="en-I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2020-2021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Kanker</a:t>
                      </a: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Dantewada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Kawardha</a:t>
                      </a: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Bastar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Koriya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Surguja</a:t>
                      </a: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Korba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 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639" y="1345223"/>
            <a:ext cx="616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Districts: 27</a:t>
            </a:r>
          </a:p>
          <a:p>
            <a:r>
              <a:rPr lang="en-US" dirty="0"/>
              <a:t>Number of DPHLs sanctioned: 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378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3E2D-9C83-4792-AA21-F7F8DC4A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01"/>
            <a:ext cx="121920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Integrated Disease Surveillance Program (IDSP)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08B9-3985-4EDF-A968-3AEDE352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7763"/>
            <a:ext cx="12192000" cy="550803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Objectives:</a:t>
            </a:r>
          </a:p>
          <a:p>
            <a:pPr>
              <a:lnSpc>
                <a:spcPct val="150000"/>
              </a:lnSpc>
            </a:pPr>
            <a:r>
              <a:rPr lang="en-US" dirty="0"/>
              <a:t>To detect the </a:t>
            </a:r>
            <a:r>
              <a:rPr lang="en-US" b="1" dirty="0">
                <a:solidFill>
                  <a:srgbClr val="FF0000"/>
                </a:solidFill>
              </a:rPr>
              <a:t>early warning signals </a:t>
            </a:r>
            <a:r>
              <a:rPr lang="en-US" dirty="0"/>
              <a:t>of impending outbreaks of selected communicable diseases</a:t>
            </a:r>
          </a:p>
          <a:p>
            <a:pPr>
              <a:lnSpc>
                <a:spcPct val="150000"/>
              </a:lnSpc>
            </a:pPr>
            <a:r>
              <a:rPr lang="en-US" dirty="0"/>
              <a:t>Initiation of timely and effective </a:t>
            </a:r>
            <a:r>
              <a:rPr lang="en-US" b="1" dirty="0">
                <a:solidFill>
                  <a:srgbClr val="FF0000"/>
                </a:solidFill>
              </a:rPr>
              <a:t>public health actions</a:t>
            </a:r>
          </a:p>
          <a:p>
            <a:pPr>
              <a:lnSpc>
                <a:spcPct val="150000"/>
              </a:lnSpc>
            </a:pPr>
            <a:r>
              <a:rPr lang="en-US" dirty="0"/>
              <a:t>Creation of trained cadre of responders at the District, State &amp; National levels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(Rapid Response Teams)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Reducing </a:t>
            </a:r>
            <a:r>
              <a:rPr lang="en-US" b="1" dirty="0">
                <a:solidFill>
                  <a:srgbClr val="FF0000"/>
                </a:solidFill>
              </a:rPr>
              <a:t>mortality and morbidity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due to communicable disease outbreaks</a:t>
            </a:r>
          </a:p>
          <a:p>
            <a:pPr>
              <a:lnSpc>
                <a:spcPct val="150000"/>
              </a:lnSpc>
            </a:pPr>
            <a:r>
              <a:rPr lang="en-US" dirty="0"/>
              <a:t>Three levels of data collection – Syndromic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S form) by ANMs</a:t>
            </a:r>
            <a:r>
              <a:rPr lang="en-US" dirty="0"/>
              <a:t>, Presumptive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P form) by doctors</a:t>
            </a:r>
            <a:r>
              <a:rPr lang="en-US" dirty="0"/>
              <a:t> at health facilities and Laboratory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L form) by laboratories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9425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Jharkhand DPHLs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375316"/>
              </p:ext>
            </p:extLst>
          </p:nvPr>
        </p:nvGraphicFramePr>
        <p:xfrm>
          <a:off x="398585" y="1622277"/>
          <a:ext cx="9703776" cy="496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04"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of sanction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effectLst/>
                          <a:latin typeface="+mn-lt"/>
                        </a:rPr>
                        <a:t>Dumka</a:t>
                      </a:r>
                      <a:endParaRPr lang="en-IN" sz="1200" b="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West </a:t>
                      </a:r>
                      <a:r>
                        <a:rPr lang="en-IN" sz="1200" b="0" dirty="0" err="1">
                          <a:effectLst/>
                          <a:latin typeface="+mn-lt"/>
                        </a:rPr>
                        <a:t>Singhbhum</a:t>
                      </a:r>
                      <a:endParaRPr lang="en-IN" sz="1200" b="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Palamu (Daltonganj)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2015-2016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Hazaribagh 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2015-2016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Godda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Simdega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Sahibganj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East Singhbhum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Giridih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Ranchi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Bokaro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Chatra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7185" y="975946"/>
            <a:ext cx="616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Districts: 24</a:t>
            </a:r>
          </a:p>
          <a:p>
            <a:r>
              <a:rPr lang="en-US" dirty="0"/>
              <a:t>Number of DPHLs sanctioned: 12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239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Madhya Pradesh DPHLs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859959"/>
              </p:ext>
            </p:extLst>
          </p:nvPr>
        </p:nvGraphicFramePr>
        <p:xfrm>
          <a:off x="416170" y="1766200"/>
          <a:ext cx="9703776" cy="420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4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04"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of sanction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Bhopal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effectLst/>
                          <a:latin typeface="+mn-lt"/>
                        </a:rPr>
                        <a:t>upto</a:t>
                      </a:r>
                      <a:r>
                        <a:rPr lang="en-IN" sz="1200" b="0" dirty="0">
                          <a:effectLst/>
                          <a:latin typeface="+mn-lt"/>
                        </a:rPr>
                        <a:t> 2010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Shivpuri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2013-2014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Indore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Rewa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Jabalpur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effectLst/>
                          <a:latin typeface="+mn-lt"/>
                        </a:rPr>
                        <a:t>Ujjain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Sagar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Shahdol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Hoshangabad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Gwalior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>
                          <a:effectLst/>
                          <a:latin typeface="+mn-lt"/>
                        </a:rPr>
                        <a:t>2021-2022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equipment purchased, to be installed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7185" y="975946"/>
            <a:ext cx="616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Districts: 51</a:t>
            </a:r>
          </a:p>
          <a:p>
            <a:r>
              <a:rPr lang="en-US" dirty="0"/>
              <a:t>Number of DPHLs sanctioned: 10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096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</a:t>
            </a:r>
            <a:r>
              <a:rPr lang="en-US" dirty="0" err="1"/>
              <a:t>Uttarakhand</a:t>
            </a:r>
            <a:r>
              <a:rPr lang="en-US" dirty="0"/>
              <a:t> DPHLs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238941"/>
              </p:ext>
            </p:extLst>
          </p:nvPr>
        </p:nvGraphicFramePr>
        <p:xfrm>
          <a:off x="512885" y="1411262"/>
          <a:ext cx="9703776" cy="534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4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04"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of sanction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Almora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2008-2009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Bageshwar</a:t>
                      </a:r>
                      <a:endParaRPr lang="en-IN" sz="12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2020-2021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Equipment procurement</a:t>
                      </a:r>
                      <a:r>
                        <a:rPr lang="en-US" sz="1200" baseline="0" dirty="0">
                          <a:latin typeface="+mn-lt"/>
                        </a:rPr>
                        <a:t> under process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Chamoli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Champawat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2020-2021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Nainital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2020-2021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Pauri</a:t>
                      </a: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Garhwal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2008-2009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Pithoragarh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Rudraprayag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2019-2020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Tehri</a:t>
                      </a: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Garhwal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2020-2021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 Hospital, Uttarkashi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2020-2021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Doon Hospital, Dehradun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JLN Hospital, U.S Nagar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Mela</a:t>
                      </a: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Hospital, </a:t>
                      </a:r>
                      <a:r>
                        <a:rPr lang="en-IN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Haridwar</a:t>
                      </a:r>
                      <a:endParaRPr lang="en-IN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dirty="0"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Strengthened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7185" y="975946"/>
            <a:ext cx="947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Districts: 13                                                    Number of DPHLs sanctioned: 13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561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7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3200" b="1" dirty="0">
                <a:latin typeface="Adobe Garamond Pro Bold"/>
              </a:rPr>
            </a:br>
            <a:r>
              <a:rPr lang="en-US" altLang="en-US" sz="3200" b="1" dirty="0">
                <a:latin typeface="Adobe Garamond Pro Bold"/>
              </a:rPr>
              <a:t>Distribution of Districts w.r.t. presence of DPHL and Outbreak reported in 2021</a:t>
            </a:r>
            <a:br>
              <a:rPr lang="en-IN" altLang="en-US" sz="3200" b="1" dirty="0">
                <a:latin typeface="Adobe Garamond Pro Bold"/>
              </a:rPr>
            </a:br>
            <a:endParaRPr lang="en-IN" altLang="en-US" sz="3200" b="1" dirty="0">
              <a:latin typeface="Adobe Garamond Pro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2652" y="1825626"/>
          <a:ext cx="7886699" cy="2043390"/>
        </p:xfrm>
        <a:graphic>
          <a:graphicData uri="http://schemas.openxmlformats.org/drawingml/2006/table">
            <a:tbl>
              <a:tblPr firstRow="1" firstCol="1" bandRow="1"/>
              <a:tblGrid>
                <a:gridCol w="239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Outbreaks reporting under IDSP in 2021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Districts distribution as per the presence of sanctioned DPHLs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81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Districts with DPHLs Sanctioned (N= 397)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Districts without DPHLs (N=337)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Outbreaks reported No.(%)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479(65.79)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249(34.20)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728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23935" y="3962402"/>
            <a:ext cx="801066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en-US" sz="2000" dirty="0">
                <a:cs typeface="Times New Roman" panose="02020603050405020304" pitchFamily="18" charset="0"/>
              </a:rPr>
              <a:t>Of the total Outbreaks reported during the year 2021, districts with DPHLs (397) have reported remarkably higher proportion of Outbreaks (479/728, 65.79%) as compared to the one which do not have  DPHLs. </a:t>
            </a:r>
          </a:p>
          <a:p>
            <a:pPr lvl="1" algn="just"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sz="2000" dirty="0"/>
              <a:t>Hence, It is observed that the presence of DPHLs in districts </a:t>
            </a:r>
          </a:p>
          <a:p>
            <a:pPr lvl="1" algn="just">
              <a:defRPr/>
            </a:pPr>
            <a:r>
              <a:rPr lang="en-US" sz="2000" dirty="0"/>
              <a:t>may improve the outbreak reporting from the district(s).</a:t>
            </a:r>
            <a:endParaRPr lang="en-IN" sz="2000" dirty="0"/>
          </a:p>
          <a:p>
            <a:pPr lvl="1" algn="just">
              <a:defRPr/>
            </a:pPr>
            <a:endParaRPr lang="en-IN" sz="2000" dirty="0">
              <a:cs typeface="Calibri" panose="020F0502020204030204" pitchFamily="34" charset="0"/>
            </a:endParaRPr>
          </a:p>
        </p:txBody>
      </p:sp>
      <p:sp>
        <p:nvSpPr>
          <p:cNvPr id="3279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EA6959-7856-43D4-A3B8-728BD352D389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23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4172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4365077"/>
              </p:ext>
            </p:extLst>
          </p:nvPr>
        </p:nvGraphicFramePr>
        <p:xfrm>
          <a:off x="1" y="889686"/>
          <a:ext cx="12192000" cy="597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1756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en-US" sz="3200" b="1">
                <a:latin typeface="Adobe Garamond Pro Bold"/>
              </a:rPr>
            </a:br>
            <a:r>
              <a:rPr lang="en-US" altLang="en-US" sz="3200" b="1">
                <a:latin typeface="Adobe Garamond Pro Bold"/>
              </a:rPr>
              <a:t>Distribution of Districts w.r.t. presence of DPHL and Outbreak reported in 2021</a:t>
            </a:r>
            <a:br>
              <a:rPr lang="en-IN" altLang="en-US" sz="3200" b="1">
                <a:latin typeface="Adobe Garamond Pro Bold"/>
              </a:rPr>
            </a:br>
            <a:endParaRPr lang="en-IN" altLang="en-US" sz="3200" b="1" dirty="0">
              <a:latin typeface="Adobe Garamond Pro Bol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01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" y="9112"/>
            <a:ext cx="12192000" cy="826157"/>
          </a:xfrm>
        </p:spPr>
        <p:txBody>
          <a:bodyPr>
            <a:normAutofit/>
          </a:bodyPr>
          <a:lstStyle/>
          <a:p>
            <a:r>
              <a:rPr lang="en-US" dirty="0"/>
              <a:t>Key issues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84" y="915002"/>
            <a:ext cx="12149328" cy="593388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Coordination between multiple National Health Programs at the State and Central levels </a:t>
            </a:r>
          </a:p>
          <a:p>
            <a:r>
              <a:rPr lang="en-US" sz="3600" dirty="0"/>
              <a:t>LMIS for IPHLs and data sharing with all NHPs through it</a:t>
            </a:r>
          </a:p>
          <a:p>
            <a:r>
              <a:rPr lang="en-US" sz="3600" dirty="0"/>
              <a:t>Mapping of stakeholders and clearly defined roles and responsibilities</a:t>
            </a:r>
          </a:p>
          <a:p>
            <a:r>
              <a:rPr lang="en-US" sz="3600" dirty="0"/>
              <a:t>Clarity on roles and responsibilities of existing staff after integration </a:t>
            </a:r>
          </a:p>
          <a:p>
            <a:r>
              <a:rPr lang="en-US" sz="3600" dirty="0"/>
              <a:t>Ensuring adequate HR / Need for additional HR</a:t>
            </a:r>
          </a:p>
          <a:p>
            <a:r>
              <a:rPr lang="en-US" sz="3600" dirty="0"/>
              <a:t>Mapping of equipment with </a:t>
            </a:r>
            <a:r>
              <a:rPr lang="en-US" sz="3600" dirty="0" err="1"/>
              <a:t>programme</a:t>
            </a:r>
            <a:r>
              <a:rPr lang="en-US" sz="3600" dirty="0"/>
              <a:t> mandate</a:t>
            </a:r>
          </a:p>
          <a:p>
            <a:r>
              <a:rPr lang="en-US" sz="3600" dirty="0"/>
              <a:t>Space / Infra requirements</a:t>
            </a:r>
          </a:p>
          <a:p>
            <a:r>
              <a:rPr lang="en-US" sz="3600" dirty="0"/>
              <a:t>District Hospitals that have ben converted to Medical Colleges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690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708" y="1855178"/>
            <a:ext cx="6101862" cy="11430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4073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9598152" cy="66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1752" y="307848"/>
            <a:ext cx="8734761" cy="1371600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/>
              <a:t>IDSP-DPHL Network Performance-Current Status</a:t>
            </a:r>
          </a:p>
          <a:p>
            <a:r>
              <a:rPr lang="en-US" altLang="en-US" sz="3200" b="1" dirty="0"/>
              <a:t>(As of Mar’2022)</a:t>
            </a:r>
          </a:p>
        </p:txBody>
      </p:sp>
    </p:spTree>
    <p:extLst>
      <p:ext uri="{BB962C8B-B14F-4D97-AF65-F5344CB8AC3E}">
        <p14:creationId xmlns:p14="http://schemas.microsoft.com/office/powerpoint/2010/main" val="1734950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966" y="92077"/>
            <a:ext cx="7886700" cy="684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Dedicated HR under IDSP Lab Component (DPHL)</a:t>
            </a:r>
            <a:endParaRPr lang="en-IN" dirty="0"/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4251294"/>
              </p:ext>
            </p:extLst>
          </p:nvPr>
        </p:nvGraphicFramePr>
        <p:xfrm>
          <a:off x="2010966" y="1281332"/>
          <a:ext cx="7886699" cy="390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 Positions under DSU (DPHL)</a:t>
                      </a:r>
                    </a:p>
                  </a:txBody>
                  <a:tcPr marL="68580" marR="68580" marT="45676" marB="4567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Qualification</a:t>
                      </a:r>
                    </a:p>
                  </a:txBody>
                  <a:tcPr marL="68580" marR="68580" marT="45676" marB="4567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+mn-lt"/>
                        </a:rPr>
                        <a:t>Number of Positions/ DPHL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676" marB="4567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*Microbiologist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MBBS, MD/MSc Medical Microbiology/MSc Microbiology with 2 years lab experience in diagnostic services for epidemic prone diseases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latin typeface="+mn-lt"/>
                      </a:endParaRPr>
                    </a:p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921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+mn-lt"/>
                        </a:rPr>
                        <a:t>Lab Technicians</a:t>
                      </a: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dirty="0"/>
                        <a:t>minimal qualification DMLT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1/2 ( as per workload)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Laboratory</a:t>
                      </a:r>
                      <a:r>
                        <a:rPr lang="en-US" sz="1600" b="1" spc="-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Assistant</a:t>
                      </a:r>
                      <a:r>
                        <a:rPr lang="en-US" sz="16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cum DEO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Laboratory</a:t>
                      </a:r>
                      <a:r>
                        <a:rPr lang="en-US" sz="1600" b="1" spc="-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Attendant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>
                          <a:latin typeface="+mn-lt"/>
                        </a:rPr>
                        <a:t>Total</a:t>
                      </a: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5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0695" y="941832"/>
            <a:ext cx="6040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Approved/ Sanctioned HR positions in DPHL (DSU)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0695" y="5162487"/>
            <a:ext cx="7655719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b="1" dirty="0"/>
              <a:t>   *1 State Microbiologist position is also approved under SSU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IN" b="1" dirty="0"/>
              <a:t> Currently (Feb 2022) in 32  States/UTs Microbiologists are in position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IN" b="1" dirty="0"/>
              <a:t>State Microbiologist position vacant in 4 States/1UT </a:t>
            </a:r>
            <a:r>
              <a:rPr lang="en-IN" dirty="0"/>
              <a:t>(Haryana, HP, Jammu, Sikkim &amp; Puducherry)</a:t>
            </a: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b="1" dirty="0"/>
          </a:p>
        </p:txBody>
      </p:sp>
      <p:sp>
        <p:nvSpPr>
          <p:cNvPr id="348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E1E99AB-5D42-4075-9AF6-B6932EE9F3C5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28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8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2" y="259618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Key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072662"/>
            <a:ext cx="10515600" cy="4708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Awareness among Leadership regarding DPHLs; Confusion with PWD - Public Health Labs performing water testing and IDSP-DPHLs performing microbiological tests.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Lack of State / District level </a:t>
            </a: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ownership/initiative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for public health lab strengthening: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Outsourcing of labs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Despite efforts, </a:t>
            </a: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slow progress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expanding the network to all Districts</a:t>
            </a:r>
          </a:p>
          <a:p>
            <a:pPr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Many labs still doing only basic or rapid Tests (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Widal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/malaria etc.)</a:t>
            </a:r>
          </a:p>
          <a:p>
            <a:pPr marL="449263" lvl="1" indent="-342900">
              <a:lnSpc>
                <a:spcPct val="150000"/>
              </a:lnSpc>
              <a:spcBef>
                <a:spcPts val="1100"/>
              </a:spcBef>
              <a:buSzPct val="86000"/>
              <a:buFont typeface="Wingdings" panose="05000000000000000000" pitchFamily="2" charset="2"/>
              <a:buChar char="Ø"/>
              <a:tabLst>
                <a:tab pos="449263" algn="l"/>
              </a:tabLst>
              <a:defRPr/>
            </a:pP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Nil/minimal testing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epidemic prone diseases</a:t>
            </a:r>
          </a:p>
          <a:p>
            <a:pPr marL="449263" lvl="2" indent="17463">
              <a:lnSpc>
                <a:spcPct val="150000"/>
              </a:lnSpc>
              <a:spcBef>
                <a:spcPts val="1100"/>
              </a:spcBef>
              <a:buSzPct val="86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No </a:t>
            </a: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sample referrals by clinicians/sample size too small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generate district level surveillance data/ no visibility or acceptance of DPHL in DH</a:t>
            </a:r>
          </a:p>
          <a:p>
            <a:pPr marL="342900" lvl="2" indent="-342900">
              <a:lnSpc>
                <a:spcPct val="150000"/>
              </a:lnSpc>
              <a:spcBef>
                <a:spcPts val="1100"/>
              </a:spcBef>
              <a:buSzPct val="86000"/>
              <a:buFont typeface="Wingdings" panose="05000000000000000000" pitchFamily="2" charset="2"/>
              <a:buChar char="Ø"/>
              <a:tabLst>
                <a:tab pos="87313" algn="l"/>
              </a:tabLst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Funds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allocationed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by the MS/CMHO </a:t>
            </a:r>
          </a:p>
          <a:p>
            <a:pPr marL="449263" lvl="2" indent="355600">
              <a:lnSpc>
                <a:spcPct val="150000"/>
              </a:lnSpc>
              <a:spcBef>
                <a:spcPts val="1100"/>
              </a:spcBef>
              <a:buSzPct val="86000"/>
              <a:buFont typeface="Courier New" panose="02070309020205020404" pitchFamily="49" charset="0"/>
              <a:buChar char="o"/>
              <a:defRPr/>
            </a:pP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adhocism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gaps in provision of infrastructure/procurement of equipment</a:t>
            </a:r>
          </a:p>
          <a:p>
            <a:pPr marL="449263" lvl="2" indent="355600">
              <a:lnSpc>
                <a:spcPct val="150000"/>
              </a:lnSpc>
              <a:spcBef>
                <a:spcPts val="1100"/>
              </a:spcBef>
              <a:buSzPct val="86000"/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HR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sanctioning/ recruitment- </a:t>
            </a: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vacant positions </a:t>
            </a:r>
          </a:p>
          <a:p>
            <a:pPr marL="449263" lvl="2" indent="355600">
              <a:lnSpc>
                <a:spcPct val="150000"/>
              </a:lnSpc>
              <a:spcBef>
                <a:spcPts val="1100"/>
              </a:spcBef>
              <a:buSzPct val="86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lack of facilities and training (basic and advanced) technicians &amp; microbiologists</a:t>
            </a:r>
          </a:p>
          <a:p>
            <a:pPr>
              <a:lnSpc>
                <a:spcPct val="150000"/>
              </a:lnSpc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05647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3E2D-9C83-4792-AA21-F7F8DC4A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01"/>
            <a:ext cx="12192000" cy="1160107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Integrated Health Information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08B9-3985-4EDF-A968-3AEDE352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7763"/>
            <a:ext cx="12192000" cy="55080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IHIP is a </a:t>
            </a:r>
            <a:r>
              <a:rPr lang="en-US" b="1" dirty="0">
                <a:solidFill>
                  <a:schemeClr val="tx2"/>
                </a:solidFill>
              </a:rPr>
              <a:t>health information system </a:t>
            </a:r>
            <a:r>
              <a:rPr lang="en-US" dirty="0"/>
              <a:t>that is used for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Real time, case-based information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Integrated analytics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AI tools integration capability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Advanced visualization capability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Use of GIS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Auto generated reports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Integrates information from multiple sources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Compliant to prescribed GoI standards to ensure interoperability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</a:rPr>
              <a:t>HMIS, </a:t>
            </a:r>
            <a:r>
              <a:rPr lang="en-US" b="1" dirty="0">
                <a:solidFill>
                  <a:srgbClr val="FF0000"/>
                </a:solidFill>
              </a:rPr>
              <a:t>IDSP</a:t>
            </a:r>
            <a:r>
              <a:rPr lang="en-US" b="1" dirty="0">
                <a:solidFill>
                  <a:schemeClr val="tx2"/>
                </a:solidFill>
              </a:rPr>
              <a:t> and NMEP</a:t>
            </a:r>
            <a:r>
              <a:rPr lang="en-US" dirty="0"/>
              <a:t> have already been placed on IHIP </a:t>
            </a:r>
          </a:p>
          <a:p>
            <a:pPr>
              <a:lnSpc>
                <a:spcPct val="150000"/>
              </a:lnSpc>
            </a:pPr>
            <a:r>
              <a:rPr lang="en-US" dirty="0"/>
              <a:t>Long term vision – </a:t>
            </a:r>
            <a:r>
              <a:rPr lang="en-US" b="1" dirty="0">
                <a:solidFill>
                  <a:schemeClr val="tx2"/>
                </a:solidFill>
              </a:rPr>
              <a:t>All National Health Programmes </a:t>
            </a:r>
            <a:r>
              <a:rPr lang="en-US" dirty="0"/>
              <a:t>to be placed on IHIP in line with the National Digital Health Mission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540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cs typeface="Calibri" panose="020F0502020204030204" pitchFamily="34" charset="0"/>
                <a:sym typeface="Calibri" panose="020F0502020204030204" pitchFamily="34" charset="0"/>
              </a:rPr>
              <a:t>Strengthening of DPHL-</a:t>
            </a:r>
            <a:br>
              <a:rPr lang="en-US" altLang="en-US" b="1" dirty="0"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b="1" dirty="0">
                <a:cs typeface="Calibri" panose="020F0502020204030204" pitchFamily="34" charset="0"/>
                <a:sym typeface="Calibri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Key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Challenge of QC &amp; QMS services</a:t>
            </a:r>
          </a:p>
          <a:p>
            <a:pPr marL="0" indent="0">
              <a:spcBef>
                <a:spcPts val="0"/>
              </a:spcBef>
              <a:buSzPts val="2400"/>
              <a:buNone/>
              <a:defRPr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141288">
              <a:lnSpc>
                <a:spcPct val="80000"/>
              </a:lnSpc>
              <a:spcBef>
                <a:spcPts val="1600"/>
              </a:spcBef>
              <a:buSzPct val="89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Outsourcing of services due Free Diagnostic scheme of NHM</a:t>
            </a:r>
          </a:p>
          <a:p>
            <a:pPr>
              <a:lnSpc>
                <a:spcPct val="80000"/>
              </a:lnSpc>
              <a:spcBef>
                <a:spcPts val="1600"/>
              </a:spcBef>
              <a:buSzPts val="2400"/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160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District hospitals getting converted to Medical colleges in few States</a:t>
            </a:r>
          </a:p>
          <a:p>
            <a:pPr marL="0" indent="0">
              <a:lnSpc>
                <a:spcPct val="80000"/>
              </a:lnSpc>
              <a:spcBef>
                <a:spcPts val="1600"/>
              </a:spcBef>
              <a:buSzPts val="2400"/>
              <a:buNone/>
              <a:defRPr/>
            </a:pPr>
            <a:endParaRPr lang="en-US" sz="20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160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Currently guidance to States/ UTs to strengthen/ establish IPHL under PM-ABHIM: Key initiative but sustainability and State’s commitment to same needs to be monitored 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42824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709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63754" y="4389107"/>
            <a:ext cx="3245209" cy="836712"/>
          </a:xfrm>
          <a:prstGeom prst="wedgeEllipseCallout">
            <a:avLst>
              <a:gd name="adj1" fmla="val -97443"/>
              <a:gd name="adj2" fmla="val -5455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rgbClr val="002060"/>
                </a:solidFill>
              </a:rPr>
              <a:t>Once these fields are filled in…</a:t>
            </a:r>
          </a:p>
        </p:txBody>
      </p:sp>
      <p:sp>
        <p:nvSpPr>
          <p:cNvPr id="389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01C58B-5A21-4D6E-A37C-3600057285D4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32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383859-6CE7-4A5E-AA93-10FB5B92E21D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33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33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AFC6503-B166-478E-843F-767F6460A5CF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34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3" y="1482945"/>
            <a:ext cx="89154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1603773" y="46038"/>
            <a:ext cx="7044928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+mj-lt"/>
              </a:rPr>
              <a:t>IHIP HEAT MAP</a:t>
            </a:r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1603773" y="836614"/>
            <a:ext cx="7197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IHIP Heat Map showing Dengue cases in Gujarat  from  24.03.22 to 31.03.22 (1 week) </a:t>
            </a:r>
          </a:p>
        </p:txBody>
      </p:sp>
    </p:spTree>
    <p:extLst>
      <p:ext uri="{BB962C8B-B14F-4D97-AF65-F5344CB8AC3E}">
        <p14:creationId xmlns:p14="http://schemas.microsoft.com/office/powerpoint/2010/main" val="2231430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09900" y="0"/>
            <a:ext cx="6172200" cy="1143000"/>
          </a:xfrm>
        </p:spPr>
        <p:txBody>
          <a:bodyPr/>
          <a:lstStyle/>
          <a:p>
            <a:r>
              <a:rPr lang="en-US" altLang="en-US" sz="3600" b="1" dirty="0">
                <a:latin typeface="Arial" charset="0"/>
                <a:cs typeface="Arial" charset="0"/>
              </a:rPr>
              <a:t>State Referral Lab Network</a:t>
            </a:r>
            <a:endParaRPr lang="en-IN" sz="3600" dirty="0"/>
          </a:p>
        </p:txBody>
      </p:sp>
      <p:grpSp>
        <p:nvGrpSpPr>
          <p:cNvPr id="27651" name="Group 55"/>
          <p:cNvGrpSpPr>
            <a:grpSpLocks noGrp="1"/>
          </p:cNvGrpSpPr>
          <p:nvPr/>
        </p:nvGrpSpPr>
        <p:grpSpPr bwMode="auto">
          <a:xfrm>
            <a:off x="2459736" y="2843784"/>
            <a:ext cx="7388352" cy="3874008"/>
            <a:chOff x="158" y="845"/>
            <a:chExt cx="5482" cy="2538"/>
          </a:xfrm>
        </p:grpSpPr>
        <p:grpSp>
          <p:nvGrpSpPr>
            <p:cNvPr id="27655" name="Group 4"/>
            <p:cNvGrpSpPr>
              <a:grpSpLocks/>
            </p:cNvGrpSpPr>
            <p:nvPr/>
          </p:nvGrpSpPr>
          <p:grpSpPr bwMode="auto">
            <a:xfrm>
              <a:off x="431" y="2704"/>
              <a:ext cx="727" cy="227"/>
              <a:chOff x="431" y="2704"/>
              <a:chExt cx="727" cy="227"/>
            </a:xfrm>
          </p:grpSpPr>
          <p:sp>
            <p:nvSpPr>
              <p:cNvPr id="27704" name="Line 5"/>
              <p:cNvSpPr>
                <a:spLocks noChangeShapeType="1"/>
              </p:cNvSpPr>
              <p:nvPr/>
            </p:nvSpPr>
            <p:spPr bwMode="auto">
              <a:xfrm flipH="1">
                <a:off x="431" y="2704"/>
                <a:ext cx="40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5" name="Line 6"/>
              <p:cNvSpPr>
                <a:spLocks noChangeShapeType="1"/>
              </p:cNvSpPr>
              <p:nvPr/>
            </p:nvSpPr>
            <p:spPr bwMode="auto">
              <a:xfrm>
                <a:off x="1158" y="270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56" name="Group 7"/>
            <p:cNvGrpSpPr>
              <a:grpSpLocks/>
            </p:cNvGrpSpPr>
            <p:nvPr/>
          </p:nvGrpSpPr>
          <p:grpSpPr bwMode="auto">
            <a:xfrm>
              <a:off x="158" y="845"/>
              <a:ext cx="5482" cy="2538"/>
              <a:chOff x="158" y="845"/>
              <a:chExt cx="5482" cy="2538"/>
            </a:xfrm>
          </p:grpSpPr>
          <p:sp>
            <p:nvSpPr>
              <p:cNvPr id="27660" name="Rectangle 8"/>
              <p:cNvSpPr>
                <a:spLocks noChangeArrowheads="1"/>
              </p:cNvSpPr>
              <p:nvPr/>
            </p:nvSpPr>
            <p:spPr bwMode="auto">
              <a:xfrm>
                <a:off x="798" y="2498"/>
                <a:ext cx="1187" cy="20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2"/>
                    </a:solidFill>
                  </a:rPr>
                  <a:t>State Reference Lab</a:t>
                </a:r>
                <a:endParaRPr lang="en-IN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661" name="Line 9"/>
              <p:cNvSpPr>
                <a:spLocks noChangeShapeType="1"/>
              </p:cNvSpPr>
              <p:nvPr/>
            </p:nvSpPr>
            <p:spPr bwMode="auto">
              <a:xfrm>
                <a:off x="3320" y="2024"/>
                <a:ext cx="953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Rectangle 10"/>
              <p:cNvSpPr>
                <a:spLocks noChangeArrowheads="1"/>
              </p:cNvSpPr>
              <p:nvPr/>
            </p:nvSpPr>
            <p:spPr bwMode="auto">
              <a:xfrm>
                <a:off x="3685" y="2478"/>
                <a:ext cx="1134" cy="27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2"/>
                    </a:solidFill>
                  </a:rPr>
                  <a:t>State Reference Lab</a:t>
                </a:r>
                <a:endParaRPr lang="en-IN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663" name="Rectangle 11"/>
              <p:cNvSpPr>
                <a:spLocks noChangeArrowheads="1"/>
              </p:cNvSpPr>
              <p:nvPr/>
            </p:nvSpPr>
            <p:spPr bwMode="auto">
              <a:xfrm>
                <a:off x="2290" y="1553"/>
                <a:ext cx="1133" cy="82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1400" b="1"/>
                  <a:t>SSU/DSU/ State Lab Consultant/ State Lab Coordinator</a:t>
                </a:r>
                <a:endParaRPr lang="en-IN" sz="1400" b="1"/>
              </a:p>
            </p:txBody>
          </p:sp>
          <p:sp>
            <p:nvSpPr>
              <p:cNvPr id="27664" name="Rectangle 12"/>
              <p:cNvSpPr>
                <a:spLocks noChangeArrowheads="1"/>
              </p:cNvSpPr>
              <p:nvPr/>
            </p:nvSpPr>
            <p:spPr bwMode="auto">
              <a:xfrm>
                <a:off x="158" y="2930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5" name="Rectangle 13"/>
              <p:cNvSpPr>
                <a:spLocks noChangeArrowheads="1"/>
              </p:cNvSpPr>
              <p:nvPr/>
            </p:nvSpPr>
            <p:spPr bwMode="auto">
              <a:xfrm>
                <a:off x="836" y="2930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6" name="Rectangle 14"/>
              <p:cNvSpPr>
                <a:spLocks noChangeArrowheads="1"/>
              </p:cNvSpPr>
              <p:nvPr/>
            </p:nvSpPr>
            <p:spPr bwMode="auto">
              <a:xfrm>
                <a:off x="1514" y="2930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7" name="Rectangle 15"/>
              <p:cNvSpPr>
                <a:spLocks noChangeArrowheads="1"/>
              </p:cNvSpPr>
              <p:nvPr/>
            </p:nvSpPr>
            <p:spPr bwMode="auto">
              <a:xfrm>
                <a:off x="3618" y="3066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8" name="Rectangle 16"/>
              <p:cNvSpPr>
                <a:spLocks noChangeArrowheads="1"/>
              </p:cNvSpPr>
              <p:nvPr/>
            </p:nvSpPr>
            <p:spPr bwMode="auto">
              <a:xfrm>
                <a:off x="4300" y="3066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9" name="Rectangle 17"/>
              <p:cNvSpPr>
                <a:spLocks noChangeArrowheads="1"/>
              </p:cNvSpPr>
              <p:nvPr/>
            </p:nvSpPr>
            <p:spPr bwMode="auto">
              <a:xfrm>
                <a:off x="5005" y="3066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0" name="Line 18"/>
              <p:cNvSpPr>
                <a:spLocks noChangeShapeType="1"/>
              </p:cNvSpPr>
              <p:nvPr/>
            </p:nvSpPr>
            <p:spPr bwMode="auto">
              <a:xfrm>
                <a:off x="1476" y="2703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Line 19"/>
              <p:cNvSpPr>
                <a:spLocks noChangeShapeType="1"/>
              </p:cNvSpPr>
              <p:nvPr/>
            </p:nvSpPr>
            <p:spPr bwMode="auto">
              <a:xfrm>
                <a:off x="4502" y="2749"/>
                <a:ext cx="95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Line 20"/>
              <p:cNvSpPr>
                <a:spLocks noChangeShapeType="1"/>
              </p:cNvSpPr>
              <p:nvPr/>
            </p:nvSpPr>
            <p:spPr bwMode="auto">
              <a:xfrm flipH="1">
                <a:off x="3867" y="2749"/>
                <a:ext cx="27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Line 21"/>
              <p:cNvSpPr>
                <a:spLocks noChangeShapeType="1"/>
              </p:cNvSpPr>
              <p:nvPr/>
            </p:nvSpPr>
            <p:spPr bwMode="auto">
              <a:xfrm flipH="1" flipV="1">
                <a:off x="3412" y="2115"/>
                <a:ext cx="725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Rectangle 22"/>
              <p:cNvSpPr>
                <a:spLocks noChangeArrowheads="1"/>
              </p:cNvSpPr>
              <p:nvPr/>
            </p:nvSpPr>
            <p:spPr bwMode="auto">
              <a:xfrm>
                <a:off x="615" y="1353"/>
                <a:ext cx="1241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2"/>
                    </a:solidFill>
                  </a:rPr>
                  <a:t>State Reference Lab</a:t>
                </a:r>
                <a:endParaRPr lang="en-IN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675" name="Rectangle 23"/>
              <p:cNvSpPr>
                <a:spLocks noChangeArrowheads="1"/>
              </p:cNvSpPr>
              <p:nvPr/>
            </p:nvSpPr>
            <p:spPr bwMode="auto">
              <a:xfrm>
                <a:off x="363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6" name="Rectangle 24"/>
              <p:cNvSpPr>
                <a:spLocks noChangeArrowheads="1"/>
              </p:cNvSpPr>
              <p:nvPr/>
            </p:nvSpPr>
            <p:spPr bwMode="auto">
              <a:xfrm>
                <a:off x="1075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r>
                  <a:rPr lang="en-US" sz="1400" b="1"/>
                  <a:t>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7" name="Rectangle 25"/>
              <p:cNvSpPr>
                <a:spLocks noChangeArrowheads="1"/>
              </p:cNvSpPr>
              <p:nvPr/>
            </p:nvSpPr>
            <p:spPr bwMode="auto">
              <a:xfrm>
                <a:off x="1786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8" name="Rectangle 26"/>
              <p:cNvSpPr>
                <a:spLocks noChangeArrowheads="1"/>
              </p:cNvSpPr>
              <p:nvPr/>
            </p:nvSpPr>
            <p:spPr bwMode="auto">
              <a:xfrm>
                <a:off x="3410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9" name="Rectangle 27"/>
              <p:cNvSpPr>
                <a:spLocks noChangeArrowheads="1"/>
              </p:cNvSpPr>
              <p:nvPr/>
            </p:nvSpPr>
            <p:spPr bwMode="auto">
              <a:xfrm>
                <a:off x="4136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80" name="Rectangle 28"/>
              <p:cNvSpPr>
                <a:spLocks noChangeArrowheads="1"/>
              </p:cNvSpPr>
              <p:nvPr/>
            </p:nvSpPr>
            <p:spPr bwMode="auto">
              <a:xfrm>
                <a:off x="4861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81" name="Rectangle 29"/>
              <p:cNvSpPr>
                <a:spLocks noChangeArrowheads="1"/>
              </p:cNvSpPr>
              <p:nvPr/>
            </p:nvSpPr>
            <p:spPr bwMode="auto">
              <a:xfrm>
                <a:off x="3954" y="1435"/>
                <a:ext cx="1178" cy="22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2"/>
                    </a:solidFill>
                  </a:rPr>
                  <a:t>State Reference Lab</a:t>
                </a:r>
                <a:endParaRPr lang="en-IN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682" name="Line 30"/>
              <p:cNvSpPr>
                <a:spLocks noChangeShapeType="1"/>
              </p:cNvSpPr>
              <p:nvPr/>
            </p:nvSpPr>
            <p:spPr bwMode="auto">
              <a:xfrm>
                <a:off x="626" y="1117"/>
                <a:ext cx="40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Line 31"/>
              <p:cNvSpPr>
                <a:spLocks noChangeShapeType="1"/>
              </p:cNvSpPr>
              <p:nvPr/>
            </p:nvSpPr>
            <p:spPr bwMode="auto">
              <a:xfrm>
                <a:off x="1320" y="111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2"/>
              <p:cNvSpPr>
                <a:spLocks noChangeShapeType="1"/>
              </p:cNvSpPr>
              <p:nvPr/>
            </p:nvSpPr>
            <p:spPr bwMode="auto">
              <a:xfrm flipH="1">
                <a:off x="1576" y="1117"/>
                <a:ext cx="36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3"/>
              <p:cNvSpPr>
                <a:spLocks noChangeShapeType="1"/>
              </p:cNvSpPr>
              <p:nvPr/>
            </p:nvSpPr>
            <p:spPr bwMode="auto">
              <a:xfrm flipV="1">
                <a:off x="1681" y="1117"/>
                <a:ext cx="362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4"/>
              <p:cNvSpPr>
                <a:spLocks noChangeShapeType="1"/>
              </p:cNvSpPr>
              <p:nvPr/>
            </p:nvSpPr>
            <p:spPr bwMode="auto">
              <a:xfrm flipV="1">
                <a:off x="1380" y="111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5"/>
              <p:cNvSpPr>
                <a:spLocks noChangeShapeType="1"/>
              </p:cNvSpPr>
              <p:nvPr/>
            </p:nvSpPr>
            <p:spPr bwMode="auto">
              <a:xfrm flipH="1" flipV="1">
                <a:off x="521" y="1117"/>
                <a:ext cx="409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36"/>
              <p:cNvSpPr>
                <a:spLocks noChangeShapeType="1"/>
              </p:cNvSpPr>
              <p:nvPr/>
            </p:nvSpPr>
            <p:spPr bwMode="auto">
              <a:xfrm flipV="1">
                <a:off x="3410" y="1661"/>
                <a:ext cx="81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Line 37"/>
              <p:cNvSpPr>
                <a:spLocks noChangeShapeType="1"/>
              </p:cNvSpPr>
              <p:nvPr/>
            </p:nvSpPr>
            <p:spPr bwMode="auto">
              <a:xfrm flipH="1">
                <a:off x="3410" y="1661"/>
                <a:ext cx="90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0" name="Line 38"/>
              <p:cNvSpPr>
                <a:spLocks noChangeShapeType="1"/>
              </p:cNvSpPr>
              <p:nvPr/>
            </p:nvSpPr>
            <p:spPr bwMode="auto">
              <a:xfrm flipV="1">
                <a:off x="1202" y="270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Line 39"/>
              <p:cNvSpPr>
                <a:spLocks noChangeShapeType="1"/>
              </p:cNvSpPr>
              <p:nvPr/>
            </p:nvSpPr>
            <p:spPr bwMode="auto">
              <a:xfrm flipH="1" flipV="1">
                <a:off x="1521" y="2703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Line 40"/>
              <p:cNvSpPr>
                <a:spLocks noChangeShapeType="1"/>
              </p:cNvSpPr>
              <p:nvPr/>
            </p:nvSpPr>
            <p:spPr bwMode="auto">
              <a:xfrm flipV="1">
                <a:off x="3912" y="2749"/>
                <a:ext cx="27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3" name="Line 41"/>
              <p:cNvSpPr>
                <a:spLocks noChangeShapeType="1"/>
              </p:cNvSpPr>
              <p:nvPr/>
            </p:nvSpPr>
            <p:spPr bwMode="auto">
              <a:xfrm flipH="1" flipV="1">
                <a:off x="4275" y="2749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42"/>
              <p:cNvSpPr>
                <a:spLocks noChangeShapeType="1"/>
              </p:cNvSpPr>
              <p:nvPr/>
            </p:nvSpPr>
            <p:spPr bwMode="auto">
              <a:xfrm>
                <a:off x="4320" y="2749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43"/>
              <p:cNvSpPr>
                <a:spLocks noChangeShapeType="1"/>
              </p:cNvSpPr>
              <p:nvPr/>
            </p:nvSpPr>
            <p:spPr bwMode="auto">
              <a:xfrm flipH="1" flipV="1">
                <a:off x="4411" y="2749"/>
                <a:ext cx="90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44"/>
              <p:cNvSpPr>
                <a:spLocks noChangeShapeType="1"/>
              </p:cNvSpPr>
              <p:nvPr/>
            </p:nvSpPr>
            <p:spPr bwMode="auto">
              <a:xfrm>
                <a:off x="1323" y="1616"/>
                <a:ext cx="953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7" name="Line 45"/>
              <p:cNvSpPr>
                <a:spLocks noChangeShapeType="1"/>
              </p:cNvSpPr>
              <p:nvPr/>
            </p:nvSpPr>
            <p:spPr bwMode="auto">
              <a:xfrm flipH="1" flipV="1">
                <a:off x="1187" y="1616"/>
                <a:ext cx="108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8" name="Line 46"/>
              <p:cNvSpPr>
                <a:spLocks noChangeShapeType="1"/>
              </p:cNvSpPr>
              <p:nvPr/>
            </p:nvSpPr>
            <p:spPr bwMode="auto">
              <a:xfrm>
                <a:off x="3773" y="1117"/>
                <a:ext cx="40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9" name="Line 47"/>
              <p:cNvSpPr>
                <a:spLocks noChangeShapeType="1"/>
              </p:cNvSpPr>
              <p:nvPr/>
            </p:nvSpPr>
            <p:spPr bwMode="auto">
              <a:xfrm flipH="1" flipV="1">
                <a:off x="3818" y="1117"/>
                <a:ext cx="40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Line 48"/>
              <p:cNvSpPr>
                <a:spLocks noChangeShapeType="1"/>
              </p:cNvSpPr>
              <p:nvPr/>
            </p:nvSpPr>
            <p:spPr bwMode="auto">
              <a:xfrm>
                <a:off x="4453" y="111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1" name="Line 49"/>
              <p:cNvSpPr>
                <a:spLocks noChangeShapeType="1"/>
              </p:cNvSpPr>
              <p:nvPr/>
            </p:nvSpPr>
            <p:spPr bwMode="auto">
              <a:xfrm flipV="1">
                <a:off x="4499" y="111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2" name="Line 50"/>
              <p:cNvSpPr>
                <a:spLocks noChangeShapeType="1"/>
              </p:cNvSpPr>
              <p:nvPr/>
            </p:nvSpPr>
            <p:spPr bwMode="auto">
              <a:xfrm flipH="1">
                <a:off x="4680" y="1117"/>
                <a:ext cx="40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3" name="Line 51"/>
              <p:cNvSpPr>
                <a:spLocks noChangeShapeType="1"/>
              </p:cNvSpPr>
              <p:nvPr/>
            </p:nvSpPr>
            <p:spPr bwMode="auto">
              <a:xfrm flipV="1">
                <a:off x="4725" y="1117"/>
                <a:ext cx="454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52"/>
            <p:cNvSpPr>
              <a:spLocks noChangeShapeType="1"/>
            </p:cNvSpPr>
            <p:nvPr/>
          </p:nvSpPr>
          <p:spPr bwMode="auto">
            <a:xfrm flipH="1">
              <a:off x="1565" y="2069"/>
              <a:ext cx="72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53"/>
            <p:cNvSpPr>
              <a:spLocks noChangeShapeType="1"/>
            </p:cNvSpPr>
            <p:nvPr/>
          </p:nvSpPr>
          <p:spPr bwMode="auto">
            <a:xfrm flipV="1">
              <a:off x="1474" y="2024"/>
              <a:ext cx="81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54"/>
            <p:cNvSpPr>
              <a:spLocks noChangeShapeType="1"/>
            </p:cNvSpPr>
            <p:nvPr/>
          </p:nvSpPr>
          <p:spPr bwMode="auto">
            <a:xfrm flipV="1">
              <a:off x="521" y="2704"/>
              <a:ext cx="40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850392" y="1066800"/>
            <a:ext cx="10607040" cy="224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Existing functional laboratories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 medical colleges, linked to adjoining districts for referral of clinical specimens during suspected outbreaks</a:t>
            </a:r>
          </a:p>
          <a:p>
            <a:pPr marL="365125" indent="-255588" algn="just"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Annual fund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(Rs 2 lakhs) for procuring  reagents and testing kits,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subsequent reimbursements for tests done for field samples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Rs 3 lakhs)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0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831307" y="476253"/>
            <a:ext cx="7510557" cy="904491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cs typeface="Arial" panose="020B0604020202020204" pitchFamily="34" charset="0"/>
              </a:rPr>
              <a:t>Selection Criteria for the State Referral Labs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413397" y="1947864"/>
            <a:ext cx="7265194" cy="4786312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400" dirty="0"/>
              <a:t>Willingness to participate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/>
              <a:t>Well-functioning microbiology laboratory </a:t>
            </a:r>
            <a:r>
              <a:rPr lang="en-US" sz="2400" dirty="0"/>
              <a:t>- infrastructure   and human resources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Agree to sign an MoU with State Surveillance Unit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Designate a nodal officer(microbiologist) who would be responsible for IDSP related activities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Agree to comply with the State Biomedical Waste Management Guidelines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Agree to participate in the External Quality Assessment Scheme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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843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9"/>
          <p:cNvSpPr>
            <a:spLocks noGrp="1"/>
          </p:cNvSpPr>
          <p:nvPr>
            <p:ph type="title"/>
          </p:nvPr>
        </p:nvSpPr>
        <p:spPr>
          <a:xfrm>
            <a:off x="3067050" y="304800"/>
            <a:ext cx="67627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latin typeface="Arial" charset="0"/>
                <a:cs typeface="Arial" charset="0"/>
              </a:rPr>
              <a:t>Commitment of SRL under IDSP network</a:t>
            </a:r>
            <a:endParaRPr lang="en-IN" altLang="en-US" sz="2800" b="1" dirty="0">
              <a:latin typeface="Arial" charset="0"/>
              <a:cs typeface="Arial" charset="0"/>
            </a:endParaRP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>
          <a:xfrm>
            <a:off x="676656" y="1197864"/>
            <a:ext cx="10771632" cy="4821936"/>
          </a:xfrm>
        </p:spPr>
        <p:txBody>
          <a:bodyPr>
            <a:normAutofit/>
          </a:bodyPr>
          <a:lstStyle/>
          <a:p>
            <a:pPr eaLnBrk="1" hangingPunct="1"/>
            <a:r>
              <a:rPr lang="en-IN" sz="2400" dirty="0"/>
              <a:t>Testing of samples referred from districts for confirmation of suspected outbreaks.</a:t>
            </a:r>
          </a:p>
          <a:p>
            <a:pPr eaLnBrk="1" hangingPunct="1"/>
            <a:r>
              <a:rPr lang="en-IN" sz="2400" dirty="0"/>
              <a:t>Provide logistic support for transport of microbiological samples (e.g. provide stool transport media </a:t>
            </a:r>
            <a:r>
              <a:rPr lang="en-IN" sz="2400" dirty="0" err="1"/>
              <a:t>etc</a:t>
            </a:r>
            <a:r>
              <a:rPr lang="en-IN" sz="2400" dirty="0"/>
              <a:t> to linked districts) </a:t>
            </a:r>
          </a:p>
          <a:p>
            <a:pPr eaLnBrk="1" hangingPunct="1"/>
            <a:r>
              <a:rPr lang="en-IN" sz="2400" dirty="0"/>
              <a:t>Mentoring of microbiologist/lab technicians towards adequate sample collection and transport </a:t>
            </a:r>
          </a:p>
          <a:p>
            <a:pPr eaLnBrk="1" hangingPunct="1"/>
            <a:r>
              <a:rPr lang="en-IN" sz="2400" dirty="0"/>
              <a:t>Report routine laboratory surveillance data weekly on IDSP L form and quarterly report of field samples tested </a:t>
            </a:r>
          </a:p>
          <a:p>
            <a:pPr eaLnBrk="1" hangingPunct="1"/>
            <a:r>
              <a:rPr lang="en-IN" sz="2400" dirty="0"/>
              <a:t>Ensure performance standards for lab to be functional at all times for outbreak investigation under IDSP, maintain adequate: </a:t>
            </a:r>
          </a:p>
          <a:p>
            <a:pPr lvl="1" eaLnBrk="1" hangingPunct="1"/>
            <a:r>
              <a:rPr lang="en-IN" sz="2000" dirty="0"/>
              <a:t>infrastructure, </a:t>
            </a:r>
          </a:p>
          <a:p>
            <a:pPr lvl="1" eaLnBrk="1" hangingPunct="1"/>
            <a:r>
              <a:rPr lang="en-IN" sz="2000" dirty="0"/>
              <a:t>equipment and </a:t>
            </a:r>
          </a:p>
          <a:p>
            <a:pPr lvl="1" eaLnBrk="1" hangingPunct="1"/>
            <a:r>
              <a:rPr lang="en-IN" sz="2000" dirty="0"/>
              <a:t>consumables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9011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IDSP_logo_trns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774" y="6019800"/>
            <a:ext cx="5691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http://www.examguide.co.in/wp-content/uploads/2014/07/NRHM-Assam-Recruitment-2014-Apply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1" y="6019800"/>
            <a:ext cx="6596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Arial" charset="0"/>
                <a:cs typeface="Arial" charset="0"/>
              </a:rPr>
              <a:t>Tests expected to be carried out at the State Referral Labs</a:t>
            </a:r>
            <a:endParaRPr lang="en-IN" altLang="en-US" sz="3200" b="1" dirty="0"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65860" y="1365250"/>
            <a:ext cx="6172200" cy="4997450"/>
          </a:xfrm>
        </p:spPr>
        <p:txBody>
          <a:bodyPr rtlCol="0">
            <a:normAutofit lnSpcReduction="10000"/>
          </a:bodyPr>
          <a:lstStyle/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Cholera and other common enteropathogens </a:t>
            </a:r>
            <a:r>
              <a:rPr lang="en-US" sz="2200" dirty="0">
                <a:cs typeface="Times New Roman" panose="02020603050405020304" pitchFamily="18" charset="0"/>
              </a:rPr>
              <a:t>: biochemical identification, culture and sensitivity and serotyping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Typhoid</a:t>
            </a:r>
            <a:r>
              <a:rPr lang="en-US" sz="2200" dirty="0">
                <a:cs typeface="Times New Roman" panose="02020603050405020304" pitchFamily="18" charset="0"/>
              </a:rPr>
              <a:t>: Blood Culture &amp; antimicrobial sensitivity (including isolate confirmation with specific antisera)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Bacterial meningitis</a:t>
            </a:r>
            <a:r>
              <a:rPr lang="en-US" sz="2200" dirty="0">
                <a:cs typeface="Times New Roman" panose="02020603050405020304" pitchFamily="18" charset="0"/>
              </a:rPr>
              <a:t>-rapid latex agglutination test, CSF examination-wet mount, gram stain and culture &amp; antimicrobial sensitivity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Hepatitis A &amp; E- </a:t>
            </a:r>
            <a:r>
              <a:rPr lang="en-US" sz="2200" dirty="0">
                <a:cs typeface="Times New Roman" panose="02020603050405020304" pitchFamily="18" charset="0"/>
              </a:rPr>
              <a:t>IgM ELISA 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Measles</a:t>
            </a:r>
            <a:r>
              <a:rPr lang="en-US" sz="2200" dirty="0">
                <a:cs typeface="Times New Roman" panose="02020603050405020304" pitchFamily="18" charset="0"/>
              </a:rPr>
              <a:t>- IgM ELISA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Dengue</a:t>
            </a:r>
            <a:r>
              <a:rPr lang="en-US" sz="2200" dirty="0">
                <a:cs typeface="Times New Roman" panose="02020603050405020304" pitchFamily="18" charset="0"/>
              </a:rPr>
              <a:t>- IgM ELISA, NS1 Antigen ELISA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Leptospirosis-</a:t>
            </a:r>
            <a:r>
              <a:rPr lang="en-US" sz="2200" dirty="0">
                <a:cs typeface="Times New Roman" panose="02020603050405020304" pitchFamily="18" charset="0"/>
              </a:rPr>
              <a:t>ELISA/Rapid test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Diphtheria-</a:t>
            </a:r>
            <a:r>
              <a:rPr lang="en-US" sz="2200" dirty="0">
                <a:cs typeface="Times New Roman" panose="02020603050405020304" pitchFamily="18" charset="0"/>
              </a:rPr>
              <a:t>Smear examination, culture and toxigenecity testing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dirty="0">
                <a:cs typeface="Times New Roman" panose="02020603050405020304" pitchFamily="18" charset="0"/>
              </a:rPr>
              <a:t>Any other tests for </a:t>
            </a:r>
            <a:r>
              <a:rPr lang="en-US" sz="2200" b="1" dirty="0">
                <a:cs typeface="Times New Roman" panose="02020603050405020304" pitchFamily="18" charset="0"/>
              </a:rPr>
              <a:t>locally prevalent epidemic prone disease </a:t>
            </a:r>
            <a:r>
              <a:rPr lang="en-US" sz="2200" dirty="0">
                <a:cs typeface="Times New Roman" panose="02020603050405020304" pitchFamily="18" charset="0"/>
              </a:rPr>
              <a:t>(to be identified by the state) </a:t>
            </a:r>
          </a:p>
          <a:p>
            <a:pPr marL="365760" indent="-256032">
              <a:buFont typeface="Wingdings" pitchFamily="2" charset="2"/>
              <a:buChar char=""/>
              <a:defRPr/>
            </a:pPr>
            <a:endParaRPr lang="en-US" sz="2200" i="1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IN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57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3584" y="1"/>
            <a:ext cx="8814817" cy="1143000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Format for quarterly reporting of the SRLs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6042" r="53148" b="11459"/>
          <a:stretch>
            <a:fillRect/>
          </a:stretch>
        </p:blipFill>
        <p:spPr bwMode="auto">
          <a:xfrm>
            <a:off x="1342238" y="1143000"/>
            <a:ext cx="8550667" cy="56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4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3E2D-9C83-4792-AA21-F7F8DC4A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768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Key differences between IDSP &amp; IDSP-IHIP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536CA8-83A8-4708-8AE7-DA08A23A0C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58046"/>
          <a:ext cx="12192000" cy="592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64145883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46347287"/>
                    </a:ext>
                  </a:extLst>
                </a:gridCol>
              </a:tblGrid>
              <a:tr h="4418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IDSP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IDSP-IHIP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16856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Captures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aggregated data </a:t>
                      </a:r>
                      <a:r>
                        <a:rPr lang="en-US" sz="1700" dirty="0"/>
                        <a:t>only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Captures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disaggregated data</a:t>
                      </a:r>
                      <a:r>
                        <a:rPr lang="en-US" sz="1700" dirty="0"/>
                        <a:t> (Case based surveillance)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65260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No linkage</a:t>
                      </a:r>
                      <a:r>
                        <a:rPr lang="en-US" sz="1700" dirty="0"/>
                        <a:t> of data from S, P and L forms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Links data </a:t>
                      </a:r>
                      <a:r>
                        <a:rPr lang="en-US" sz="1700" dirty="0"/>
                        <a:t>from S, P, L, EWS form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47705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Paper based </a:t>
                      </a:r>
                      <a:r>
                        <a:rPr lang="en-US" sz="1700" dirty="0"/>
                        <a:t>data collection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Electronic collection &amp; transmission</a:t>
                      </a:r>
                      <a:r>
                        <a:rPr lang="en-US" sz="1700" dirty="0"/>
                        <a:t> of surveillance data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27243"/>
                  </a:ext>
                </a:extLst>
              </a:tr>
              <a:tr h="482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Weekly </a:t>
                      </a:r>
                      <a:r>
                        <a:rPr lang="en-US" sz="1700" dirty="0"/>
                        <a:t>Surveillance reporting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Realtime or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daily surveillance</a:t>
                      </a:r>
                      <a:r>
                        <a:rPr lang="en-US" sz="1700" dirty="0"/>
                        <a:t> reporting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55603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Monitor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18 health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Monitor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33+ health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04983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Data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not geocoded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Has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all data geocoded </a:t>
                      </a:r>
                      <a:r>
                        <a:rPr lang="en-US" sz="1700" dirty="0"/>
                        <a:t>for geographic reference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95690"/>
                  </a:ext>
                </a:extLst>
              </a:tr>
              <a:tr h="27448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Additional Features of IDSP-IHIP: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Provides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analyzed reports</a:t>
                      </a:r>
                      <a:r>
                        <a:rPr lang="en-US" sz="1700" dirty="0"/>
                        <a:t> on mobile or other electronic devices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Outbreak</a:t>
                      </a:r>
                      <a:r>
                        <a:rPr lang="en-US" sz="1700" baseline="0" dirty="0"/>
                        <a:t> investigation activities can be </a:t>
                      </a:r>
                      <a:r>
                        <a:rPr lang="en-US" sz="1700" b="1" baseline="0" dirty="0">
                          <a:solidFill>
                            <a:schemeClr val="tx2"/>
                          </a:solidFill>
                        </a:rPr>
                        <a:t>initiated and monitored electronically</a:t>
                      </a:r>
                      <a:endParaRPr lang="en-US" sz="1700" b="1" dirty="0">
                        <a:solidFill>
                          <a:schemeClr val="tx2"/>
                        </a:solidFill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Integrates data </a:t>
                      </a:r>
                      <a:r>
                        <a:rPr lang="en-US" sz="1700" dirty="0"/>
                        <a:t> from other ongoing disease surveillance programs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Special surveillance modules added e.g.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</a:rPr>
                        <a:t>COVID-19, INSACOG (WGS),</a:t>
                      </a:r>
                      <a:r>
                        <a:rPr lang="en-US" sz="1700" dirty="0"/>
                        <a:t> Post disaster, Mass gatherings (Used successfully during Kumbh Mela 2019) etc.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9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74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97280" y="329184"/>
            <a:ext cx="9281160" cy="9875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b="1" dirty="0">
                <a:cs typeface="Arial" panose="020B0604020202020204" pitchFamily="34" charset="0"/>
              </a:rPr>
              <a:t>Role of State Referral Labs beyond 2020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50976" y="1481328"/>
            <a:ext cx="10744200" cy="4905184"/>
          </a:xfrm>
        </p:spPr>
        <p:txBody>
          <a:bodyPr numCol="1"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Agree to participate in the EQAS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Handholding of District/Taluka/Block level labs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Monitoring of linked labs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Provide support to the Rapid Response Teams of the linked districts (such as providing the transport media 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Report the lab results of outbreak related samples to the DSO and SSO expeditiously and maintaining confidentiality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Timely submission of quarterly report to SSU and CSU </a:t>
            </a:r>
          </a:p>
          <a:p>
            <a:pPr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sz="2400" dirty="0"/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sz="2400" dirty="0"/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>
              <a:buFont typeface="Wingdings" pitchFamily="2" charset="2"/>
              <a:buChar char="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54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Referral Laboratory(SRL) Network Strengthening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MOU with SRL every year and State to monitor progress. If not functioning optimally can terminate MOU.</a:t>
            </a:r>
          </a:p>
          <a:p>
            <a:r>
              <a:rPr lang="en-US" dirty="0"/>
              <a:t>State can recommend new SRL as per requirement. The states are to identify functional labs existing</a:t>
            </a:r>
          </a:p>
          <a:p>
            <a:pPr marL="0" indent="0">
              <a:buNone/>
            </a:pPr>
            <a:r>
              <a:rPr lang="en-US" dirty="0"/>
              <a:t>     in government institutes (preferably in the Medical Colleges and various other large institutions) and</a:t>
            </a:r>
          </a:p>
          <a:p>
            <a:pPr marL="0" indent="0">
              <a:buNone/>
            </a:pPr>
            <a:r>
              <a:rPr lang="en-US" dirty="0"/>
              <a:t>     link the adjoining districts to them for providing the lab services during suspected outbreak</a:t>
            </a:r>
          </a:p>
          <a:p>
            <a:pPr marL="0" indent="0">
              <a:buNone/>
            </a:pPr>
            <a:r>
              <a:rPr lang="en-US" dirty="0"/>
              <a:t>    situations.</a:t>
            </a:r>
          </a:p>
          <a:p>
            <a:r>
              <a:rPr lang="en-US" dirty="0"/>
              <a:t>The role of referral labs to be expanded in Medical College beyond supporting outbreak</a:t>
            </a:r>
          </a:p>
          <a:p>
            <a:endParaRPr lang="en-US" dirty="0"/>
          </a:p>
          <a:p>
            <a:r>
              <a:rPr lang="en-US" dirty="0"/>
              <a:t>Investigations-</a:t>
            </a:r>
          </a:p>
          <a:p>
            <a:r>
              <a:rPr lang="en-US" dirty="0"/>
              <a:t>o Supervision and Training</a:t>
            </a:r>
          </a:p>
          <a:p>
            <a:r>
              <a:rPr lang="en-US" dirty="0"/>
              <a:t>o Mentors for establishing QMS in district labs: IQC EQAS</a:t>
            </a:r>
          </a:p>
          <a:p>
            <a:r>
              <a:rPr lang="en-US" dirty="0"/>
              <a:t>o More handholding and onsite support - can augment strengthening of the laboratories.</a:t>
            </a:r>
          </a:p>
          <a:p>
            <a:r>
              <a:rPr lang="en-US" dirty="0"/>
              <a:t>o Provide control strains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78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13564" r="25911" b="14262"/>
          <a:stretch>
            <a:fillRect/>
          </a:stretch>
        </p:blipFill>
        <p:spPr bwMode="auto">
          <a:xfrm>
            <a:off x="1524001" y="2"/>
            <a:ext cx="481012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26459" r="16672" b="23499"/>
          <a:stretch>
            <a:fillRect/>
          </a:stretch>
        </p:blipFill>
        <p:spPr bwMode="auto">
          <a:xfrm>
            <a:off x="6323368" y="228601"/>
            <a:ext cx="43338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5FA531-6625-4314-8B9F-49859C864F7D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42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18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 Public Health Laboratory(DPHL) Strengthening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States to make all District Public Health Labs (DPHLs) sanctioned under IDSP functional, at the earliest for lab confirmed diagnosis of epidemic &amp; outbreak prone diseases. DPHLs need to be integrated with the District Hospitals.</a:t>
            </a:r>
          </a:p>
          <a:p>
            <a:r>
              <a:rPr lang="en-US" dirty="0"/>
              <a:t>State should ensure that nomenclature from DPL changed to DPHL for all functional purpose.</a:t>
            </a:r>
          </a:p>
          <a:p>
            <a:r>
              <a:rPr lang="en-US" dirty="0"/>
              <a:t>Culture facility to be made available in all functioning DPHLs.</a:t>
            </a:r>
          </a:p>
          <a:p>
            <a:r>
              <a:rPr lang="en-US" dirty="0"/>
              <a:t>Districts where DH is converted to Medical College, the decision to shift the DPHL is to be left to respective States.</a:t>
            </a:r>
          </a:p>
          <a:p>
            <a:r>
              <a:rPr lang="en-US" dirty="0"/>
              <a:t>Regarding expansion of DPHLs, States/UTs to prepare a report based on catchment population, OPD load, sample load etc. Gap analysis done in this regard may be used for proposing additional DPHLs in next year PIPs.</a:t>
            </a:r>
          </a:p>
          <a:p>
            <a:r>
              <a:rPr lang="en-US" b="1" dirty="0">
                <a:solidFill>
                  <a:srgbClr val="C00000"/>
                </a:solidFill>
              </a:rPr>
              <a:t>States to review existing funding approved for all the functional DPHLs and justify additional funding request</a:t>
            </a:r>
            <a:r>
              <a:rPr lang="en-US" dirty="0"/>
              <a:t>.</a:t>
            </a:r>
          </a:p>
          <a:p>
            <a:r>
              <a:rPr lang="en-US" dirty="0"/>
              <a:t>DPHLs should initiate/test for Scrub typhus and Leptospirosis as per the guidelines provided by NCDC.</a:t>
            </a:r>
          </a:p>
          <a:p>
            <a:r>
              <a:rPr lang="en-US" dirty="0"/>
              <a:t>DPHL Microbiologist to sensitize the clinicians for sample referral to the DPHL (the State Microbiologist also on visit to DPHL could meet the clinicians and emphasize on IDSP mandate).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508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3E2D-9C83-4792-AA21-F7F8DC4A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768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Disease under IDSP-IHIP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536CA8-83A8-4708-8AE7-DA08A23A0C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58046"/>
          <a:ext cx="12192000" cy="621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64145883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46347287"/>
                    </a:ext>
                  </a:extLst>
                </a:gridCol>
              </a:tblGrid>
              <a:tr h="465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IDSP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IDSP-IHIP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16856"/>
                  </a:ext>
                </a:extLst>
              </a:tr>
              <a:tr h="46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Captures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aggregated data </a:t>
                      </a:r>
                      <a:r>
                        <a:rPr lang="en-US" dirty="0"/>
                        <a:t>only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Captures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disaggregated data</a:t>
                      </a:r>
                      <a:r>
                        <a:rPr lang="en-US" dirty="0"/>
                        <a:t> (Case based surveillance)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65260"/>
                  </a:ext>
                </a:extLst>
              </a:tr>
              <a:tr h="46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No linkage</a:t>
                      </a:r>
                      <a:r>
                        <a:rPr lang="en-US" dirty="0"/>
                        <a:t> of data from S, P and L forms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Links data </a:t>
                      </a:r>
                      <a:r>
                        <a:rPr lang="en-US" dirty="0"/>
                        <a:t>from S, P, L, EWS form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47705"/>
                  </a:ext>
                </a:extLst>
              </a:tr>
              <a:tr h="46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Paper based </a:t>
                      </a:r>
                      <a:r>
                        <a:rPr lang="en-US" dirty="0"/>
                        <a:t>data collection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Electronic collection &amp; transmission</a:t>
                      </a:r>
                      <a:r>
                        <a:rPr lang="en-US" dirty="0"/>
                        <a:t> of surveillance data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27243"/>
                  </a:ext>
                </a:extLst>
              </a:tr>
              <a:tr h="548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Weekly </a:t>
                      </a:r>
                      <a:r>
                        <a:rPr lang="en-US" dirty="0"/>
                        <a:t>Surveillance reporting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Realtime or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daily surveillance</a:t>
                      </a:r>
                      <a:r>
                        <a:rPr lang="en-US" dirty="0"/>
                        <a:t> reporting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55603"/>
                  </a:ext>
                </a:extLst>
              </a:tr>
              <a:tr h="46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Monitor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18 health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Monitor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33+ health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04983"/>
                  </a:ext>
                </a:extLst>
              </a:tr>
              <a:tr h="46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not geocoded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Has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all data geocoded </a:t>
                      </a:r>
                      <a:r>
                        <a:rPr lang="en-US" dirty="0"/>
                        <a:t>for geographic reference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95690"/>
                  </a:ext>
                </a:extLst>
              </a:tr>
              <a:tr h="28765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Additional Features of IDSP-IHIP: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Provides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analyzed reports</a:t>
                      </a:r>
                      <a:r>
                        <a:rPr lang="en-US" dirty="0"/>
                        <a:t> on mobile or other electronic devices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Outbreak</a:t>
                      </a:r>
                      <a:r>
                        <a:rPr lang="en-US" baseline="0" dirty="0"/>
                        <a:t> investigation activities can be 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initiated and monitored electronically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Integrates data </a:t>
                      </a:r>
                      <a:r>
                        <a:rPr lang="en-US" dirty="0"/>
                        <a:t> from other ongoing disease surveillance programs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9286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113"/>
            <a:ext cx="12192000" cy="4711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22425"/>
            <a:ext cx="12192000" cy="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cs typeface="Times New Roman" pitchFamily="18" charset="0"/>
              </a:rPr>
              <a:t>Integrated Disease Surveillance </a:t>
            </a:r>
            <a:r>
              <a:rPr lang="en-US" altLang="en-US" sz="3200" b="1" dirty="0" err="1">
                <a:solidFill>
                  <a:schemeClr val="bg1"/>
                </a:solidFill>
                <a:cs typeface="Times New Roman" pitchFamily="18" charset="0"/>
              </a:rPr>
              <a:t>Programme</a:t>
            </a:r>
            <a:r>
              <a:rPr lang="en-US" altLang="en-US" sz="3200" b="1" dirty="0">
                <a:solidFill>
                  <a:schemeClr val="bg1"/>
                </a:solidFill>
                <a:cs typeface="Times New Roman" pitchFamily="18" charset="0"/>
              </a:rPr>
              <a:t>(IDSP) – Major components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1389184"/>
            <a:ext cx="10975731" cy="502040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en-US" dirty="0">
                <a:cs typeface="Calibri" panose="020F0502020204030204" pitchFamily="34" charset="0"/>
              </a:rPr>
              <a:t>Decentralization of Surveillance activities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dirty="0">
                <a:cs typeface="Calibri" panose="020F0502020204030204" pitchFamily="34" charset="0"/>
              </a:rPr>
              <a:t>Human Resource Development - Training of SSO, DSO, RRT, other medical and paramedical staff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b="1" i="1" dirty="0">
                <a:solidFill>
                  <a:srgbClr val="FF0000"/>
                </a:solidFill>
                <a:cs typeface="Calibri" panose="020F0502020204030204" pitchFamily="34" charset="0"/>
              </a:rPr>
              <a:t>Laboratory Strengthening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dirty="0">
                <a:cs typeface="Calibri" panose="020F0502020204030204" pitchFamily="34" charset="0"/>
              </a:rPr>
              <a:t>Use of Information Technology for collection, compilation, analysis &amp; dissemination of data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dirty="0">
                <a:cs typeface="Calibri" panose="020F0502020204030204" pitchFamily="34" charset="0"/>
              </a:rPr>
              <a:t>Inter sectoral Coordination with Animal Health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639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IDSP Lab structure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841313"/>
              </p:ext>
            </p:extLst>
          </p:nvPr>
        </p:nvGraphicFramePr>
        <p:xfrm>
          <a:off x="759069" y="15442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80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Current strategy of IDSP for Lab strengthening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4" y="1034789"/>
            <a:ext cx="11889264" cy="58232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ea typeface="Calibri"/>
                <a:cs typeface="Arial" pitchFamily="34" charset="0"/>
                <a:sym typeface="Calibri"/>
              </a:rPr>
              <a:t>Two pronged approach </a:t>
            </a:r>
          </a:p>
          <a:p>
            <a:pPr marL="0" indent="0">
              <a:buNone/>
              <a:defRPr/>
            </a:pPr>
            <a:endParaRPr lang="en-US" b="1" dirty="0">
              <a:ea typeface="Calibri"/>
              <a:cs typeface="Arial" pitchFamily="34" charset="0"/>
              <a:sym typeface="Calibri"/>
            </a:endParaRPr>
          </a:p>
          <a:p>
            <a:pPr lvl="1">
              <a:defRPr/>
            </a:pPr>
            <a:r>
              <a:rPr lang="en-US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Referral Labs Network (State Referral Labs): </a:t>
            </a:r>
            <a:endParaRPr lang="en-US" altLang="en-US" sz="2800" b="1" dirty="0"/>
          </a:p>
          <a:p>
            <a:pPr lvl="2" algn="just">
              <a:defRPr/>
            </a:pPr>
            <a:r>
              <a:rPr lang="en-US" altLang="en-US" sz="2400" dirty="0"/>
              <a:t>Existing State Government medical colleges lab -  </a:t>
            </a:r>
            <a:r>
              <a:rPr lang="en-US" sz="2400" dirty="0"/>
              <a:t>diagnostic facilities for epidemic prone diseases during outbreaks</a:t>
            </a:r>
          </a:p>
          <a:p>
            <a:pPr lvl="2" algn="just">
              <a:defRPr/>
            </a:pPr>
            <a:r>
              <a:rPr lang="en-US" sz="2400" dirty="0"/>
              <a:t>Provision of only annual funds &amp; reimbursement cost based on number of tests performed.</a:t>
            </a:r>
          </a:p>
          <a:p>
            <a:pPr lvl="1" algn="just">
              <a:defRPr/>
            </a:pPr>
            <a:r>
              <a:rPr lang="en-US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DPHLs: Strengthening of existing District Hospital labs in the country </a:t>
            </a:r>
          </a:p>
          <a:p>
            <a:pPr lvl="2" algn="just">
              <a:defRPr/>
            </a:pPr>
            <a:r>
              <a:rPr lang="en-US" sz="2400" dirty="0"/>
              <a:t>Diagnostic services for epidemic prone diseases to cater to the health care needs of the community and generate a quality lab based surveillance data.</a:t>
            </a:r>
          </a:p>
          <a:p>
            <a:pPr lvl="2" algn="just">
              <a:defRPr/>
            </a:pPr>
            <a:r>
              <a:rPr lang="en-US" sz="2400" dirty="0"/>
              <a:t>Provision of equipment (non-recurring cost based on gap analysis submitted), Manpower &amp; recurring cost (based on performance) </a:t>
            </a:r>
          </a:p>
          <a:p>
            <a:pPr lvl="2" algn="just">
              <a:defRPr/>
            </a:pPr>
            <a:endParaRPr lang="en-US" altLang="en-US" dirty="0"/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State Referral labs &amp; DPHLs are </a:t>
            </a: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sacnctioned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through PIP process based on proposals made by State.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b="1" dirty="0">
              <a:ea typeface="Calibri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36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Key Expectations from IDSP- DPHL Network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667248"/>
              </p:ext>
            </p:extLst>
          </p:nvPr>
        </p:nvGraphicFramePr>
        <p:xfrm>
          <a:off x="1676401" y="1219200"/>
          <a:ext cx="8177151" cy="490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16664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6ED7A65-795B-4EBF-99CB-EE0DD90D5A35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9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1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3320</Words>
  <Application>Microsoft Macintosh PowerPoint</Application>
  <PresentationFormat>Widescreen</PresentationFormat>
  <Paragraphs>626</Paragraphs>
  <Slides>43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Adobe Garamond Pro Bold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Integration of Lab services under IDSP with IPHL</vt:lpstr>
      <vt:lpstr>Integrated Disease Surveillance Program (IDSP)</vt:lpstr>
      <vt:lpstr>Integrated Health Information Platform</vt:lpstr>
      <vt:lpstr>Key differences between IDSP &amp; IDSP-IHIP</vt:lpstr>
      <vt:lpstr>Disease under IDSP-IHIP</vt:lpstr>
      <vt:lpstr>Integrated Disease Surveillance Programme(IDSP) – Major components</vt:lpstr>
      <vt:lpstr>IDSP Lab structure</vt:lpstr>
      <vt:lpstr>Current strategy of IDSP for Lab strengthening</vt:lpstr>
      <vt:lpstr>Key Expectations from IDSP- DPHL Network</vt:lpstr>
      <vt:lpstr>Testing Modalities at DPHLs</vt:lpstr>
      <vt:lpstr>Budgetary provisions for DPHLs</vt:lpstr>
      <vt:lpstr> Current budget (non-recurring &amp; recurring expenditure) towards establishment of DPHL under IDSP </vt:lpstr>
      <vt:lpstr> L- Form Reporting Diseases under IDSP &amp; IDSP-IHIP </vt:lpstr>
      <vt:lpstr>Financial Year wise Expansion of DPHL</vt:lpstr>
      <vt:lpstr>PowerPoint Presentation</vt:lpstr>
      <vt:lpstr>IDSP-DPHL Network Performance-Current Status</vt:lpstr>
      <vt:lpstr>Status of UP DPHLs</vt:lpstr>
      <vt:lpstr>Status of Bihar DPHLs</vt:lpstr>
      <vt:lpstr>Status of Chhattisgarh DPHLs</vt:lpstr>
      <vt:lpstr>Status of Jharkhand DPHLs</vt:lpstr>
      <vt:lpstr>Status of Madhya Pradesh DPHLs</vt:lpstr>
      <vt:lpstr>Status of Uttarakhand DPHLs</vt:lpstr>
      <vt:lpstr> Distribution of Districts w.r.t. presence of DPHL and Outbreak reported in 2021 </vt:lpstr>
      <vt:lpstr>SWOT ANALYSIS</vt:lpstr>
      <vt:lpstr>Key issues</vt:lpstr>
      <vt:lpstr>Thank you</vt:lpstr>
      <vt:lpstr>PowerPoint Presentation</vt:lpstr>
      <vt:lpstr> Dedicated HR under IDSP Lab Component (DPHL)</vt:lpstr>
      <vt:lpstr>Key Challenges</vt:lpstr>
      <vt:lpstr>Strengthening of DPHL-  Key Challenges</vt:lpstr>
      <vt:lpstr>PowerPoint Presentation</vt:lpstr>
      <vt:lpstr>PowerPoint Presentation</vt:lpstr>
      <vt:lpstr>PowerPoint Presentation</vt:lpstr>
      <vt:lpstr>PowerPoint Presentation</vt:lpstr>
      <vt:lpstr>State Referral Lab Network</vt:lpstr>
      <vt:lpstr>Selection Criteria for the State Referral Labs </vt:lpstr>
      <vt:lpstr>Commitment of SRL under IDSP network</vt:lpstr>
      <vt:lpstr>Tests expected to be carried out at the State Referral Labs</vt:lpstr>
      <vt:lpstr>PowerPoint Presentation</vt:lpstr>
      <vt:lpstr>Role of State Referral Labs beyond 2020</vt:lpstr>
      <vt:lpstr>State Referral Laboratory(SRL) Network Strengthening </vt:lpstr>
      <vt:lpstr>PowerPoint Presentation</vt:lpstr>
      <vt:lpstr>District Public Health Laboratory(DPHL) Strengthening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Himanshu Chauhan</cp:lastModifiedBy>
  <cp:revision>61</cp:revision>
  <dcterms:created xsi:type="dcterms:W3CDTF">2022-06-22T02:04:45Z</dcterms:created>
  <dcterms:modified xsi:type="dcterms:W3CDTF">2022-08-31T07:13:46Z</dcterms:modified>
</cp:coreProperties>
</file>