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1F9146-CAC8-4372-8FAD-FDE2B79598E1}" v="4" dt="2022-07-04T06:57:37.0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6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.Gautam Rajbangshi" userId="232e8f48-b8bc-46b9-b641-40c8fa414453" providerId="ADAL" clId="{5D1F9146-CAC8-4372-8FAD-FDE2B79598E1}"/>
    <pc:docChg chg="custSel addSld modSld modMainMaster">
      <pc:chgData name="Mr.Gautam Rajbangshi" userId="232e8f48-b8bc-46b9-b641-40c8fa414453" providerId="ADAL" clId="{5D1F9146-CAC8-4372-8FAD-FDE2B79598E1}" dt="2022-07-04T12:07:12.502" v="40" actId="14100"/>
      <pc:docMkLst>
        <pc:docMk/>
      </pc:docMkLst>
      <pc:sldChg chg="addSp delSp modSp new mod">
        <pc:chgData name="Mr.Gautam Rajbangshi" userId="232e8f48-b8bc-46b9-b641-40c8fa414453" providerId="ADAL" clId="{5D1F9146-CAC8-4372-8FAD-FDE2B79598E1}" dt="2022-07-04T12:07:12.502" v="40" actId="14100"/>
        <pc:sldMkLst>
          <pc:docMk/>
          <pc:sldMk cId="3844165576" sldId="256"/>
        </pc:sldMkLst>
        <pc:spChg chg="del">
          <ac:chgData name="Mr.Gautam Rajbangshi" userId="232e8f48-b8bc-46b9-b641-40c8fa414453" providerId="ADAL" clId="{5D1F9146-CAC8-4372-8FAD-FDE2B79598E1}" dt="2022-07-04T06:40:08.617" v="1" actId="478"/>
          <ac:spMkLst>
            <pc:docMk/>
            <pc:sldMk cId="3844165576" sldId="256"/>
            <ac:spMk id="2" creationId="{C89A4D0A-A2C8-A49F-7233-BD860BE68B17}"/>
          </ac:spMkLst>
        </pc:spChg>
        <pc:spChg chg="del">
          <ac:chgData name="Mr.Gautam Rajbangshi" userId="232e8f48-b8bc-46b9-b641-40c8fa414453" providerId="ADAL" clId="{5D1F9146-CAC8-4372-8FAD-FDE2B79598E1}" dt="2022-07-04T06:40:11.101" v="2" actId="478"/>
          <ac:spMkLst>
            <pc:docMk/>
            <pc:sldMk cId="3844165576" sldId="256"/>
            <ac:spMk id="3" creationId="{608C0426-C3EB-B3D0-9C50-2A55948051BC}"/>
          </ac:spMkLst>
        </pc:spChg>
        <pc:picChg chg="add mod">
          <ac:chgData name="Mr.Gautam Rajbangshi" userId="232e8f48-b8bc-46b9-b641-40c8fa414453" providerId="ADAL" clId="{5D1F9146-CAC8-4372-8FAD-FDE2B79598E1}" dt="2022-07-04T12:07:12.502" v="40" actId="14100"/>
          <ac:picMkLst>
            <pc:docMk/>
            <pc:sldMk cId="3844165576" sldId="256"/>
            <ac:picMk id="3" creationId="{88E8C812-A713-A4B3-D289-D799B1A72513}"/>
          </ac:picMkLst>
        </pc:picChg>
        <pc:picChg chg="add del mod">
          <ac:chgData name="Mr.Gautam Rajbangshi" userId="232e8f48-b8bc-46b9-b641-40c8fa414453" providerId="ADAL" clId="{5D1F9146-CAC8-4372-8FAD-FDE2B79598E1}" dt="2022-07-04T06:48:18.981" v="8" actId="478"/>
          <ac:picMkLst>
            <pc:docMk/>
            <pc:sldMk cId="3844165576" sldId="256"/>
            <ac:picMk id="5" creationId="{7B56EEEC-92DA-07B2-25AD-760738D31E12}"/>
          </ac:picMkLst>
        </pc:picChg>
        <pc:picChg chg="add del mod">
          <ac:chgData name="Mr.Gautam Rajbangshi" userId="232e8f48-b8bc-46b9-b641-40c8fa414453" providerId="ADAL" clId="{5D1F9146-CAC8-4372-8FAD-FDE2B79598E1}" dt="2022-07-04T06:54:47.832" v="31" actId="478"/>
          <ac:picMkLst>
            <pc:docMk/>
            <pc:sldMk cId="3844165576" sldId="256"/>
            <ac:picMk id="7" creationId="{681FC9C6-C831-1AD1-9C4E-26328438F620}"/>
          </ac:picMkLst>
        </pc:picChg>
      </pc:sldChg>
      <pc:sldMasterChg chg="modSp modSldLayout">
        <pc:chgData name="Mr.Gautam Rajbangshi" userId="232e8f48-b8bc-46b9-b641-40c8fa414453" providerId="ADAL" clId="{5D1F9146-CAC8-4372-8FAD-FDE2B79598E1}" dt="2022-07-04T06:49:01.887" v="15"/>
        <pc:sldMasterMkLst>
          <pc:docMk/>
          <pc:sldMasterMk cId="3116406304" sldId="2147483648"/>
        </pc:sldMasterMkLst>
        <pc:spChg chg="mod">
          <ac:chgData name="Mr.Gautam Rajbangshi" userId="232e8f48-b8bc-46b9-b641-40c8fa414453" providerId="ADAL" clId="{5D1F9146-CAC8-4372-8FAD-FDE2B79598E1}" dt="2022-07-04T06:49:01.887" v="15"/>
          <ac:spMkLst>
            <pc:docMk/>
            <pc:sldMasterMk cId="3116406304" sldId="2147483648"/>
            <ac:spMk id="2" creationId="{A73831B7-13F4-7197-EBE1-AE2E6E41EE77}"/>
          </ac:spMkLst>
        </pc:spChg>
        <pc:spChg chg="mod">
          <ac:chgData name="Mr.Gautam Rajbangshi" userId="232e8f48-b8bc-46b9-b641-40c8fa414453" providerId="ADAL" clId="{5D1F9146-CAC8-4372-8FAD-FDE2B79598E1}" dt="2022-07-04T06:49:01.887" v="15"/>
          <ac:spMkLst>
            <pc:docMk/>
            <pc:sldMasterMk cId="3116406304" sldId="2147483648"/>
            <ac:spMk id="3" creationId="{93E7B2C2-945D-3568-239A-EB783E584F13}"/>
          </ac:spMkLst>
        </pc:spChg>
        <pc:spChg chg="mod">
          <ac:chgData name="Mr.Gautam Rajbangshi" userId="232e8f48-b8bc-46b9-b641-40c8fa414453" providerId="ADAL" clId="{5D1F9146-CAC8-4372-8FAD-FDE2B79598E1}" dt="2022-07-04T06:49:01.887" v="15"/>
          <ac:spMkLst>
            <pc:docMk/>
            <pc:sldMasterMk cId="3116406304" sldId="2147483648"/>
            <ac:spMk id="4" creationId="{DD8E0986-9185-874D-8837-1EE108A311D6}"/>
          </ac:spMkLst>
        </pc:spChg>
        <pc:spChg chg="mod">
          <ac:chgData name="Mr.Gautam Rajbangshi" userId="232e8f48-b8bc-46b9-b641-40c8fa414453" providerId="ADAL" clId="{5D1F9146-CAC8-4372-8FAD-FDE2B79598E1}" dt="2022-07-04T06:49:01.887" v="15"/>
          <ac:spMkLst>
            <pc:docMk/>
            <pc:sldMasterMk cId="3116406304" sldId="2147483648"/>
            <ac:spMk id="5" creationId="{ACBFA10B-FF1E-D111-6AAC-D508123DA0DD}"/>
          </ac:spMkLst>
        </pc:spChg>
        <pc:spChg chg="mod">
          <ac:chgData name="Mr.Gautam Rajbangshi" userId="232e8f48-b8bc-46b9-b641-40c8fa414453" providerId="ADAL" clId="{5D1F9146-CAC8-4372-8FAD-FDE2B79598E1}" dt="2022-07-04T06:49:01.887" v="15"/>
          <ac:spMkLst>
            <pc:docMk/>
            <pc:sldMasterMk cId="3116406304" sldId="2147483648"/>
            <ac:spMk id="6" creationId="{984293F5-5225-BFB2-4EF0-6DA11DE22A0B}"/>
          </ac:spMkLst>
        </pc:spChg>
        <pc:sldLayoutChg chg="modSp">
          <pc:chgData name="Mr.Gautam Rajbangshi" userId="232e8f48-b8bc-46b9-b641-40c8fa414453" providerId="ADAL" clId="{5D1F9146-CAC8-4372-8FAD-FDE2B79598E1}" dt="2022-07-04T06:49:01.887" v="15"/>
          <pc:sldLayoutMkLst>
            <pc:docMk/>
            <pc:sldMasterMk cId="3116406304" sldId="2147483648"/>
            <pc:sldLayoutMk cId="1450222223" sldId="2147483649"/>
          </pc:sldLayoutMkLst>
          <pc:spChg chg="mod">
            <ac:chgData name="Mr.Gautam Rajbangshi" userId="232e8f48-b8bc-46b9-b641-40c8fa414453" providerId="ADAL" clId="{5D1F9146-CAC8-4372-8FAD-FDE2B79598E1}" dt="2022-07-04T06:49:01.887" v="15"/>
            <ac:spMkLst>
              <pc:docMk/>
              <pc:sldMasterMk cId="3116406304" sldId="2147483648"/>
              <pc:sldLayoutMk cId="1450222223" sldId="2147483649"/>
              <ac:spMk id="2" creationId="{1FB59767-0B53-0BEB-38C0-2F344180DAE5}"/>
            </ac:spMkLst>
          </pc:spChg>
          <pc:spChg chg="mod">
            <ac:chgData name="Mr.Gautam Rajbangshi" userId="232e8f48-b8bc-46b9-b641-40c8fa414453" providerId="ADAL" clId="{5D1F9146-CAC8-4372-8FAD-FDE2B79598E1}" dt="2022-07-04T06:49:01.887" v="15"/>
            <ac:spMkLst>
              <pc:docMk/>
              <pc:sldMasterMk cId="3116406304" sldId="2147483648"/>
              <pc:sldLayoutMk cId="1450222223" sldId="2147483649"/>
              <ac:spMk id="3" creationId="{4EEE9641-6463-CC14-D28C-AFECA6774853}"/>
            </ac:spMkLst>
          </pc:spChg>
        </pc:sldLayoutChg>
        <pc:sldLayoutChg chg="modSp">
          <pc:chgData name="Mr.Gautam Rajbangshi" userId="232e8f48-b8bc-46b9-b641-40c8fa414453" providerId="ADAL" clId="{5D1F9146-CAC8-4372-8FAD-FDE2B79598E1}" dt="2022-07-04T06:49:01.887" v="15"/>
          <pc:sldLayoutMkLst>
            <pc:docMk/>
            <pc:sldMasterMk cId="3116406304" sldId="2147483648"/>
            <pc:sldLayoutMk cId="508138171" sldId="2147483651"/>
          </pc:sldLayoutMkLst>
          <pc:spChg chg="mod">
            <ac:chgData name="Mr.Gautam Rajbangshi" userId="232e8f48-b8bc-46b9-b641-40c8fa414453" providerId="ADAL" clId="{5D1F9146-CAC8-4372-8FAD-FDE2B79598E1}" dt="2022-07-04T06:49:01.887" v="15"/>
            <ac:spMkLst>
              <pc:docMk/>
              <pc:sldMasterMk cId="3116406304" sldId="2147483648"/>
              <pc:sldLayoutMk cId="508138171" sldId="2147483651"/>
              <ac:spMk id="2" creationId="{02D69D1D-B798-FB9A-E2DC-A0DCEA454F77}"/>
            </ac:spMkLst>
          </pc:spChg>
          <pc:spChg chg="mod">
            <ac:chgData name="Mr.Gautam Rajbangshi" userId="232e8f48-b8bc-46b9-b641-40c8fa414453" providerId="ADAL" clId="{5D1F9146-CAC8-4372-8FAD-FDE2B79598E1}" dt="2022-07-04T06:49:01.887" v="15"/>
            <ac:spMkLst>
              <pc:docMk/>
              <pc:sldMasterMk cId="3116406304" sldId="2147483648"/>
              <pc:sldLayoutMk cId="508138171" sldId="2147483651"/>
              <ac:spMk id="3" creationId="{DA7F2A96-5A3A-C005-ECAC-C972EB66BC6F}"/>
            </ac:spMkLst>
          </pc:spChg>
        </pc:sldLayoutChg>
        <pc:sldLayoutChg chg="modSp">
          <pc:chgData name="Mr.Gautam Rajbangshi" userId="232e8f48-b8bc-46b9-b641-40c8fa414453" providerId="ADAL" clId="{5D1F9146-CAC8-4372-8FAD-FDE2B79598E1}" dt="2022-07-04T06:49:01.887" v="15"/>
          <pc:sldLayoutMkLst>
            <pc:docMk/>
            <pc:sldMasterMk cId="3116406304" sldId="2147483648"/>
            <pc:sldLayoutMk cId="1848747271" sldId="2147483652"/>
          </pc:sldLayoutMkLst>
          <pc:spChg chg="mod">
            <ac:chgData name="Mr.Gautam Rajbangshi" userId="232e8f48-b8bc-46b9-b641-40c8fa414453" providerId="ADAL" clId="{5D1F9146-CAC8-4372-8FAD-FDE2B79598E1}" dt="2022-07-04T06:49:01.887" v="15"/>
            <ac:spMkLst>
              <pc:docMk/>
              <pc:sldMasterMk cId="3116406304" sldId="2147483648"/>
              <pc:sldLayoutMk cId="1848747271" sldId="2147483652"/>
              <ac:spMk id="3" creationId="{D276EB8C-6BCD-32E2-5548-E8FA8E3E2DBE}"/>
            </ac:spMkLst>
          </pc:spChg>
          <pc:spChg chg="mod">
            <ac:chgData name="Mr.Gautam Rajbangshi" userId="232e8f48-b8bc-46b9-b641-40c8fa414453" providerId="ADAL" clId="{5D1F9146-CAC8-4372-8FAD-FDE2B79598E1}" dt="2022-07-04T06:49:01.887" v="15"/>
            <ac:spMkLst>
              <pc:docMk/>
              <pc:sldMasterMk cId="3116406304" sldId="2147483648"/>
              <pc:sldLayoutMk cId="1848747271" sldId="2147483652"/>
              <ac:spMk id="4" creationId="{ED93D46A-B33D-AE82-A1C6-47EBE13D0B21}"/>
            </ac:spMkLst>
          </pc:spChg>
        </pc:sldLayoutChg>
        <pc:sldLayoutChg chg="modSp">
          <pc:chgData name="Mr.Gautam Rajbangshi" userId="232e8f48-b8bc-46b9-b641-40c8fa414453" providerId="ADAL" clId="{5D1F9146-CAC8-4372-8FAD-FDE2B79598E1}" dt="2022-07-04T06:49:01.887" v="15"/>
          <pc:sldLayoutMkLst>
            <pc:docMk/>
            <pc:sldMasterMk cId="3116406304" sldId="2147483648"/>
            <pc:sldLayoutMk cId="2431524166" sldId="2147483653"/>
          </pc:sldLayoutMkLst>
          <pc:spChg chg="mod">
            <ac:chgData name="Mr.Gautam Rajbangshi" userId="232e8f48-b8bc-46b9-b641-40c8fa414453" providerId="ADAL" clId="{5D1F9146-CAC8-4372-8FAD-FDE2B79598E1}" dt="2022-07-04T06:49:01.887" v="15"/>
            <ac:spMkLst>
              <pc:docMk/>
              <pc:sldMasterMk cId="3116406304" sldId="2147483648"/>
              <pc:sldLayoutMk cId="2431524166" sldId="2147483653"/>
              <ac:spMk id="2" creationId="{5A456D59-440A-424A-2EDA-7B2911835D17}"/>
            </ac:spMkLst>
          </pc:spChg>
          <pc:spChg chg="mod">
            <ac:chgData name="Mr.Gautam Rajbangshi" userId="232e8f48-b8bc-46b9-b641-40c8fa414453" providerId="ADAL" clId="{5D1F9146-CAC8-4372-8FAD-FDE2B79598E1}" dt="2022-07-04T06:49:01.887" v="15"/>
            <ac:spMkLst>
              <pc:docMk/>
              <pc:sldMasterMk cId="3116406304" sldId="2147483648"/>
              <pc:sldLayoutMk cId="2431524166" sldId="2147483653"/>
              <ac:spMk id="3" creationId="{E3A978B3-747A-C1A9-36D3-158961DECBEB}"/>
            </ac:spMkLst>
          </pc:spChg>
          <pc:spChg chg="mod">
            <ac:chgData name="Mr.Gautam Rajbangshi" userId="232e8f48-b8bc-46b9-b641-40c8fa414453" providerId="ADAL" clId="{5D1F9146-CAC8-4372-8FAD-FDE2B79598E1}" dt="2022-07-04T06:49:01.887" v="15"/>
            <ac:spMkLst>
              <pc:docMk/>
              <pc:sldMasterMk cId="3116406304" sldId="2147483648"/>
              <pc:sldLayoutMk cId="2431524166" sldId="2147483653"/>
              <ac:spMk id="4" creationId="{526B3B41-B26B-6FC6-FAC8-BBE9D8D56D10}"/>
            </ac:spMkLst>
          </pc:spChg>
          <pc:spChg chg="mod">
            <ac:chgData name="Mr.Gautam Rajbangshi" userId="232e8f48-b8bc-46b9-b641-40c8fa414453" providerId="ADAL" clId="{5D1F9146-CAC8-4372-8FAD-FDE2B79598E1}" dt="2022-07-04T06:49:01.887" v="15"/>
            <ac:spMkLst>
              <pc:docMk/>
              <pc:sldMasterMk cId="3116406304" sldId="2147483648"/>
              <pc:sldLayoutMk cId="2431524166" sldId="2147483653"/>
              <ac:spMk id="5" creationId="{BE303A34-9457-8788-109E-DAB64E32A0EF}"/>
            </ac:spMkLst>
          </pc:spChg>
          <pc:spChg chg="mod">
            <ac:chgData name="Mr.Gautam Rajbangshi" userId="232e8f48-b8bc-46b9-b641-40c8fa414453" providerId="ADAL" clId="{5D1F9146-CAC8-4372-8FAD-FDE2B79598E1}" dt="2022-07-04T06:49:01.887" v="15"/>
            <ac:spMkLst>
              <pc:docMk/>
              <pc:sldMasterMk cId="3116406304" sldId="2147483648"/>
              <pc:sldLayoutMk cId="2431524166" sldId="2147483653"/>
              <ac:spMk id="6" creationId="{6A11A870-705B-CB37-C850-E1A95A1F1291}"/>
            </ac:spMkLst>
          </pc:spChg>
        </pc:sldLayoutChg>
        <pc:sldLayoutChg chg="modSp">
          <pc:chgData name="Mr.Gautam Rajbangshi" userId="232e8f48-b8bc-46b9-b641-40c8fa414453" providerId="ADAL" clId="{5D1F9146-CAC8-4372-8FAD-FDE2B79598E1}" dt="2022-07-04T06:49:01.887" v="15"/>
          <pc:sldLayoutMkLst>
            <pc:docMk/>
            <pc:sldMasterMk cId="3116406304" sldId="2147483648"/>
            <pc:sldLayoutMk cId="712906182" sldId="2147483656"/>
          </pc:sldLayoutMkLst>
          <pc:spChg chg="mod">
            <ac:chgData name="Mr.Gautam Rajbangshi" userId="232e8f48-b8bc-46b9-b641-40c8fa414453" providerId="ADAL" clId="{5D1F9146-CAC8-4372-8FAD-FDE2B79598E1}" dt="2022-07-04T06:49:01.887" v="15"/>
            <ac:spMkLst>
              <pc:docMk/>
              <pc:sldMasterMk cId="3116406304" sldId="2147483648"/>
              <pc:sldLayoutMk cId="712906182" sldId="2147483656"/>
              <ac:spMk id="2" creationId="{C42C5A81-2CCA-8B09-FC38-5CB3A938BB86}"/>
            </ac:spMkLst>
          </pc:spChg>
          <pc:spChg chg="mod">
            <ac:chgData name="Mr.Gautam Rajbangshi" userId="232e8f48-b8bc-46b9-b641-40c8fa414453" providerId="ADAL" clId="{5D1F9146-CAC8-4372-8FAD-FDE2B79598E1}" dt="2022-07-04T06:49:01.887" v="15"/>
            <ac:spMkLst>
              <pc:docMk/>
              <pc:sldMasterMk cId="3116406304" sldId="2147483648"/>
              <pc:sldLayoutMk cId="712906182" sldId="2147483656"/>
              <ac:spMk id="3" creationId="{9DE61704-7E42-0B46-88CC-E8E7331C1E9C}"/>
            </ac:spMkLst>
          </pc:spChg>
          <pc:spChg chg="mod">
            <ac:chgData name="Mr.Gautam Rajbangshi" userId="232e8f48-b8bc-46b9-b641-40c8fa414453" providerId="ADAL" clId="{5D1F9146-CAC8-4372-8FAD-FDE2B79598E1}" dt="2022-07-04T06:49:01.887" v="15"/>
            <ac:spMkLst>
              <pc:docMk/>
              <pc:sldMasterMk cId="3116406304" sldId="2147483648"/>
              <pc:sldLayoutMk cId="712906182" sldId="2147483656"/>
              <ac:spMk id="4" creationId="{B95FE5C5-188C-F954-8E8B-13DB412D585E}"/>
            </ac:spMkLst>
          </pc:spChg>
        </pc:sldLayoutChg>
        <pc:sldLayoutChg chg="modSp">
          <pc:chgData name="Mr.Gautam Rajbangshi" userId="232e8f48-b8bc-46b9-b641-40c8fa414453" providerId="ADAL" clId="{5D1F9146-CAC8-4372-8FAD-FDE2B79598E1}" dt="2022-07-04T06:49:01.887" v="15"/>
          <pc:sldLayoutMkLst>
            <pc:docMk/>
            <pc:sldMasterMk cId="3116406304" sldId="2147483648"/>
            <pc:sldLayoutMk cId="3102574086" sldId="2147483657"/>
          </pc:sldLayoutMkLst>
          <pc:spChg chg="mod">
            <ac:chgData name="Mr.Gautam Rajbangshi" userId="232e8f48-b8bc-46b9-b641-40c8fa414453" providerId="ADAL" clId="{5D1F9146-CAC8-4372-8FAD-FDE2B79598E1}" dt="2022-07-04T06:49:01.887" v="15"/>
            <ac:spMkLst>
              <pc:docMk/>
              <pc:sldMasterMk cId="3116406304" sldId="2147483648"/>
              <pc:sldLayoutMk cId="3102574086" sldId="2147483657"/>
              <ac:spMk id="2" creationId="{55731963-9C4D-AB37-AD14-45EFEC99C77C}"/>
            </ac:spMkLst>
          </pc:spChg>
          <pc:spChg chg="mod">
            <ac:chgData name="Mr.Gautam Rajbangshi" userId="232e8f48-b8bc-46b9-b641-40c8fa414453" providerId="ADAL" clId="{5D1F9146-CAC8-4372-8FAD-FDE2B79598E1}" dt="2022-07-04T06:49:01.887" v="15"/>
            <ac:spMkLst>
              <pc:docMk/>
              <pc:sldMasterMk cId="3116406304" sldId="2147483648"/>
              <pc:sldLayoutMk cId="3102574086" sldId="2147483657"/>
              <ac:spMk id="3" creationId="{9B57FD3F-7E84-EF73-80F7-A4D992D26599}"/>
            </ac:spMkLst>
          </pc:spChg>
          <pc:spChg chg="mod">
            <ac:chgData name="Mr.Gautam Rajbangshi" userId="232e8f48-b8bc-46b9-b641-40c8fa414453" providerId="ADAL" clId="{5D1F9146-CAC8-4372-8FAD-FDE2B79598E1}" dt="2022-07-04T06:49:01.887" v="15"/>
            <ac:spMkLst>
              <pc:docMk/>
              <pc:sldMasterMk cId="3116406304" sldId="2147483648"/>
              <pc:sldLayoutMk cId="3102574086" sldId="2147483657"/>
              <ac:spMk id="4" creationId="{95B2A2FF-4007-5115-F2E8-303E7C868DF5}"/>
            </ac:spMkLst>
          </pc:spChg>
        </pc:sldLayoutChg>
        <pc:sldLayoutChg chg="modSp">
          <pc:chgData name="Mr.Gautam Rajbangshi" userId="232e8f48-b8bc-46b9-b641-40c8fa414453" providerId="ADAL" clId="{5D1F9146-CAC8-4372-8FAD-FDE2B79598E1}" dt="2022-07-04T06:49:01.887" v="15"/>
          <pc:sldLayoutMkLst>
            <pc:docMk/>
            <pc:sldMasterMk cId="3116406304" sldId="2147483648"/>
            <pc:sldLayoutMk cId="3970067275" sldId="2147483659"/>
          </pc:sldLayoutMkLst>
          <pc:spChg chg="mod">
            <ac:chgData name="Mr.Gautam Rajbangshi" userId="232e8f48-b8bc-46b9-b641-40c8fa414453" providerId="ADAL" clId="{5D1F9146-CAC8-4372-8FAD-FDE2B79598E1}" dt="2022-07-04T06:49:01.887" v="15"/>
            <ac:spMkLst>
              <pc:docMk/>
              <pc:sldMasterMk cId="3116406304" sldId="2147483648"/>
              <pc:sldLayoutMk cId="3970067275" sldId="2147483659"/>
              <ac:spMk id="2" creationId="{668BA2A7-1379-F9C9-8764-25CD9344074E}"/>
            </ac:spMkLst>
          </pc:spChg>
          <pc:spChg chg="mod">
            <ac:chgData name="Mr.Gautam Rajbangshi" userId="232e8f48-b8bc-46b9-b641-40c8fa414453" providerId="ADAL" clId="{5D1F9146-CAC8-4372-8FAD-FDE2B79598E1}" dt="2022-07-04T06:49:01.887" v="15"/>
            <ac:spMkLst>
              <pc:docMk/>
              <pc:sldMasterMk cId="3116406304" sldId="2147483648"/>
              <pc:sldLayoutMk cId="3970067275" sldId="2147483659"/>
              <ac:spMk id="3" creationId="{1F3F578F-42D4-9261-116A-52BF1C1A44C1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33EA-0362-46C9-ACAC-514AEE45172D}" type="datetimeFigureOut">
              <a:rPr lang="en-IN" smtClean="0"/>
              <a:t>04-07-2022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A4A9C-3270-41BD-81AD-C2814F23A1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7025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33EA-0362-46C9-ACAC-514AEE45172D}" type="datetimeFigureOut">
              <a:rPr lang="en-IN" smtClean="0"/>
              <a:t>04-07-2022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A4A9C-3270-41BD-81AD-C2814F23A1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611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33EA-0362-46C9-ACAC-514AEE45172D}" type="datetimeFigureOut">
              <a:rPr lang="en-IN" smtClean="0"/>
              <a:t>04-07-2022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A4A9C-3270-41BD-81AD-C2814F23A1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7141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33EA-0362-46C9-ACAC-514AEE45172D}" type="datetimeFigureOut">
              <a:rPr lang="en-IN" smtClean="0"/>
              <a:t>04-07-2022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A4A9C-3270-41BD-81AD-C2814F23A1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0389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33EA-0362-46C9-ACAC-514AEE45172D}" type="datetimeFigureOut">
              <a:rPr lang="en-IN" smtClean="0"/>
              <a:t>04-07-2022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A4A9C-3270-41BD-81AD-C2814F23A1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869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33EA-0362-46C9-ACAC-514AEE45172D}" type="datetimeFigureOut">
              <a:rPr lang="en-IN" smtClean="0"/>
              <a:t>04-07-2022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A4A9C-3270-41BD-81AD-C2814F23A1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4290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33EA-0362-46C9-ACAC-514AEE45172D}" type="datetimeFigureOut">
              <a:rPr lang="en-IN" smtClean="0"/>
              <a:t>04-07-2022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A4A9C-3270-41BD-81AD-C2814F23A1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0047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33EA-0362-46C9-ACAC-514AEE45172D}" type="datetimeFigureOut">
              <a:rPr lang="en-IN" smtClean="0"/>
              <a:t>04-07-2022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A4A9C-3270-41BD-81AD-C2814F23A1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453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33EA-0362-46C9-ACAC-514AEE45172D}" type="datetimeFigureOut">
              <a:rPr lang="en-IN" smtClean="0"/>
              <a:t>04-07-2022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A4A9C-3270-41BD-81AD-C2814F23A1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634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33EA-0362-46C9-ACAC-514AEE45172D}" type="datetimeFigureOut">
              <a:rPr lang="en-IN" smtClean="0"/>
              <a:t>04-07-2022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A4A9C-3270-41BD-81AD-C2814F23A1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1815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333EA-0362-46C9-ACAC-514AEE45172D}" type="datetimeFigureOut">
              <a:rPr lang="en-IN" smtClean="0"/>
              <a:t>04-07-2022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A4A9C-3270-41BD-81AD-C2814F23A1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6675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333EA-0362-46C9-ACAC-514AEE45172D}" type="datetimeFigureOut">
              <a:rPr lang="en-IN" smtClean="0"/>
              <a:t>04-07-2022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A4A9C-3270-41BD-81AD-C2814F23A1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599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88E8C812-A713-A4B3-D289-D799B1A725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64122"/>
            <a:ext cx="9015046" cy="8546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165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Mr.Gautam Rajbangshi</dc:creator>
  <cp:lastModifiedBy>Mr.Gautam Rajbangshi</cp:lastModifiedBy>
  <cp:revision>1</cp:revision>
  <dcterms:created xsi:type="dcterms:W3CDTF">2022-07-04T06:40:00Z</dcterms:created>
  <dcterms:modified xsi:type="dcterms:W3CDTF">2022-07-04T12:07:23Z</dcterms:modified>
</cp:coreProperties>
</file>