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70" r:id="rId4"/>
    <p:sldId id="4723" r:id="rId5"/>
    <p:sldId id="260" r:id="rId6"/>
    <p:sldId id="273" r:id="rId7"/>
    <p:sldId id="267" r:id="rId8"/>
    <p:sldId id="261" r:id="rId9"/>
    <p:sldId id="269" r:id="rId10"/>
    <p:sldId id="268" r:id="rId11"/>
    <p:sldId id="274" r:id="rId12"/>
    <p:sldId id="275" r:id="rId13"/>
    <p:sldId id="27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46"/>
  </p:normalViewPr>
  <p:slideViewPr>
    <p:cSldViewPr snapToGrid="0">
      <p:cViewPr varScale="1">
        <p:scale>
          <a:sx n="105" d="100"/>
          <a:sy n="105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8C45C-742B-4683-9697-6A403AD841A2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8D9B9DA6-AD7C-407F-9EE7-2261E0CAFBCA}">
      <dgm:prSet phldrT="[Text]"/>
      <dgm:spPr/>
      <dgm:t>
        <a:bodyPr/>
        <a:lstStyle/>
        <a:p>
          <a:r>
            <a:rPr lang="en-US" dirty="0">
              <a:latin typeface="PT Sans Caption" panose="020B0603020203020204" pitchFamily="34" charset="77"/>
            </a:rPr>
            <a:t>5-20 lakh population</a:t>
          </a:r>
        </a:p>
        <a:p>
          <a:r>
            <a:rPr lang="en-US" dirty="0">
              <a:latin typeface="PT Sans Caption" panose="020B0603020203020204" pitchFamily="34" charset="77"/>
            </a:rPr>
            <a:t>(274 districts) </a:t>
          </a:r>
          <a:endParaRPr lang="en-IN" dirty="0">
            <a:latin typeface="PT Sans Caption" panose="020B0603020203020204" pitchFamily="34" charset="77"/>
          </a:endParaRPr>
        </a:p>
      </dgm:t>
    </dgm:pt>
    <dgm:pt modelId="{90616A69-F28F-41F9-809B-84FF87140B9B}" type="parTrans" cxnId="{9C665355-B5E3-4460-9DA8-ABBC8C0AAE20}">
      <dgm:prSet/>
      <dgm:spPr/>
      <dgm:t>
        <a:bodyPr/>
        <a:lstStyle/>
        <a:p>
          <a:endParaRPr lang="en-IN"/>
        </a:p>
      </dgm:t>
    </dgm:pt>
    <dgm:pt modelId="{15770A15-8CE3-4E5A-8412-85C6F36BAFD2}" type="sibTrans" cxnId="{9C665355-B5E3-4460-9DA8-ABBC8C0AAE20}">
      <dgm:prSet/>
      <dgm:spPr/>
      <dgm:t>
        <a:bodyPr/>
        <a:lstStyle/>
        <a:p>
          <a:endParaRPr lang="en-IN"/>
        </a:p>
      </dgm:t>
    </dgm:pt>
    <dgm:pt modelId="{B0B366CF-49EB-4D74-804E-58A817117149}">
      <dgm:prSet phldrT="[Text]" custT="1"/>
      <dgm:spPr/>
      <dgm:t>
        <a:bodyPr/>
        <a:lstStyle/>
        <a:p>
          <a:r>
            <a:rPr lang="en-US" sz="2400" dirty="0">
              <a:latin typeface="PT Sans Caption" panose="020B0603020203020204" pitchFamily="34" charset="77"/>
            </a:rPr>
            <a:t>50 Bedded CCB/Wing  </a:t>
          </a:r>
          <a:endParaRPr lang="en-IN" sz="2400" dirty="0">
            <a:latin typeface="PT Sans Caption" panose="020B0603020203020204" pitchFamily="34" charset="77"/>
          </a:endParaRPr>
        </a:p>
      </dgm:t>
    </dgm:pt>
    <dgm:pt modelId="{30C6E461-C04A-4529-B0A4-7CF3BF1972E8}" type="parTrans" cxnId="{CC7CD31E-AD9C-4AD8-B443-C5E9373E6FAD}">
      <dgm:prSet/>
      <dgm:spPr/>
      <dgm:t>
        <a:bodyPr/>
        <a:lstStyle/>
        <a:p>
          <a:endParaRPr lang="en-IN"/>
        </a:p>
      </dgm:t>
    </dgm:pt>
    <dgm:pt modelId="{2DFD4778-D452-48E5-AB48-183ECF7DD0A8}" type="sibTrans" cxnId="{CC7CD31E-AD9C-4AD8-B443-C5E9373E6FAD}">
      <dgm:prSet/>
      <dgm:spPr/>
      <dgm:t>
        <a:bodyPr/>
        <a:lstStyle/>
        <a:p>
          <a:endParaRPr lang="en-IN"/>
        </a:p>
      </dgm:t>
    </dgm:pt>
    <dgm:pt modelId="{1AE6A988-BB60-46F3-8B09-3A6331726312}">
      <dgm:prSet phldrT="[Text]"/>
      <dgm:spPr/>
      <dgm:t>
        <a:bodyPr/>
        <a:lstStyle/>
        <a:p>
          <a:r>
            <a:rPr lang="en-US" dirty="0">
              <a:latin typeface="PT Sans Caption" panose="020B0603020203020204" pitchFamily="34" charset="77"/>
            </a:rPr>
            <a:t>More than 20 lakh population </a:t>
          </a:r>
        </a:p>
        <a:p>
          <a:r>
            <a:rPr lang="en-US" dirty="0">
              <a:latin typeface="PT Sans Caption" panose="020B0603020203020204" pitchFamily="34" charset="77"/>
            </a:rPr>
            <a:t>(102 districts )</a:t>
          </a:r>
          <a:endParaRPr lang="en-IN" dirty="0">
            <a:latin typeface="PT Sans Caption" panose="020B0603020203020204" pitchFamily="34" charset="77"/>
          </a:endParaRPr>
        </a:p>
      </dgm:t>
    </dgm:pt>
    <dgm:pt modelId="{5FF98C5F-0A20-45F7-8502-F4DB0B9C405F}" type="parTrans" cxnId="{445CC2F9-F127-4E2A-BFC4-7435E73B7459}">
      <dgm:prSet/>
      <dgm:spPr/>
      <dgm:t>
        <a:bodyPr/>
        <a:lstStyle/>
        <a:p>
          <a:endParaRPr lang="en-IN"/>
        </a:p>
      </dgm:t>
    </dgm:pt>
    <dgm:pt modelId="{863CDCB3-D9FB-4422-8C6F-BFEE649E0817}" type="sibTrans" cxnId="{445CC2F9-F127-4E2A-BFC4-7435E73B7459}">
      <dgm:prSet/>
      <dgm:spPr/>
      <dgm:t>
        <a:bodyPr/>
        <a:lstStyle/>
        <a:p>
          <a:endParaRPr lang="en-IN"/>
        </a:p>
      </dgm:t>
    </dgm:pt>
    <dgm:pt modelId="{0B70A4DB-763E-47CF-ACAE-8232EAF13B1C}">
      <dgm:prSet phldrT="[Text]" custT="1"/>
      <dgm:spPr/>
      <dgm:t>
        <a:bodyPr anchor="ctr"/>
        <a:lstStyle/>
        <a:p>
          <a:r>
            <a:rPr lang="en-US" sz="2000" dirty="0">
              <a:latin typeface="PT Sans Caption" panose="020B0603020203020204" pitchFamily="34" charset="77"/>
            </a:rPr>
            <a:t>Less than 200 =50 bedded CCB</a:t>
          </a:r>
          <a:endParaRPr lang="en-IN" sz="2000" dirty="0">
            <a:latin typeface="PT Sans Caption" panose="020B0603020203020204" pitchFamily="34" charset="77"/>
          </a:endParaRPr>
        </a:p>
      </dgm:t>
    </dgm:pt>
    <dgm:pt modelId="{B193DA6E-52CC-4CEF-A89F-E734147ECCEC}" type="parTrans" cxnId="{1E69CC20-1C31-4241-B658-017100BEB8AC}">
      <dgm:prSet/>
      <dgm:spPr/>
      <dgm:t>
        <a:bodyPr/>
        <a:lstStyle/>
        <a:p>
          <a:endParaRPr lang="en-IN"/>
        </a:p>
      </dgm:t>
    </dgm:pt>
    <dgm:pt modelId="{17969385-0067-4041-85BB-507ABB5CA943}" type="sibTrans" cxnId="{1E69CC20-1C31-4241-B658-017100BEB8AC}">
      <dgm:prSet/>
      <dgm:spPr/>
      <dgm:t>
        <a:bodyPr/>
        <a:lstStyle/>
        <a:p>
          <a:endParaRPr lang="en-IN"/>
        </a:p>
      </dgm:t>
    </dgm:pt>
    <dgm:pt modelId="{F7BDC19A-276D-4D30-BFEA-72DB0EB0D2DF}">
      <dgm:prSet phldrT="[Text]" custT="1"/>
      <dgm:spPr/>
      <dgm:t>
        <a:bodyPr anchor="ctr"/>
        <a:lstStyle/>
        <a:p>
          <a:r>
            <a:rPr lang="en-US" sz="2000" dirty="0">
              <a:latin typeface="PT Sans Caption" panose="020B0603020203020204" pitchFamily="34" charset="77"/>
            </a:rPr>
            <a:t>200-300 =75 Bedded CCB </a:t>
          </a:r>
          <a:endParaRPr lang="en-IN" sz="2000" dirty="0">
            <a:latin typeface="PT Sans Caption" panose="020B0603020203020204" pitchFamily="34" charset="77"/>
          </a:endParaRPr>
        </a:p>
      </dgm:t>
    </dgm:pt>
    <dgm:pt modelId="{BCC192FB-F4AD-483E-A2F5-33C4C6999E20}" type="parTrans" cxnId="{2077716B-7171-4C5A-9CC4-6F2EAC271961}">
      <dgm:prSet/>
      <dgm:spPr/>
      <dgm:t>
        <a:bodyPr/>
        <a:lstStyle/>
        <a:p>
          <a:endParaRPr lang="en-IN"/>
        </a:p>
      </dgm:t>
    </dgm:pt>
    <dgm:pt modelId="{DBBA4AE2-A9FE-48DA-B763-8E476EA36339}" type="sibTrans" cxnId="{2077716B-7171-4C5A-9CC4-6F2EAC271961}">
      <dgm:prSet/>
      <dgm:spPr/>
      <dgm:t>
        <a:bodyPr/>
        <a:lstStyle/>
        <a:p>
          <a:endParaRPr lang="en-IN"/>
        </a:p>
      </dgm:t>
    </dgm:pt>
    <dgm:pt modelId="{81DC586A-83E1-4517-8260-1A1570AF61E5}">
      <dgm:prSet phldrT="[Text]" custT="1"/>
      <dgm:spPr/>
      <dgm:t>
        <a:bodyPr anchor="ctr"/>
        <a:lstStyle/>
        <a:p>
          <a:r>
            <a:rPr lang="en-US" sz="2000" dirty="0">
              <a:latin typeface="PT Sans Caption" panose="020B0603020203020204" pitchFamily="34" charset="77"/>
            </a:rPr>
            <a:t>More than 300=100 bedded CCB </a:t>
          </a:r>
          <a:endParaRPr lang="en-IN" sz="2000" dirty="0">
            <a:latin typeface="PT Sans Caption" panose="020B0603020203020204" pitchFamily="34" charset="77"/>
          </a:endParaRPr>
        </a:p>
      </dgm:t>
    </dgm:pt>
    <dgm:pt modelId="{2B8240E0-8899-435E-AC66-EAFC856D2D9C}" type="parTrans" cxnId="{B7940278-C3A9-4EF0-9CD0-D88A39C885E6}">
      <dgm:prSet/>
      <dgm:spPr/>
      <dgm:t>
        <a:bodyPr/>
        <a:lstStyle/>
        <a:p>
          <a:endParaRPr lang="en-IN"/>
        </a:p>
      </dgm:t>
    </dgm:pt>
    <dgm:pt modelId="{EFD9A4F3-4A8D-4BE6-A2EA-9504EBC4BA99}" type="sibTrans" cxnId="{B7940278-C3A9-4EF0-9CD0-D88A39C885E6}">
      <dgm:prSet/>
      <dgm:spPr/>
      <dgm:t>
        <a:bodyPr/>
        <a:lstStyle/>
        <a:p>
          <a:endParaRPr lang="en-IN"/>
        </a:p>
      </dgm:t>
    </dgm:pt>
    <dgm:pt modelId="{E76844BB-EA67-4E13-8858-07B419518676}">
      <dgm:prSet/>
      <dgm:spPr/>
      <dgm:t>
        <a:bodyPr anchor="ctr"/>
        <a:lstStyle/>
        <a:p>
          <a:endParaRPr lang="en-IN" sz="1700" dirty="0"/>
        </a:p>
      </dgm:t>
    </dgm:pt>
    <dgm:pt modelId="{7CB7E905-9AD4-46FA-9007-8E48EFF2DBC1}" type="parTrans" cxnId="{B7FE33CA-B6AB-4F08-B60A-5EDADBA8589B}">
      <dgm:prSet/>
      <dgm:spPr/>
      <dgm:t>
        <a:bodyPr/>
        <a:lstStyle/>
        <a:p>
          <a:endParaRPr lang="en-IN"/>
        </a:p>
      </dgm:t>
    </dgm:pt>
    <dgm:pt modelId="{6A6D38AC-B1E7-459B-AD42-A14F1156EB74}" type="sibTrans" cxnId="{B7FE33CA-B6AB-4F08-B60A-5EDADBA8589B}">
      <dgm:prSet/>
      <dgm:spPr/>
      <dgm:t>
        <a:bodyPr/>
        <a:lstStyle/>
        <a:p>
          <a:endParaRPr lang="en-IN"/>
        </a:p>
      </dgm:t>
    </dgm:pt>
    <dgm:pt modelId="{393AFFE6-41FD-42AB-A502-DF0C825CA417}">
      <dgm:prSet phldrT="[Text]" custT="1"/>
      <dgm:spPr/>
      <dgm:t>
        <a:bodyPr anchor="ctr"/>
        <a:lstStyle/>
        <a:p>
          <a:endParaRPr lang="en-IN" sz="2000" dirty="0"/>
        </a:p>
      </dgm:t>
    </dgm:pt>
    <dgm:pt modelId="{E383C928-AEB5-41E3-92B4-3C969BCB560C}" type="parTrans" cxnId="{5F478752-ECC6-4EC8-B423-A9A4201C9B82}">
      <dgm:prSet/>
      <dgm:spPr/>
      <dgm:t>
        <a:bodyPr/>
        <a:lstStyle/>
        <a:p>
          <a:endParaRPr lang="en-IN"/>
        </a:p>
      </dgm:t>
    </dgm:pt>
    <dgm:pt modelId="{5FEAD64F-C504-4A08-A53F-F514041B1C87}" type="sibTrans" cxnId="{5F478752-ECC6-4EC8-B423-A9A4201C9B82}">
      <dgm:prSet/>
      <dgm:spPr/>
      <dgm:t>
        <a:bodyPr/>
        <a:lstStyle/>
        <a:p>
          <a:endParaRPr lang="en-IN"/>
        </a:p>
      </dgm:t>
    </dgm:pt>
    <dgm:pt modelId="{A2C6399D-AAA4-4BFA-A4F8-76B73CE6222D}" type="pres">
      <dgm:prSet presAssocID="{3148C45C-742B-4683-9697-6A403AD841A2}" presName="Name0" presStyleCnt="0">
        <dgm:presLayoutVars>
          <dgm:dir/>
          <dgm:animLvl val="lvl"/>
          <dgm:resizeHandles/>
        </dgm:presLayoutVars>
      </dgm:prSet>
      <dgm:spPr/>
    </dgm:pt>
    <dgm:pt modelId="{3BA14F0B-94FD-4AED-95D3-6D9D50949587}" type="pres">
      <dgm:prSet presAssocID="{8D9B9DA6-AD7C-407F-9EE7-2261E0CAFBCA}" presName="linNode" presStyleCnt="0"/>
      <dgm:spPr/>
    </dgm:pt>
    <dgm:pt modelId="{01C64322-1F42-4C6E-B5AC-0298FC5B703A}" type="pres">
      <dgm:prSet presAssocID="{8D9B9DA6-AD7C-407F-9EE7-2261E0CAFBCA}" presName="parentShp" presStyleLbl="node1" presStyleIdx="0" presStyleCnt="2">
        <dgm:presLayoutVars>
          <dgm:bulletEnabled val="1"/>
        </dgm:presLayoutVars>
      </dgm:prSet>
      <dgm:spPr/>
    </dgm:pt>
    <dgm:pt modelId="{2A42C972-F61E-4111-9FAB-92F252CDE1EB}" type="pres">
      <dgm:prSet presAssocID="{8D9B9DA6-AD7C-407F-9EE7-2261E0CAFBCA}" presName="childShp" presStyleLbl="bgAccFollowNode1" presStyleIdx="0" presStyleCnt="2">
        <dgm:presLayoutVars>
          <dgm:bulletEnabled val="1"/>
        </dgm:presLayoutVars>
      </dgm:prSet>
      <dgm:spPr/>
    </dgm:pt>
    <dgm:pt modelId="{E9122038-9EDB-45D0-9088-F7772D309F69}" type="pres">
      <dgm:prSet presAssocID="{15770A15-8CE3-4E5A-8412-85C6F36BAFD2}" presName="spacing" presStyleCnt="0"/>
      <dgm:spPr/>
    </dgm:pt>
    <dgm:pt modelId="{A3605F30-9477-40A7-8C43-35A921549E32}" type="pres">
      <dgm:prSet presAssocID="{1AE6A988-BB60-46F3-8B09-3A6331726312}" presName="linNode" presStyleCnt="0"/>
      <dgm:spPr/>
    </dgm:pt>
    <dgm:pt modelId="{02AD0714-ED7A-43DF-8CFC-054A064E8D4D}" type="pres">
      <dgm:prSet presAssocID="{1AE6A988-BB60-46F3-8B09-3A6331726312}" presName="parentShp" presStyleLbl="node1" presStyleIdx="1" presStyleCnt="2">
        <dgm:presLayoutVars>
          <dgm:bulletEnabled val="1"/>
        </dgm:presLayoutVars>
      </dgm:prSet>
      <dgm:spPr/>
    </dgm:pt>
    <dgm:pt modelId="{E28A3205-E4FE-4ABF-A748-5B9B46540C05}" type="pres">
      <dgm:prSet presAssocID="{1AE6A988-BB60-46F3-8B09-3A6331726312}" presName="childShp" presStyleLbl="bgAccFollowNode1" presStyleIdx="1" presStyleCnt="2" custLinFactNeighborX="0" custLinFactNeighborY="26">
        <dgm:presLayoutVars>
          <dgm:bulletEnabled val="1"/>
        </dgm:presLayoutVars>
      </dgm:prSet>
      <dgm:spPr/>
    </dgm:pt>
  </dgm:ptLst>
  <dgm:cxnLst>
    <dgm:cxn modelId="{4D102E09-9D83-4B29-9897-61026BAB652C}" type="presOf" srcId="{E76844BB-EA67-4E13-8858-07B419518676}" destId="{E28A3205-E4FE-4ABF-A748-5B9B46540C05}" srcOrd="0" destOrd="4" presId="urn:microsoft.com/office/officeart/2005/8/layout/vList6"/>
    <dgm:cxn modelId="{CC7CD31E-AD9C-4AD8-B443-C5E9373E6FAD}" srcId="{8D9B9DA6-AD7C-407F-9EE7-2261E0CAFBCA}" destId="{B0B366CF-49EB-4D74-804E-58A817117149}" srcOrd="0" destOrd="0" parTransId="{30C6E461-C04A-4529-B0A4-7CF3BF1972E8}" sibTransId="{2DFD4778-D452-48E5-AB48-183ECF7DD0A8}"/>
    <dgm:cxn modelId="{04BAAA20-640E-4E9F-A984-FC589AF96F5D}" type="presOf" srcId="{3148C45C-742B-4683-9697-6A403AD841A2}" destId="{A2C6399D-AAA4-4BFA-A4F8-76B73CE6222D}" srcOrd="0" destOrd="0" presId="urn:microsoft.com/office/officeart/2005/8/layout/vList6"/>
    <dgm:cxn modelId="{1E69CC20-1C31-4241-B658-017100BEB8AC}" srcId="{1AE6A988-BB60-46F3-8B09-3A6331726312}" destId="{0B70A4DB-763E-47CF-ACAE-8232EAF13B1C}" srcOrd="1" destOrd="0" parTransId="{B193DA6E-52CC-4CEF-A89F-E734147ECCEC}" sibTransId="{17969385-0067-4041-85BB-507ABB5CA943}"/>
    <dgm:cxn modelId="{3FE6BA24-D0C5-4E7D-B587-3E23FBC92ECF}" type="presOf" srcId="{0B70A4DB-763E-47CF-ACAE-8232EAF13B1C}" destId="{E28A3205-E4FE-4ABF-A748-5B9B46540C05}" srcOrd="0" destOrd="1" presId="urn:microsoft.com/office/officeart/2005/8/layout/vList6"/>
    <dgm:cxn modelId="{22875730-91DF-4740-827D-9F1587FB4894}" type="presOf" srcId="{81DC586A-83E1-4517-8260-1A1570AF61E5}" destId="{E28A3205-E4FE-4ABF-A748-5B9B46540C05}" srcOrd="0" destOrd="3" presId="urn:microsoft.com/office/officeart/2005/8/layout/vList6"/>
    <dgm:cxn modelId="{5F478752-ECC6-4EC8-B423-A9A4201C9B82}" srcId="{1AE6A988-BB60-46F3-8B09-3A6331726312}" destId="{393AFFE6-41FD-42AB-A502-DF0C825CA417}" srcOrd="0" destOrd="0" parTransId="{E383C928-AEB5-41E3-92B4-3C969BCB560C}" sibTransId="{5FEAD64F-C504-4A08-A53F-F514041B1C87}"/>
    <dgm:cxn modelId="{9C665355-B5E3-4460-9DA8-ABBC8C0AAE20}" srcId="{3148C45C-742B-4683-9697-6A403AD841A2}" destId="{8D9B9DA6-AD7C-407F-9EE7-2261E0CAFBCA}" srcOrd="0" destOrd="0" parTransId="{90616A69-F28F-41F9-809B-84FF87140B9B}" sibTransId="{15770A15-8CE3-4E5A-8412-85C6F36BAFD2}"/>
    <dgm:cxn modelId="{B5A03D5C-8165-46B3-92E8-83D6CB22CE5A}" type="presOf" srcId="{393AFFE6-41FD-42AB-A502-DF0C825CA417}" destId="{E28A3205-E4FE-4ABF-A748-5B9B46540C05}" srcOrd="0" destOrd="0" presId="urn:microsoft.com/office/officeart/2005/8/layout/vList6"/>
    <dgm:cxn modelId="{2077716B-7171-4C5A-9CC4-6F2EAC271961}" srcId="{1AE6A988-BB60-46F3-8B09-3A6331726312}" destId="{F7BDC19A-276D-4D30-BFEA-72DB0EB0D2DF}" srcOrd="2" destOrd="0" parTransId="{BCC192FB-F4AD-483E-A2F5-33C4C6999E20}" sibTransId="{DBBA4AE2-A9FE-48DA-B763-8E476EA36339}"/>
    <dgm:cxn modelId="{EA379E72-F9EC-45B3-A06A-F8D212559CBC}" type="presOf" srcId="{8D9B9DA6-AD7C-407F-9EE7-2261E0CAFBCA}" destId="{01C64322-1F42-4C6E-B5AC-0298FC5B703A}" srcOrd="0" destOrd="0" presId="urn:microsoft.com/office/officeart/2005/8/layout/vList6"/>
    <dgm:cxn modelId="{B7940278-C3A9-4EF0-9CD0-D88A39C885E6}" srcId="{1AE6A988-BB60-46F3-8B09-3A6331726312}" destId="{81DC586A-83E1-4517-8260-1A1570AF61E5}" srcOrd="3" destOrd="0" parTransId="{2B8240E0-8899-435E-AC66-EAFC856D2D9C}" sibTransId="{EFD9A4F3-4A8D-4BE6-A2EA-9504EBC4BA99}"/>
    <dgm:cxn modelId="{CD3E95B7-CDD0-4C14-A5EB-357EE789156A}" type="presOf" srcId="{F7BDC19A-276D-4D30-BFEA-72DB0EB0D2DF}" destId="{E28A3205-E4FE-4ABF-A748-5B9B46540C05}" srcOrd="0" destOrd="2" presId="urn:microsoft.com/office/officeart/2005/8/layout/vList6"/>
    <dgm:cxn modelId="{B7FE33CA-B6AB-4F08-B60A-5EDADBA8589B}" srcId="{1AE6A988-BB60-46F3-8B09-3A6331726312}" destId="{E76844BB-EA67-4E13-8858-07B419518676}" srcOrd="4" destOrd="0" parTransId="{7CB7E905-9AD4-46FA-9007-8E48EFF2DBC1}" sibTransId="{6A6D38AC-B1E7-459B-AD42-A14F1156EB74}"/>
    <dgm:cxn modelId="{184FB7D9-ED4B-419A-B49C-C3F82011C101}" type="presOf" srcId="{1AE6A988-BB60-46F3-8B09-3A6331726312}" destId="{02AD0714-ED7A-43DF-8CFC-054A064E8D4D}" srcOrd="0" destOrd="0" presId="urn:microsoft.com/office/officeart/2005/8/layout/vList6"/>
    <dgm:cxn modelId="{7BB98AE1-56A9-4E98-A488-B5E33C28555A}" type="presOf" srcId="{B0B366CF-49EB-4D74-804E-58A817117149}" destId="{2A42C972-F61E-4111-9FAB-92F252CDE1EB}" srcOrd="0" destOrd="0" presId="urn:microsoft.com/office/officeart/2005/8/layout/vList6"/>
    <dgm:cxn modelId="{445CC2F9-F127-4E2A-BFC4-7435E73B7459}" srcId="{3148C45C-742B-4683-9697-6A403AD841A2}" destId="{1AE6A988-BB60-46F3-8B09-3A6331726312}" srcOrd="1" destOrd="0" parTransId="{5FF98C5F-0A20-45F7-8502-F4DB0B9C405F}" sibTransId="{863CDCB3-D9FB-4422-8C6F-BFEE649E0817}"/>
    <dgm:cxn modelId="{AEDE1585-150C-4793-89BB-CB470CE06D49}" type="presParOf" srcId="{A2C6399D-AAA4-4BFA-A4F8-76B73CE6222D}" destId="{3BA14F0B-94FD-4AED-95D3-6D9D50949587}" srcOrd="0" destOrd="0" presId="urn:microsoft.com/office/officeart/2005/8/layout/vList6"/>
    <dgm:cxn modelId="{BD3AC335-5EC9-49D0-9812-E0F0EC0A9002}" type="presParOf" srcId="{3BA14F0B-94FD-4AED-95D3-6D9D50949587}" destId="{01C64322-1F42-4C6E-B5AC-0298FC5B703A}" srcOrd="0" destOrd="0" presId="urn:microsoft.com/office/officeart/2005/8/layout/vList6"/>
    <dgm:cxn modelId="{4E73F850-F20C-4FBE-BE10-69761A0FDFEA}" type="presParOf" srcId="{3BA14F0B-94FD-4AED-95D3-6D9D50949587}" destId="{2A42C972-F61E-4111-9FAB-92F252CDE1EB}" srcOrd="1" destOrd="0" presId="urn:microsoft.com/office/officeart/2005/8/layout/vList6"/>
    <dgm:cxn modelId="{27D24104-6834-4A28-80BA-35744F539184}" type="presParOf" srcId="{A2C6399D-AAA4-4BFA-A4F8-76B73CE6222D}" destId="{E9122038-9EDB-45D0-9088-F7772D309F69}" srcOrd="1" destOrd="0" presId="urn:microsoft.com/office/officeart/2005/8/layout/vList6"/>
    <dgm:cxn modelId="{C159A405-175C-48B3-B486-36DE2BE4FB0D}" type="presParOf" srcId="{A2C6399D-AAA4-4BFA-A4F8-76B73CE6222D}" destId="{A3605F30-9477-40A7-8C43-35A921549E32}" srcOrd="2" destOrd="0" presId="urn:microsoft.com/office/officeart/2005/8/layout/vList6"/>
    <dgm:cxn modelId="{ED31C527-CB70-4ABD-95BE-EF83B6A6DF98}" type="presParOf" srcId="{A3605F30-9477-40A7-8C43-35A921549E32}" destId="{02AD0714-ED7A-43DF-8CFC-054A064E8D4D}" srcOrd="0" destOrd="0" presId="urn:microsoft.com/office/officeart/2005/8/layout/vList6"/>
    <dgm:cxn modelId="{3B544CFB-22BD-432D-92CC-839A5127E46E}" type="presParOf" srcId="{A3605F30-9477-40A7-8C43-35A921549E32}" destId="{E28A3205-E4FE-4ABF-A748-5B9B46540C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8C45C-742B-4683-9697-6A403AD841A2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0B70A4DB-763E-47CF-ACAE-8232EAF13B1C}">
      <dgm:prSet phldrT="[Text]" custT="1"/>
      <dgm:spPr/>
      <dgm:t>
        <a:bodyPr/>
        <a:lstStyle/>
        <a:p>
          <a:r>
            <a:rPr lang="en-US" sz="2600" dirty="0">
              <a:latin typeface="PT Sans Caption" panose="020B0603020203020204" pitchFamily="34" charset="77"/>
            </a:rPr>
            <a:t>226 districts with Medical college </a:t>
          </a:r>
          <a:endParaRPr lang="en-IN" sz="2600" dirty="0">
            <a:latin typeface="PT Sans Caption" panose="020B0603020203020204" pitchFamily="34" charset="77"/>
          </a:endParaRPr>
        </a:p>
      </dgm:t>
    </dgm:pt>
    <dgm:pt modelId="{B193DA6E-52CC-4CEF-A89F-E734147ECCEC}" type="parTrans" cxnId="{1E69CC20-1C31-4241-B658-017100BEB8AC}">
      <dgm:prSet/>
      <dgm:spPr/>
      <dgm:t>
        <a:bodyPr/>
        <a:lstStyle/>
        <a:p>
          <a:endParaRPr lang="en-IN"/>
        </a:p>
      </dgm:t>
    </dgm:pt>
    <dgm:pt modelId="{17969385-0067-4041-85BB-507ABB5CA943}" type="sibTrans" cxnId="{1E69CC20-1C31-4241-B658-017100BEB8AC}">
      <dgm:prSet/>
      <dgm:spPr/>
      <dgm:t>
        <a:bodyPr/>
        <a:lstStyle/>
        <a:p>
          <a:endParaRPr lang="en-IN"/>
        </a:p>
      </dgm:t>
    </dgm:pt>
    <dgm:pt modelId="{F7BDC19A-276D-4D30-BFEA-72DB0EB0D2DF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PT Sans Caption" panose="020B0603020203020204" pitchFamily="34" charset="77"/>
            </a:rPr>
            <a:t>50 Bedded CCB  </a:t>
          </a:r>
          <a:endParaRPr lang="en-IN" sz="3000" dirty="0">
            <a:latin typeface="PT Sans Caption" panose="020B0603020203020204" pitchFamily="34" charset="77"/>
          </a:endParaRPr>
        </a:p>
      </dgm:t>
    </dgm:pt>
    <dgm:pt modelId="{BCC192FB-F4AD-483E-A2F5-33C4C6999E20}" type="parTrans" cxnId="{2077716B-7171-4C5A-9CC4-6F2EAC271961}">
      <dgm:prSet/>
      <dgm:spPr/>
      <dgm:t>
        <a:bodyPr/>
        <a:lstStyle/>
        <a:p>
          <a:endParaRPr lang="en-IN"/>
        </a:p>
      </dgm:t>
    </dgm:pt>
    <dgm:pt modelId="{DBBA4AE2-A9FE-48DA-B763-8E476EA36339}" type="sibTrans" cxnId="{2077716B-7171-4C5A-9CC4-6F2EAC271961}">
      <dgm:prSet/>
      <dgm:spPr/>
      <dgm:t>
        <a:bodyPr/>
        <a:lstStyle/>
        <a:p>
          <a:endParaRPr lang="en-IN"/>
        </a:p>
      </dgm:t>
    </dgm:pt>
    <dgm:pt modelId="{A2C6399D-AAA4-4BFA-A4F8-76B73CE6222D}" type="pres">
      <dgm:prSet presAssocID="{3148C45C-742B-4683-9697-6A403AD841A2}" presName="Name0" presStyleCnt="0">
        <dgm:presLayoutVars>
          <dgm:dir/>
          <dgm:animLvl val="lvl"/>
          <dgm:resizeHandles/>
        </dgm:presLayoutVars>
      </dgm:prSet>
      <dgm:spPr/>
    </dgm:pt>
    <dgm:pt modelId="{7259A711-98F1-44B2-86C4-9CF59DFD4F32}" type="pres">
      <dgm:prSet presAssocID="{0B70A4DB-763E-47CF-ACAE-8232EAF13B1C}" presName="linNode" presStyleCnt="0"/>
      <dgm:spPr/>
    </dgm:pt>
    <dgm:pt modelId="{08AD7134-EF0C-4175-BCCF-F5C9717A25F5}" type="pres">
      <dgm:prSet presAssocID="{0B70A4DB-763E-47CF-ACAE-8232EAF13B1C}" presName="parentShp" presStyleLbl="node1" presStyleIdx="0" presStyleCnt="1" custLinFactNeighborX="3136" custLinFactNeighborY="-21519">
        <dgm:presLayoutVars>
          <dgm:bulletEnabled val="1"/>
        </dgm:presLayoutVars>
      </dgm:prSet>
      <dgm:spPr/>
    </dgm:pt>
    <dgm:pt modelId="{C188FB1F-2AAB-4B66-9ADC-66F64BFE075B}" type="pres">
      <dgm:prSet presAssocID="{0B70A4DB-763E-47CF-ACAE-8232EAF13B1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04BAAA20-640E-4E9F-A984-FC589AF96F5D}" type="presOf" srcId="{3148C45C-742B-4683-9697-6A403AD841A2}" destId="{A2C6399D-AAA4-4BFA-A4F8-76B73CE6222D}" srcOrd="0" destOrd="0" presId="urn:microsoft.com/office/officeart/2005/8/layout/vList6"/>
    <dgm:cxn modelId="{1E69CC20-1C31-4241-B658-017100BEB8AC}" srcId="{3148C45C-742B-4683-9697-6A403AD841A2}" destId="{0B70A4DB-763E-47CF-ACAE-8232EAF13B1C}" srcOrd="0" destOrd="0" parTransId="{B193DA6E-52CC-4CEF-A89F-E734147ECCEC}" sibTransId="{17969385-0067-4041-85BB-507ABB5CA943}"/>
    <dgm:cxn modelId="{DF181225-E6CD-495F-BFB0-79F3544079A6}" type="presOf" srcId="{0B70A4DB-763E-47CF-ACAE-8232EAF13B1C}" destId="{08AD7134-EF0C-4175-BCCF-F5C9717A25F5}" srcOrd="0" destOrd="0" presId="urn:microsoft.com/office/officeart/2005/8/layout/vList6"/>
    <dgm:cxn modelId="{2077716B-7171-4C5A-9CC4-6F2EAC271961}" srcId="{0B70A4DB-763E-47CF-ACAE-8232EAF13B1C}" destId="{F7BDC19A-276D-4D30-BFEA-72DB0EB0D2DF}" srcOrd="0" destOrd="0" parTransId="{BCC192FB-F4AD-483E-A2F5-33C4C6999E20}" sibTransId="{DBBA4AE2-A9FE-48DA-B763-8E476EA36339}"/>
    <dgm:cxn modelId="{709B47DA-7A79-4A1E-9A73-4A3F35A6231B}" type="presOf" srcId="{F7BDC19A-276D-4D30-BFEA-72DB0EB0D2DF}" destId="{C188FB1F-2AAB-4B66-9ADC-66F64BFE075B}" srcOrd="0" destOrd="0" presId="urn:microsoft.com/office/officeart/2005/8/layout/vList6"/>
    <dgm:cxn modelId="{2497A086-8FD8-407B-8CDA-5466DF768AA5}" type="presParOf" srcId="{A2C6399D-AAA4-4BFA-A4F8-76B73CE6222D}" destId="{7259A711-98F1-44B2-86C4-9CF59DFD4F32}" srcOrd="0" destOrd="0" presId="urn:microsoft.com/office/officeart/2005/8/layout/vList6"/>
    <dgm:cxn modelId="{32623A8F-45FA-46A6-B9A1-036FA4ED79B5}" type="presParOf" srcId="{7259A711-98F1-44B2-86C4-9CF59DFD4F32}" destId="{08AD7134-EF0C-4175-BCCF-F5C9717A25F5}" srcOrd="0" destOrd="0" presId="urn:microsoft.com/office/officeart/2005/8/layout/vList6"/>
    <dgm:cxn modelId="{85971D88-03F6-4475-AAF8-1A0410AAA942}" type="presParOf" srcId="{7259A711-98F1-44B2-86C4-9CF59DFD4F32}" destId="{C188FB1F-2AAB-4B66-9ADC-66F64BFE07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182DF-245E-41DB-B632-9B26C748AF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27FAA2A7-F83C-4E3A-B26F-1E5A5E0C57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PT Sans Caption" panose="020B0603020203020204" pitchFamily="34" charset="77"/>
            </a:rPr>
            <a:t>MoU to be signed between state and MoHFW</a:t>
          </a:r>
          <a:endParaRPr lang="en-US" sz="1800">
            <a:latin typeface="PT Sans Caption" panose="020B0603020203020204" pitchFamily="34" charset="77"/>
          </a:endParaRPr>
        </a:p>
      </dgm:t>
    </dgm:pt>
    <dgm:pt modelId="{ED0FFFAC-6816-4A5D-83B6-E4AE1B8E02DB}" type="parTrans" cxnId="{C4BB048B-2BB7-4992-9D6F-B15643D312DF}">
      <dgm:prSet/>
      <dgm:spPr/>
      <dgm:t>
        <a:bodyPr/>
        <a:lstStyle/>
        <a:p>
          <a:endParaRPr lang="en-US" sz="2400">
            <a:latin typeface="PT Sans Caption" panose="020B0603020203020204" pitchFamily="34" charset="77"/>
          </a:endParaRPr>
        </a:p>
      </dgm:t>
    </dgm:pt>
    <dgm:pt modelId="{D2DF19D9-459D-4233-85C2-9CEF5C04CBE1}" type="sibTrans" cxnId="{C4BB048B-2BB7-4992-9D6F-B15643D312DF}">
      <dgm:prSet/>
      <dgm:spPr/>
      <dgm:t>
        <a:bodyPr/>
        <a:lstStyle/>
        <a:p>
          <a:endParaRPr lang="en-US" sz="2400">
            <a:latin typeface="PT Sans Caption" panose="020B0603020203020204" pitchFamily="34" charset="77"/>
          </a:endParaRPr>
        </a:p>
      </dgm:t>
    </dgm:pt>
    <dgm:pt modelId="{AF6ECB61-85AC-A54D-86FC-199E488D5E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PT Sans Caption" panose="020B0603020203020204" pitchFamily="34" charset="77"/>
            </a:rPr>
            <a:t>Selection of site as per criteria mentioned in the guidelines</a:t>
          </a:r>
        </a:p>
      </dgm:t>
    </dgm:pt>
    <dgm:pt modelId="{ABA01E4A-1F31-8E46-9072-9C4AF1817B42}" type="parTrans" cxnId="{C2BDD264-2D3E-8E4E-A228-F7C1E3758C95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D778CC63-47BA-4A49-A6ED-1AC520740D77}" type="sibTrans" cxnId="{C2BDD264-2D3E-8E4E-A228-F7C1E3758C95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CBD9E7A6-D620-B343-8BAC-7E057C05F5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 dirty="0">
              <a:latin typeface="PT Sans Caption" panose="020B0603020203020204" pitchFamily="34" charset="77"/>
            </a:rPr>
            <a:t>Site survey</a:t>
          </a:r>
        </a:p>
      </dgm:t>
    </dgm:pt>
    <dgm:pt modelId="{E3FA1951-E983-7F47-928C-D012438A3255}" type="parTrans" cxnId="{BFF1DE01-4F2F-084E-B0EE-A9339871E907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2682FEE6-46C1-2044-BC87-81ABC72A2F14}" type="sibTrans" cxnId="{BFF1DE01-4F2F-084E-B0EE-A9339871E907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8A262580-D960-3A49-B650-1A12D9A58B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PT Sans Caption" panose="020B0603020203020204" pitchFamily="34" charset="77"/>
            </a:rPr>
            <a:t>Preparation of DPR &amp; Layout plans</a:t>
          </a:r>
        </a:p>
      </dgm:t>
    </dgm:pt>
    <dgm:pt modelId="{9FDE01B0-834A-7A45-A598-84675D0C6604}" type="parTrans" cxnId="{96019A99-C6AD-3943-B3B9-86E27CE8FBC6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6F0C8531-E4AB-8242-8FE4-3CDE96919C8C}" type="sibTrans" cxnId="{96019A99-C6AD-3943-B3B9-86E27CE8FBC6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15C05E97-0F3A-6441-9736-EB0DC49A8B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 dirty="0">
              <a:latin typeface="PT Sans Caption" panose="020B0603020203020204" pitchFamily="34" charset="77"/>
            </a:rPr>
            <a:t>DPR Finalization including preliminary estimated cost as per state process</a:t>
          </a:r>
        </a:p>
      </dgm:t>
    </dgm:pt>
    <dgm:pt modelId="{9E8C1CA2-9DEB-EB4F-AA9E-566C61856831}" type="parTrans" cxnId="{84985928-11CD-484C-A354-DFD0957149C8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4D73938C-9C50-544E-823C-F89B610DAF58}" type="sibTrans" cxnId="{84985928-11CD-484C-A354-DFD0957149C8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A8D52C4C-6F3A-F346-A8ED-D593C05E97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PT Sans Caption" panose="020B0603020203020204" pitchFamily="34" charset="77"/>
            </a:rPr>
            <a:t>Tender</a:t>
          </a:r>
        </a:p>
      </dgm:t>
    </dgm:pt>
    <dgm:pt modelId="{E960A2D2-56F6-0642-84C7-B0A1CA9730E6}" type="parTrans" cxnId="{F2B135EE-6E26-F340-B23A-361F34FA6921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9D716AB9-72D7-0E4D-983B-16C8ABC49415}" type="sibTrans" cxnId="{F2B135EE-6E26-F340-B23A-361F34FA6921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3FCD2135-8F12-444D-A387-CAD26ECB80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PT Sans Caption" panose="020B0603020203020204" pitchFamily="34" charset="77"/>
            </a:rPr>
            <a:t>Initiation of work</a:t>
          </a:r>
        </a:p>
      </dgm:t>
    </dgm:pt>
    <dgm:pt modelId="{6E289476-CAE4-AF4C-8000-DFC84F9C579F}" type="parTrans" cxnId="{28BCAD14-AF6B-5746-BA01-C026F735829B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8EF79488-7186-9847-B921-4A947117AC16}" type="sibTrans" cxnId="{28BCAD14-AF6B-5746-BA01-C026F735829B}">
      <dgm:prSet/>
      <dgm:spPr/>
      <dgm:t>
        <a:bodyPr/>
        <a:lstStyle/>
        <a:p>
          <a:endParaRPr lang="en-GB" sz="2400">
            <a:latin typeface="PT Sans Caption" panose="020B0603020203020204" pitchFamily="34" charset="77"/>
          </a:endParaRPr>
        </a:p>
      </dgm:t>
    </dgm:pt>
    <dgm:pt modelId="{414BA429-BEDF-48C7-A454-49EC4628F885}" type="pres">
      <dgm:prSet presAssocID="{773182DF-245E-41DB-B632-9B26C748AF5B}" presName="root" presStyleCnt="0">
        <dgm:presLayoutVars>
          <dgm:dir/>
          <dgm:resizeHandles val="exact"/>
        </dgm:presLayoutVars>
      </dgm:prSet>
      <dgm:spPr/>
    </dgm:pt>
    <dgm:pt modelId="{7B01FF80-8FAE-4EA4-856B-121C4C329249}" type="pres">
      <dgm:prSet presAssocID="{27FAA2A7-F83C-4E3A-B26F-1E5A5E0C5726}" presName="compNode" presStyleCnt="0"/>
      <dgm:spPr/>
    </dgm:pt>
    <dgm:pt modelId="{5AD84E01-D0C5-4CB7-88ED-718350F8FFD0}" type="pres">
      <dgm:prSet presAssocID="{27FAA2A7-F83C-4E3A-B26F-1E5A5E0C5726}" presName="bgRect" presStyleLbl="bgShp" presStyleIdx="0" presStyleCnt="7"/>
      <dgm:spPr/>
    </dgm:pt>
    <dgm:pt modelId="{5E40DF29-E776-44E1-A597-746710A51444}" type="pres">
      <dgm:prSet presAssocID="{27FAA2A7-F83C-4E3A-B26F-1E5A5E0C572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1F068EC-1F14-4FC6-922A-DF4D9519A24D}" type="pres">
      <dgm:prSet presAssocID="{27FAA2A7-F83C-4E3A-B26F-1E5A5E0C5726}" presName="spaceRect" presStyleCnt="0"/>
      <dgm:spPr/>
    </dgm:pt>
    <dgm:pt modelId="{39B47C35-E716-480D-9A95-63371CE182C1}" type="pres">
      <dgm:prSet presAssocID="{27FAA2A7-F83C-4E3A-B26F-1E5A5E0C5726}" presName="parTx" presStyleLbl="revTx" presStyleIdx="0" presStyleCnt="7">
        <dgm:presLayoutVars>
          <dgm:chMax val="0"/>
          <dgm:chPref val="0"/>
        </dgm:presLayoutVars>
      </dgm:prSet>
      <dgm:spPr/>
    </dgm:pt>
    <dgm:pt modelId="{8892BF13-BB48-42C3-95ED-B1A976846023}" type="pres">
      <dgm:prSet presAssocID="{D2DF19D9-459D-4233-85C2-9CEF5C04CBE1}" presName="sibTrans" presStyleCnt="0"/>
      <dgm:spPr/>
    </dgm:pt>
    <dgm:pt modelId="{D67BFB9C-E19C-409A-B23D-D1CB99EB5AF5}" type="pres">
      <dgm:prSet presAssocID="{AF6ECB61-85AC-A54D-86FC-199E488D5E52}" presName="compNode" presStyleCnt="0"/>
      <dgm:spPr/>
    </dgm:pt>
    <dgm:pt modelId="{EE1323EE-0BE2-4410-ACCB-AFC210B7088F}" type="pres">
      <dgm:prSet presAssocID="{AF6ECB61-85AC-A54D-86FC-199E488D5E52}" presName="bgRect" presStyleLbl="bgShp" presStyleIdx="1" presStyleCnt="7"/>
      <dgm:spPr/>
    </dgm:pt>
    <dgm:pt modelId="{5A0BC31B-EE1E-477F-8B3B-3902BC249A28}" type="pres">
      <dgm:prSet presAssocID="{AF6ECB61-85AC-A54D-86FC-199E488D5E5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13E436-ED5F-408D-897B-85D5BE1A6BD9}" type="pres">
      <dgm:prSet presAssocID="{AF6ECB61-85AC-A54D-86FC-199E488D5E52}" presName="spaceRect" presStyleCnt="0"/>
      <dgm:spPr/>
    </dgm:pt>
    <dgm:pt modelId="{EFF09944-3B7A-42E2-96B6-B1C70774C3D0}" type="pres">
      <dgm:prSet presAssocID="{AF6ECB61-85AC-A54D-86FC-199E488D5E52}" presName="parTx" presStyleLbl="revTx" presStyleIdx="1" presStyleCnt="7">
        <dgm:presLayoutVars>
          <dgm:chMax val="0"/>
          <dgm:chPref val="0"/>
        </dgm:presLayoutVars>
      </dgm:prSet>
      <dgm:spPr/>
    </dgm:pt>
    <dgm:pt modelId="{820BB999-037C-405A-9877-774C59FE2C53}" type="pres">
      <dgm:prSet presAssocID="{D778CC63-47BA-4A49-A6ED-1AC520740D77}" presName="sibTrans" presStyleCnt="0"/>
      <dgm:spPr/>
    </dgm:pt>
    <dgm:pt modelId="{8F10C622-FB2B-479A-8E5B-6052EACB6D90}" type="pres">
      <dgm:prSet presAssocID="{CBD9E7A6-D620-B343-8BAC-7E057C05F5D7}" presName="compNode" presStyleCnt="0"/>
      <dgm:spPr/>
    </dgm:pt>
    <dgm:pt modelId="{56641D67-7CDF-4C00-A027-1C39862C490F}" type="pres">
      <dgm:prSet presAssocID="{CBD9E7A6-D620-B343-8BAC-7E057C05F5D7}" presName="bgRect" presStyleLbl="bgShp" presStyleIdx="2" presStyleCnt="7"/>
      <dgm:spPr/>
    </dgm:pt>
    <dgm:pt modelId="{4914C738-AA01-44D1-91A6-F5288103BFB7}" type="pres">
      <dgm:prSet presAssocID="{CBD9E7A6-D620-B343-8BAC-7E057C05F5D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915F98F0-1932-43C0-8B42-8BE8224FC8AE}" type="pres">
      <dgm:prSet presAssocID="{CBD9E7A6-D620-B343-8BAC-7E057C05F5D7}" presName="spaceRect" presStyleCnt="0"/>
      <dgm:spPr/>
    </dgm:pt>
    <dgm:pt modelId="{7363859C-7C2E-48E2-9F8B-18B32ED44A14}" type="pres">
      <dgm:prSet presAssocID="{CBD9E7A6-D620-B343-8BAC-7E057C05F5D7}" presName="parTx" presStyleLbl="revTx" presStyleIdx="2" presStyleCnt="7">
        <dgm:presLayoutVars>
          <dgm:chMax val="0"/>
          <dgm:chPref val="0"/>
        </dgm:presLayoutVars>
      </dgm:prSet>
      <dgm:spPr/>
    </dgm:pt>
    <dgm:pt modelId="{A51B7C3D-7DDB-4C75-A1BB-6682C7E6A7E7}" type="pres">
      <dgm:prSet presAssocID="{2682FEE6-46C1-2044-BC87-81ABC72A2F14}" presName="sibTrans" presStyleCnt="0"/>
      <dgm:spPr/>
    </dgm:pt>
    <dgm:pt modelId="{F539DA12-D4BC-4997-BF84-70F015A95256}" type="pres">
      <dgm:prSet presAssocID="{8A262580-D960-3A49-B650-1A12D9A58BF2}" presName="compNode" presStyleCnt="0"/>
      <dgm:spPr/>
    </dgm:pt>
    <dgm:pt modelId="{D10F8E2C-EC5C-4705-ADC3-35EE7EDFA84C}" type="pres">
      <dgm:prSet presAssocID="{8A262580-D960-3A49-B650-1A12D9A58BF2}" presName="bgRect" presStyleLbl="bgShp" presStyleIdx="3" presStyleCnt="7"/>
      <dgm:spPr/>
    </dgm:pt>
    <dgm:pt modelId="{BDBF27DB-02E2-4A14-99F9-B80A897BFECE}" type="pres">
      <dgm:prSet presAssocID="{8A262580-D960-3A49-B650-1A12D9A58BF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61DBFB6-A6A0-4B73-85B9-66D7C9F8B93B}" type="pres">
      <dgm:prSet presAssocID="{8A262580-D960-3A49-B650-1A12D9A58BF2}" presName="spaceRect" presStyleCnt="0"/>
      <dgm:spPr/>
    </dgm:pt>
    <dgm:pt modelId="{5A96BF7B-AA18-4837-8FDB-7F1EA369A2CF}" type="pres">
      <dgm:prSet presAssocID="{8A262580-D960-3A49-B650-1A12D9A58BF2}" presName="parTx" presStyleLbl="revTx" presStyleIdx="3" presStyleCnt="7">
        <dgm:presLayoutVars>
          <dgm:chMax val="0"/>
          <dgm:chPref val="0"/>
        </dgm:presLayoutVars>
      </dgm:prSet>
      <dgm:spPr/>
    </dgm:pt>
    <dgm:pt modelId="{44CBEA06-762D-40CF-B848-9D2C69264F08}" type="pres">
      <dgm:prSet presAssocID="{6F0C8531-E4AB-8242-8FE4-3CDE96919C8C}" presName="sibTrans" presStyleCnt="0"/>
      <dgm:spPr/>
    </dgm:pt>
    <dgm:pt modelId="{BC66603B-6D9F-4F44-8C23-D66CD86F5D5F}" type="pres">
      <dgm:prSet presAssocID="{15C05E97-0F3A-6441-9736-EB0DC49A8B85}" presName="compNode" presStyleCnt="0"/>
      <dgm:spPr/>
    </dgm:pt>
    <dgm:pt modelId="{C71C8106-33A9-4581-8218-6DB0FBAB59B6}" type="pres">
      <dgm:prSet presAssocID="{15C05E97-0F3A-6441-9736-EB0DC49A8B85}" presName="bgRect" presStyleLbl="bgShp" presStyleIdx="4" presStyleCnt="7"/>
      <dgm:spPr/>
    </dgm:pt>
    <dgm:pt modelId="{345D8722-AE9F-4A81-A124-990FA5799AFF}" type="pres">
      <dgm:prSet presAssocID="{15C05E97-0F3A-6441-9736-EB0DC49A8B8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77C4950-E6E7-4640-BF0B-8C6F8A92FB92}" type="pres">
      <dgm:prSet presAssocID="{15C05E97-0F3A-6441-9736-EB0DC49A8B85}" presName="spaceRect" presStyleCnt="0"/>
      <dgm:spPr/>
    </dgm:pt>
    <dgm:pt modelId="{27A507D7-47A1-42BF-93F9-1F650DB3587B}" type="pres">
      <dgm:prSet presAssocID="{15C05E97-0F3A-6441-9736-EB0DC49A8B85}" presName="parTx" presStyleLbl="revTx" presStyleIdx="4" presStyleCnt="7">
        <dgm:presLayoutVars>
          <dgm:chMax val="0"/>
          <dgm:chPref val="0"/>
        </dgm:presLayoutVars>
      </dgm:prSet>
      <dgm:spPr/>
    </dgm:pt>
    <dgm:pt modelId="{0A75AE41-528B-436B-B721-D0BEAF4637C5}" type="pres">
      <dgm:prSet presAssocID="{4D73938C-9C50-544E-823C-F89B610DAF58}" presName="sibTrans" presStyleCnt="0"/>
      <dgm:spPr/>
    </dgm:pt>
    <dgm:pt modelId="{5FF3EE9E-6F48-4880-BF73-64EDBBD75EE4}" type="pres">
      <dgm:prSet presAssocID="{A8D52C4C-6F3A-F346-A8ED-D593C05E973F}" presName="compNode" presStyleCnt="0"/>
      <dgm:spPr/>
    </dgm:pt>
    <dgm:pt modelId="{31C829EE-E505-4590-8C74-0D7260CEDA77}" type="pres">
      <dgm:prSet presAssocID="{A8D52C4C-6F3A-F346-A8ED-D593C05E973F}" presName="bgRect" presStyleLbl="bgShp" presStyleIdx="5" presStyleCnt="7"/>
      <dgm:spPr/>
    </dgm:pt>
    <dgm:pt modelId="{564BDFBF-5064-4ED5-A5DA-F4B2A35AC53F}" type="pres">
      <dgm:prSet presAssocID="{A8D52C4C-6F3A-F346-A8ED-D593C05E973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3178B7E-5E3E-4034-834B-D1FF4449D44E}" type="pres">
      <dgm:prSet presAssocID="{A8D52C4C-6F3A-F346-A8ED-D593C05E973F}" presName="spaceRect" presStyleCnt="0"/>
      <dgm:spPr/>
    </dgm:pt>
    <dgm:pt modelId="{CC8E67F1-54C0-427B-82DE-2108D4CF4DEA}" type="pres">
      <dgm:prSet presAssocID="{A8D52C4C-6F3A-F346-A8ED-D593C05E973F}" presName="parTx" presStyleLbl="revTx" presStyleIdx="5" presStyleCnt="7">
        <dgm:presLayoutVars>
          <dgm:chMax val="0"/>
          <dgm:chPref val="0"/>
        </dgm:presLayoutVars>
      </dgm:prSet>
      <dgm:spPr/>
    </dgm:pt>
    <dgm:pt modelId="{AE8B9E44-2352-4F09-96F2-D6587DEC4F69}" type="pres">
      <dgm:prSet presAssocID="{9D716AB9-72D7-0E4D-983B-16C8ABC49415}" presName="sibTrans" presStyleCnt="0"/>
      <dgm:spPr/>
    </dgm:pt>
    <dgm:pt modelId="{1BD88591-745A-47E6-970F-5E819C1075CF}" type="pres">
      <dgm:prSet presAssocID="{3FCD2135-8F12-444D-A387-CAD26ECB808D}" presName="compNode" presStyleCnt="0"/>
      <dgm:spPr/>
    </dgm:pt>
    <dgm:pt modelId="{75114A39-9775-46EB-896B-7480E5C7D216}" type="pres">
      <dgm:prSet presAssocID="{3FCD2135-8F12-444D-A387-CAD26ECB808D}" presName="bgRect" presStyleLbl="bgShp" presStyleIdx="6" presStyleCnt="7"/>
      <dgm:spPr/>
    </dgm:pt>
    <dgm:pt modelId="{13951569-55DB-483F-81A9-F59284305DEB}" type="pres">
      <dgm:prSet presAssocID="{3FCD2135-8F12-444D-A387-CAD26ECB808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A1ACF7C3-5F62-4256-97D0-9EA9843C68A7}" type="pres">
      <dgm:prSet presAssocID="{3FCD2135-8F12-444D-A387-CAD26ECB808D}" presName="spaceRect" presStyleCnt="0"/>
      <dgm:spPr/>
    </dgm:pt>
    <dgm:pt modelId="{9FFE47B3-B220-4787-A2C0-F13AB735C88F}" type="pres">
      <dgm:prSet presAssocID="{3FCD2135-8F12-444D-A387-CAD26ECB808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FF1DE01-4F2F-084E-B0EE-A9339871E907}" srcId="{773182DF-245E-41DB-B632-9B26C748AF5B}" destId="{CBD9E7A6-D620-B343-8BAC-7E057C05F5D7}" srcOrd="2" destOrd="0" parTransId="{E3FA1951-E983-7F47-928C-D012438A3255}" sibTransId="{2682FEE6-46C1-2044-BC87-81ABC72A2F14}"/>
    <dgm:cxn modelId="{28BCAD14-AF6B-5746-BA01-C026F735829B}" srcId="{773182DF-245E-41DB-B632-9B26C748AF5B}" destId="{3FCD2135-8F12-444D-A387-CAD26ECB808D}" srcOrd="6" destOrd="0" parTransId="{6E289476-CAE4-AF4C-8000-DFC84F9C579F}" sibTransId="{8EF79488-7186-9847-B921-4A947117AC16}"/>
    <dgm:cxn modelId="{84985928-11CD-484C-A354-DFD0957149C8}" srcId="{773182DF-245E-41DB-B632-9B26C748AF5B}" destId="{15C05E97-0F3A-6441-9736-EB0DC49A8B85}" srcOrd="4" destOrd="0" parTransId="{9E8C1CA2-9DEB-EB4F-AA9E-566C61856831}" sibTransId="{4D73938C-9C50-544E-823C-F89B610DAF58}"/>
    <dgm:cxn modelId="{C2BDD264-2D3E-8E4E-A228-F7C1E3758C95}" srcId="{773182DF-245E-41DB-B632-9B26C748AF5B}" destId="{AF6ECB61-85AC-A54D-86FC-199E488D5E52}" srcOrd="1" destOrd="0" parTransId="{ABA01E4A-1F31-8E46-9072-9C4AF1817B42}" sibTransId="{D778CC63-47BA-4A49-A6ED-1AC520740D77}"/>
    <dgm:cxn modelId="{B367DE7B-6494-4AB9-A563-1C7F49713D5F}" type="presOf" srcId="{3FCD2135-8F12-444D-A387-CAD26ECB808D}" destId="{9FFE47B3-B220-4787-A2C0-F13AB735C88F}" srcOrd="0" destOrd="0" presId="urn:microsoft.com/office/officeart/2018/2/layout/IconVerticalSolidList"/>
    <dgm:cxn modelId="{9EEC937C-7D1B-41BA-BA93-6555AEDD3DBA}" type="presOf" srcId="{AF6ECB61-85AC-A54D-86FC-199E488D5E52}" destId="{EFF09944-3B7A-42E2-96B6-B1C70774C3D0}" srcOrd="0" destOrd="0" presId="urn:microsoft.com/office/officeart/2018/2/layout/IconVerticalSolidList"/>
    <dgm:cxn modelId="{C4BB048B-2BB7-4992-9D6F-B15643D312DF}" srcId="{773182DF-245E-41DB-B632-9B26C748AF5B}" destId="{27FAA2A7-F83C-4E3A-B26F-1E5A5E0C5726}" srcOrd="0" destOrd="0" parTransId="{ED0FFFAC-6816-4A5D-83B6-E4AE1B8E02DB}" sibTransId="{D2DF19D9-459D-4233-85C2-9CEF5C04CBE1}"/>
    <dgm:cxn modelId="{F4ECB88C-7600-4ACF-BD94-BDC23C362714}" type="presOf" srcId="{773182DF-245E-41DB-B632-9B26C748AF5B}" destId="{414BA429-BEDF-48C7-A454-49EC4628F885}" srcOrd="0" destOrd="0" presId="urn:microsoft.com/office/officeart/2018/2/layout/IconVerticalSolidList"/>
    <dgm:cxn modelId="{96019A99-C6AD-3943-B3B9-86E27CE8FBC6}" srcId="{773182DF-245E-41DB-B632-9B26C748AF5B}" destId="{8A262580-D960-3A49-B650-1A12D9A58BF2}" srcOrd="3" destOrd="0" parTransId="{9FDE01B0-834A-7A45-A598-84675D0C6604}" sibTransId="{6F0C8531-E4AB-8242-8FE4-3CDE96919C8C}"/>
    <dgm:cxn modelId="{1CB4879D-7F70-44D1-8014-0A789379FC3F}" type="presOf" srcId="{15C05E97-0F3A-6441-9736-EB0DC49A8B85}" destId="{27A507D7-47A1-42BF-93F9-1F650DB3587B}" srcOrd="0" destOrd="0" presId="urn:microsoft.com/office/officeart/2018/2/layout/IconVerticalSolidList"/>
    <dgm:cxn modelId="{642EE8AF-54EE-4C39-A531-643034ED7A59}" type="presOf" srcId="{CBD9E7A6-D620-B343-8BAC-7E057C05F5D7}" destId="{7363859C-7C2E-48E2-9F8B-18B32ED44A14}" srcOrd="0" destOrd="0" presId="urn:microsoft.com/office/officeart/2018/2/layout/IconVerticalSolidList"/>
    <dgm:cxn modelId="{712AC4BA-9D6D-44AE-96F6-F43BBB5E9654}" type="presOf" srcId="{A8D52C4C-6F3A-F346-A8ED-D593C05E973F}" destId="{CC8E67F1-54C0-427B-82DE-2108D4CF4DEA}" srcOrd="0" destOrd="0" presId="urn:microsoft.com/office/officeart/2018/2/layout/IconVerticalSolidList"/>
    <dgm:cxn modelId="{F2842CE9-E972-4734-98D7-92AEFFFEA3C8}" type="presOf" srcId="{8A262580-D960-3A49-B650-1A12D9A58BF2}" destId="{5A96BF7B-AA18-4837-8FDB-7F1EA369A2CF}" srcOrd="0" destOrd="0" presId="urn:microsoft.com/office/officeart/2018/2/layout/IconVerticalSolidList"/>
    <dgm:cxn modelId="{F2B135EE-6E26-F340-B23A-361F34FA6921}" srcId="{773182DF-245E-41DB-B632-9B26C748AF5B}" destId="{A8D52C4C-6F3A-F346-A8ED-D593C05E973F}" srcOrd="5" destOrd="0" parTransId="{E960A2D2-56F6-0642-84C7-B0A1CA9730E6}" sibTransId="{9D716AB9-72D7-0E4D-983B-16C8ABC49415}"/>
    <dgm:cxn modelId="{848FECF1-4857-4050-B7B9-140DD0933CA9}" type="presOf" srcId="{27FAA2A7-F83C-4E3A-B26F-1E5A5E0C5726}" destId="{39B47C35-E716-480D-9A95-63371CE182C1}" srcOrd="0" destOrd="0" presId="urn:microsoft.com/office/officeart/2018/2/layout/IconVerticalSolidList"/>
    <dgm:cxn modelId="{A2C03EB2-11BE-4D43-A41A-05DC84972D4A}" type="presParOf" srcId="{414BA429-BEDF-48C7-A454-49EC4628F885}" destId="{7B01FF80-8FAE-4EA4-856B-121C4C329249}" srcOrd="0" destOrd="0" presId="urn:microsoft.com/office/officeart/2018/2/layout/IconVerticalSolidList"/>
    <dgm:cxn modelId="{1DD4BF51-3BBA-41A1-9209-673380074B82}" type="presParOf" srcId="{7B01FF80-8FAE-4EA4-856B-121C4C329249}" destId="{5AD84E01-D0C5-4CB7-88ED-718350F8FFD0}" srcOrd="0" destOrd="0" presId="urn:microsoft.com/office/officeart/2018/2/layout/IconVerticalSolidList"/>
    <dgm:cxn modelId="{3A7249ED-95A7-4469-9441-2F963907AC80}" type="presParOf" srcId="{7B01FF80-8FAE-4EA4-856B-121C4C329249}" destId="{5E40DF29-E776-44E1-A597-746710A51444}" srcOrd="1" destOrd="0" presId="urn:microsoft.com/office/officeart/2018/2/layout/IconVerticalSolidList"/>
    <dgm:cxn modelId="{223B90DF-42C9-42BE-883E-7AE23A32DF63}" type="presParOf" srcId="{7B01FF80-8FAE-4EA4-856B-121C4C329249}" destId="{11F068EC-1F14-4FC6-922A-DF4D9519A24D}" srcOrd="2" destOrd="0" presId="urn:microsoft.com/office/officeart/2018/2/layout/IconVerticalSolidList"/>
    <dgm:cxn modelId="{ED1F3396-C3F2-4FE1-9DB6-926293F7DEE5}" type="presParOf" srcId="{7B01FF80-8FAE-4EA4-856B-121C4C329249}" destId="{39B47C35-E716-480D-9A95-63371CE182C1}" srcOrd="3" destOrd="0" presId="urn:microsoft.com/office/officeart/2018/2/layout/IconVerticalSolidList"/>
    <dgm:cxn modelId="{E4DFBC81-5437-4EA3-9375-08674A0613AA}" type="presParOf" srcId="{414BA429-BEDF-48C7-A454-49EC4628F885}" destId="{8892BF13-BB48-42C3-95ED-B1A976846023}" srcOrd="1" destOrd="0" presId="urn:microsoft.com/office/officeart/2018/2/layout/IconVerticalSolidList"/>
    <dgm:cxn modelId="{544E2FF5-2FE1-4B40-B7E0-D10125863F74}" type="presParOf" srcId="{414BA429-BEDF-48C7-A454-49EC4628F885}" destId="{D67BFB9C-E19C-409A-B23D-D1CB99EB5AF5}" srcOrd="2" destOrd="0" presId="urn:microsoft.com/office/officeart/2018/2/layout/IconVerticalSolidList"/>
    <dgm:cxn modelId="{1E150AD0-5B96-4F7B-A53D-C6A413FE3DB4}" type="presParOf" srcId="{D67BFB9C-E19C-409A-B23D-D1CB99EB5AF5}" destId="{EE1323EE-0BE2-4410-ACCB-AFC210B7088F}" srcOrd="0" destOrd="0" presId="urn:microsoft.com/office/officeart/2018/2/layout/IconVerticalSolidList"/>
    <dgm:cxn modelId="{DDAAF12B-40EE-4F33-AA85-35228BA3A749}" type="presParOf" srcId="{D67BFB9C-E19C-409A-B23D-D1CB99EB5AF5}" destId="{5A0BC31B-EE1E-477F-8B3B-3902BC249A28}" srcOrd="1" destOrd="0" presId="urn:microsoft.com/office/officeart/2018/2/layout/IconVerticalSolidList"/>
    <dgm:cxn modelId="{451428D3-2948-4F9D-9DBF-1999597C11CE}" type="presParOf" srcId="{D67BFB9C-E19C-409A-B23D-D1CB99EB5AF5}" destId="{A313E436-ED5F-408D-897B-85D5BE1A6BD9}" srcOrd="2" destOrd="0" presId="urn:microsoft.com/office/officeart/2018/2/layout/IconVerticalSolidList"/>
    <dgm:cxn modelId="{0885A512-1D0B-4BE1-AF0C-07E092262558}" type="presParOf" srcId="{D67BFB9C-E19C-409A-B23D-D1CB99EB5AF5}" destId="{EFF09944-3B7A-42E2-96B6-B1C70774C3D0}" srcOrd="3" destOrd="0" presId="urn:microsoft.com/office/officeart/2018/2/layout/IconVerticalSolidList"/>
    <dgm:cxn modelId="{BE1379FD-3C15-422C-B469-C2FD8E9F2873}" type="presParOf" srcId="{414BA429-BEDF-48C7-A454-49EC4628F885}" destId="{820BB999-037C-405A-9877-774C59FE2C53}" srcOrd="3" destOrd="0" presId="urn:microsoft.com/office/officeart/2018/2/layout/IconVerticalSolidList"/>
    <dgm:cxn modelId="{E54E95CF-1840-4C96-A6B8-E6E1FE07F646}" type="presParOf" srcId="{414BA429-BEDF-48C7-A454-49EC4628F885}" destId="{8F10C622-FB2B-479A-8E5B-6052EACB6D90}" srcOrd="4" destOrd="0" presId="urn:microsoft.com/office/officeart/2018/2/layout/IconVerticalSolidList"/>
    <dgm:cxn modelId="{FAE0A2C7-1CB7-414D-B8F6-12171B5D6A6B}" type="presParOf" srcId="{8F10C622-FB2B-479A-8E5B-6052EACB6D90}" destId="{56641D67-7CDF-4C00-A027-1C39862C490F}" srcOrd="0" destOrd="0" presId="urn:microsoft.com/office/officeart/2018/2/layout/IconVerticalSolidList"/>
    <dgm:cxn modelId="{673F0D99-2551-4CCE-9A8A-AFCF6C2135B3}" type="presParOf" srcId="{8F10C622-FB2B-479A-8E5B-6052EACB6D90}" destId="{4914C738-AA01-44D1-91A6-F5288103BFB7}" srcOrd="1" destOrd="0" presId="urn:microsoft.com/office/officeart/2018/2/layout/IconVerticalSolidList"/>
    <dgm:cxn modelId="{CD358C7F-A843-469E-A6E4-E52B5EFD7417}" type="presParOf" srcId="{8F10C622-FB2B-479A-8E5B-6052EACB6D90}" destId="{915F98F0-1932-43C0-8B42-8BE8224FC8AE}" srcOrd="2" destOrd="0" presId="urn:microsoft.com/office/officeart/2018/2/layout/IconVerticalSolidList"/>
    <dgm:cxn modelId="{456F257E-B583-4F5B-98FF-600E976E1CE4}" type="presParOf" srcId="{8F10C622-FB2B-479A-8E5B-6052EACB6D90}" destId="{7363859C-7C2E-48E2-9F8B-18B32ED44A14}" srcOrd="3" destOrd="0" presId="urn:microsoft.com/office/officeart/2018/2/layout/IconVerticalSolidList"/>
    <dgm:cxn modelId="{0689ED66-94CD-4A6D-A7EC-FA4E1F3E54AE}" type="presParOf" srcId="{414BA429-BEDF-48C7-A454-49EC4628F885}" destId="{A51B7C3D-7DDB-4C75-A1BB-6682C7E6A7E7}" srcOrd="5" destOrd="0" presId="urn:microsoft.com/office/officeart/2018/2/layout/IconVerticalSolidList"/>
    <dgm:cxn modelId="{460AB60A-BB43-4D6D-9AFA-3108C0037EB2}" type="presParOf" srcId="{414BA429-BEDF-48C7-A454-49EC4628F885}" destId="{F539DA12-D4BC-4997-BF84-70F015A95256}" srcOrd="6" destOrd="0" presId="urn:microsoft.com/office/officeart/2018/2/layout/IconVerticalSolidList"/>
    <dgm:cxn modelId="{53BD9D06-16F9-459A-B5E2-B51E22E45680}" type="presParOf" srcId="{F539DA12-D4BC-4997-BF84-70F015A95256}" destId="{D10F8E2C-EC5C-4705-ADC3-35EE7EDFA84C}" srcOrd="0" destOrd="0" presId="urn:microsoft.com/office/officeart/2018/2/layout/IconVerticalSolidList"/>
    <dgm:cxn modelId="{C01A21EC-9728-4625-8A15-8485A68AAFEF}" type="presParOf" srcId="{F539DA12-D4BC-4997-BF84-70F015A95256}" destId="{BDBF27DB-02E2-4A14-99F9-B80A897BFECE}" srcOrd="1" destOrd="0" presId="urn:microsoft.com/office/officeart/2018/2/layout/IconVerticalSolidList"/>
    <dgm:cxn modelId="{596B8C75-0A4B-4B19-91B1-489824DA2B35}" type="presParOf" srcId="{F539DA12-D4BC-4997-BF84-70F015A95256}" destId="{A61DBFB6-A6A0-4B73-85B9-66D7C9F8B93B}" srcOrd="2" destOrd="0" presId="urn:microsoft.com/office/officeart/2018/2/layout/IconVerticalSolidList"/>
    <dgm:cxn modelId="{D4F36878-6434-4D90-9E73-F13E410B2FE0}" type="presParOf" srcId="{F539DA12-D4BC-4997-BF84-70F015A95256}" destId="{5A96BF7B-AA18-4837-8FDB-7F1EA369A2CF}" srcOrd="3" destOrd="0" presId="urn:microsoft.com/office/officeart/2018/2/layout/IconVerticalSolidList"/>
    <dgm:cxn modelId="{D5EA5699-6071-43EA-AC1E-0F7EDAE6F5F3}" type="presParOf" srcId="{414BA429-BEDF-48C7-A454-49EC4628F885}" destId="{44CBEA06-762D-40CF-B848-9D2C69264F08}" srcOrd="7" destOrd="0" presId="urn:microsoft.com/office/officeart/2018/2/layout/IconVerticalSolidList"/>
    <dgm:cxn modelId="{BC138C34-259F-43E3-A471-D044627E9C59}" type="presParOf" srcId="{414BA429-BEDF-48C7-A454-49EC4628F885}" destId="{BC66603B-6D9F-4F44-8C23-D66CD86F5D5F}" srcOrd="8" destOrd="0" presId="urn:microsoft.com/office/officeart/2018/2/layout/IconVerticalSolidList"/>
    <dgm:cxn modelId="{F50670B5-EFD6-4659-A707-EDB2DCB2A77D}" type="presParOf" srcId="{BC66603B-6D9F-4F44-8C23-D66CD86F5D5F}" destId="{C71C8106-33A9-4581-8218-6DB0FBAB59B6}" srcOrd="0" destOrd="0" presId="urn:microsoft.com/office/officeart/2018/2/layout/IconVerticalSolidList"/>
    <dgm:cxn modelId="{BA5130B1-C167-40AB-A31D-4BEFCF9AB405}" type="presParOf" srcId="{BC66603B-6D9F-4F44-8C23-D66CD86F5D5F}" destId="{345D8722-AE9F-4A81-A124-990FA5799AFF}" srcOrd="1" destOrd="0" presId="urn:microsoft.com/office/officeart/2018/2/layout/IconVerticalSolidList"/>
    <dgm:cxn modelId="{C0CD6F8F-8054-4DAC-A4A7-06B03FCB7C72}" type="presParOf" srcId="{BC66603B-6D9F-4F44-8C23-D66CD86F5D5F}" destId="{577C4950-E6E7-4640-BF0B-8C6F8A92FB92}" srcOrd="2" destOrd="0" presId="urn:microsoft.com/office/officeart/2018/2/layout/IconVerticalSolidList"/>
    <dgm:cxn modelId="{3EA3373B-7E1F-4BAB-8CFC-8D132287DB5B}" type="presParOf" srcId="{BC66603B-6D9F-4F44-8C23-D66CD86F5D5F}" destId="{27A507D7-47A1-42BF-93F9-1F650DB3587B}" srcOrd="3" destOrd="0" presId="urn:microsoft.com/office/officeart/2018/2/layout/IconVerticalSolidList"/>
    <dgm:cxn modelId="{8A52A98A-730A-43C5-ABE0-34AB809F9A6C}" type="presParOf" srcId="{414BA429-BEDF-48C7-A454-49EC4628F885}" destId="{0A75AE41-528B-436B-B721-D0BEAF4637C5}" srcOrd="9" destOrd="0" presId="urn:microsoft.com/office/officeart/2018/2/layout/IconVerticalSolidList"/>
    <dgm:cxn modelId="{A239904E-C40D-4B73-BC1E-F8EA3BF9FA69}" type="presParOf" srcId="{414BA429-BEDF-48C7-A454-49EC4628F885}" destId="{5FF3EE9E-6F48-4880-BF73-64EDBBD75EE4}" srcOrd="10" destOrd="0" presId="urn:microsoft.com/office/officeart/2018/2/layout/IconVerticalSolidList"/>
    <dgm:cxn modelId="{822B3E13-A209-4AFB-A686-6753D5D461E3}" type="presParOf" srcId="{5FF3EE9E-6F48-4880-BF73-64EDBBD75EE4}" destId="{31C829EE-E505-4590-8C74-0D7260CEDA77}" srcOrd="0" destOrd="0" presId="urn:microsoft.com/office/officeart/2018/2/layout/IconVerticalSolidList"/>
    <dgm:cxn modelId="{20B706BD-CE58-40F4-86DD-D957796C1440}" type="presParOf" srcId="{5FF3EE9E-6F48-4880-BF73-64EDBBD75EE4}" destId="{564BDFBF-5064-4ED5-A5DA-F4B2A35AC53F}" srcOrd="1" destOrd="0" presId="urn:microsoft.com/office/officeart/2018/2/layout/IconVerticalSolidList"/>
    <dgm:cxn modelId="{5AA3E792-B811-49BC-8A8E-8A7703A41C92}" type="presParOf" srcId="{5FF3EE9E-6F48-4880-BF73-64EDBBD75EE4}" destId="{13178B7E-5E3E-4034-834B-D1FF4449D44E}" srcOrd="2" destOrd="0" presId="urn:microsoft.com/office/officeart/2018/2/layout/IconVerticalSolidList"/>
    <dgm:cxn modelId="{B08BF189-6884-40F3-889D-090E464AF522}" type="presParOf" srcId="{5FF3EE9E-6F48-4880-BF73-64EDBBD75EE4}" destId="{CC8E67F1-54C0-427B-82DE-2108D4CF4DEA}" srcOrd="3" destOrd="0" presId="urn:microsoft.com/office/officeart/2018/2/layout/IconVerticalSolidList"/>
    <dgm:cxn modelId="{3D5DE4CB-1CA3-447B-8841-3B8C85CF573B}" type="presParOf" srcId="{414BA429-BEDF-48C7-A454-49EC4628F885}" destId="{AE8B9E44-2352-4F09-96F2-D6587DEC4F69}" srcOrd="11" destOrd="0" presId="urn:microsoft.com/office/officeart/2018/2/layout/IconVerticalSolidList"/>
    <dgm:cxn modelId="{8688D6C4-320B-4C73-8857-82CAEDA792D2}" type="presParOf" srcId="{414BA429-BEDF-48C7-A454-49EC4628F885}" destId="{1BD88591-745A-47E6-970F-5E819C1075CF}" srcOrd="12" destOrd="0" presId="urn:microsoft.com/office/officeart/2018/2/layout/IconVerticalSolidList"/>
    <dgm:cxn modelId="{976B8452-E0B2-4BB9-BFC0-74ABB9DB9693}" type="presParOf" srcId="{1BD88591-745A-47E6-970F-5E819C1075CF}" destId="{75114A39-9775-46EB-896B-7480E5C7D216}" srcOrd="0" destOrd="0" presId="urn:microsoft.com/office/officeart/2018/2/layout/IconVerticalSolidList"/>
    <dgm:cxn modelId="{3D387A60-B13B-4D54-A259-D12C0685C285}" type="presParOf" srcId="{1BD88591-745A-47E6-970F-5E819C1075CF}" destId="{13951569-55DB-483F-81A9-F59284305DEB}" srcOrd="1" destOrd="0" presId="urn:microsoft.com/office/officeart/2018/2/layout/IconVerticalSolidList"/>
    <dgm:cxn modelId="{D16804C5-838E-40B7-9EEA-94BDF509098D}" type="presParOf" srcId="{1BD88591-745A-47E6-970F-5E819C1075CF}" destId="{A1ACF7C3-5F62-4256-97D0-9EA9843C68A7}" srcOrd="2" destOrd="0" presId="urn:microsoft.com/office/officeart/2018/2/layout/IconVerticalSolidList"/>
    <dgm:cxn modelId="{296D7323-E77C-4CC7-B17E-D70C83810ED0}" type="presParOf" srcId="{1BD88591-745A-47E6-970F-5E819C1075CF}" destId="{9FFE47B3-B220-4787-A2C0-F13AB735C8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2C972-F61E-4111-9FAB-92F252CDE1EB}">
      <dsp:nvSpPr>
        <dsp:cNvPr id="0" name=""/>
        <dsp:cNvSpPr/>
      </dsp:nvSpPr>
      <dsp:spPr>
        <a:xfrm>
          <a:off x="4067174" y="383"/>
          <a:ext cx="6100762" cy="149642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PT Sans Caption" panose="020B0603020203020204" pitchFamily="34" charset="77"/>
            </a:rPr>
            <a:t>50 Bedded CCB/Wing  </a:t>
          </a:r>
          <a:endParaRPr lang="en-IN" sz="2400" kern="1200" dirty="0">
            <a:latin typeface="PT Sans Caption" panose="020B0603020203020204" pitchFamily="34" charset="77"/>
          </a:endParaRPr>
        </a:p>
      </dsp:txBody>
      <dsp:txXfrm>
        <a:off x="4067174" y="187436"/>
        <a:ext cx="5539605" cy="1122315"/>
      </dsp:txXfrm>
    </dsp:sp>
    <dsp:sp modelId="{01C64322-1F42-4C6E-B5AC-0298FC5B703A}">
      <dsp:nvSpPr>
        <dsp:cNvPr id="0" name=""/>
        <dsp:cNvSpPr/>
      </dsp:nvSpPr>
      <dsp:spPr>
        <a:xfrm>
          <a:off x="0" y="383"/>
          <a:ext cx="4067174" cy="1496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PT Sans Caption" panose="020B0603020203020204" pitchFamily="34" charset="77"/>
            </a:rPr>
            <a:t>5-20 lakh population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PT Sans Caption" panose="020B0603020203020204" pitchFamily="34" charset="77"/>
            </a:rPr>
            <a:t>(274 districts) </a:t>
          </a:r>
          <a:endParaRPr lang="en-IN" sz="2500" kern="1200" dirty="0">
            <a:latin typeface="PT Sans Caption" panose="020B0603020203020204" pitchFamily="34" charset="77"/>
          </a:endParaRPr>
        </a:p>
      </dsp:txBody>
      <dsp:txXfrm>
        <a:off x="73049" y="73432"/>
        <a:ext cx="3921076" cy="1350322"/>
      </dsp:txXfrm>
    </dsp:sp>
    <dsp:sp modelId="{E28A3205-E4FE-4ABF-A748-5B9B46540C05}">
      <dsp:nvSpPr>
        <dsp:cNvPr id="0" name=""/>
        <dsp:cNvSpPr/>
      </dsp:nvSpPr>
      <dsp:spPr>
        <a:xfrm>
          <a:off x="4067174" y="1646829"/>
          <a:ext cx="6100762" cy="149642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PT Sans Caption" panose="020B0603020203020204" pitchFamily="34" charset="77"/>
            </a:rPr>
            <a:t>Less than 200 =50 bedded CCB</a:t>
          </a:r>
          <a:endParaRPr lang="en-IN" sz="2000" kern="1200" dirty="0">
            <a:latin typeface="PT Sans Caption" panose="020B0603020203020204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PT Sans Caption" panose="020B0603020203020204" pitchFamily="34" charset="77"/>
            </a:rPr>
            <a:t>200-300 =75 Bedded CCB </a:t>
          </a:r>
          <a:endParaRPr lang="en-IN" sz="2000" kern="1200" dirty="0">
            <a:latin typeface="PT Sans Caption" panose="020B0603020203020204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PT Sans Caption" panose="020B0603020203020204" pitchFamily="34" charset="77"/>
            </a:rPr>
            <a:t>More than 300=100 bedded CCB </a:t>
          </a:r>
          <a:endParaRPr lang="en-IN" sz="2000" kern="1200" dirty="0">
            <a:latin typeface="PT Sans Caption" panose="020B0603020203020204" pitchFamily="34" charset="77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 dirty="0"/>
        </a:p>
      </dsp:txBody>
      <dsp:txXfrm>
        <a:off x="4067174" y="1833882"/>
        <a:ext cx="5539605" cy="1122315"/>
      </dsp:txXfrm>
    </dsp:sp>
    <dsp:sp modelId="{02AD0714-ED7A-43DF-8CFC-054A064E8D4D}">
      <dsp:nvSpPr>
        <dsp:cNvPr id="0" name=""/>
        <dsp:cNvSpPr/>
      </dsp:nvSpPr>
      <dsp:spPr>
        <a:xfrm>
          <a:off x="0" y="1646446"/>
          <a:ext cx="4067174" cy="1496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PT Sans Caption" panose="020B0603020203020204" pitchFamily="34" charset="77"/>
            </a:rPr>
            <a:t>More than 20 lakh population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PT Sans Caption" panose="020B0603020203020204" pitchFamily="34" charset="77"/>
            </a:rPr>
            <a:t>(102 districts )</a:t>
          </a:r>
          <a:endParaRPr lang="en-IN" sz="2500" kern="1200" dirty="0">
            <a:latin typeface="PT Sans Caption" panose="020B0603020203020204" pitchFamily="34" charset="77"/>
          </a:endParaRPr>
        </a:p>
      </dsp:txBody>
      <dsp:txXfrm>
        <a:off x="73049" y="1719495"/>
        <a:ext cx="3921076" cy="1350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8FB1F-2AAB-4B66-9ADC-66F64BFE075B}">
      <dsp:nvSpPr>
        <dsp:cNvPr id="0" name=""/>
        <dsp:cNvSpPr/>
      </dsp:nvSpPr>
      <dsp:spPr>
        <a:xfrm>
          <a:off x="4067174" y="0"/>
          <a:ext cx="6100762" cy="126682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PT Sans Caption" panose="020B0603020203020204" pitchFamily="34" charset="77"/>
            </a:rPr>
            <a:t>50 Bedded CCB  </a:t>
          </a:r>
          <a:endParaRPr lang="en-IN" sz="3000" kern="1200" dirty="0">
            <a:latin typeface="PT Sans Caption" panose="020B0603020203020204" pitchFamily="34" charset="77"/>
          </a:endParaRPr>
        </a:p>
      </dsp:txBody>
      <dsp:txXfrm>
        <a:off x="4067174" y="158353"/>
        <a:ext cx="5625703" cy="950119"/>
      </dsp:txXfrm>
    </dsp:sp>
    <dsp:sp modelId="{08AD7134-EF0C-4175-BCCF-F5C9717A25F5}">
      <dsp:nvSpPr>
        <dsp:cNvPr id="0" name=""/>
        <dsp:cNvSpPr/>
      </dsp:nvSpPr>
      <dsp:spPr>
        <a:xfrm>
          <a:off x="191319" y="0"/>
          <a:ext cx="4067174" cy="12668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PT Sans Caption" panose="020B0603020203020204" pitchFamily="34" charset="77"/>
            </a:rPr>
            <a:t>226 districts with Medical college </a:t>
          </a:r>
          <a:endParaRPr lang="en-IN" sz="2600" kern="1200" dirty="0">
            <a:latin typeface="PT Sans Caption" panose="020B0603020203020204" pitchFamily="34" charset="77"/>
          </a:endParaRPr>
        </a:p>
      </dsp:txBody>
      <dsp:txXfrm>
        <a:off x="253160" y="61841"/>
        <a:ext cx="3943492" cy="1143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4E01-D0C5-4CB7-88ED-718350F8FFD0}">
      <dsp:nvSpPr>
        <dsp:cNvPr id="0" name=""/>
        <dsp:cNvSpPr/>
      </dsp:nvSpPr>
      <dsp:spPr>
        <a:xfrm>
          <a:off x="0" y="3178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0DF29-E776-44E1-A597-746710A51444}">
      <dsp:nvSpPr>
        <dsp:cNvPr id="0" name=""/>
        <dsp:cNvSpPr/>
      </dsp:nvSpPr>
      <dsp:spPr>
        <a:xfrm>
          <a:off x="170358" y="129892"/>
          <a:ext cx="310046" cy="309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47C35-E716-480D-9A95-63371CE182C1}">
      <dsp:nvSpPr>
        <dsp:cNvPr id="0" name=""/>
        <dsp:cNvSpPr/>
      </dsp:nvSpPr>
      <dsp:spPr>
        <a:xfrm>
          <a:off x="650764" y="3178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PT Sans Caption" panose="020B0603020203020204" pitchFamily="34" charset="77"/>
            </a:rPr>
            <a:t>MoU to be signed between state and MoHFW</a:t>
          </a:r>
          <a:endParaRPr lang="en-US" sz="1800" kern="1200">
            <a:latin typeface="PT Sans Caption" panose="020B0603020203020204" pitchFamily="34" charset="77"/>
          </a:endParaRPr>
        </a:p>
      </dsp:txBody>
      <dsp:txXfrm>
        <a:off x="650764" y="3178"/>
        <a:ext cx="6112737" cy="651165"/>
      </dsp:txXfrm>
    </dsp:sp>
    <dsp:sp modelId="{EE1323EE-0BE2-4410-ACCB-AFC210B7088F}">
      <dsp:nvSpPr>
        <dsp:cNvPr id="0" name=""/>
        <dsp:cNvSpPr/>
      </dsp:nvSpPr>
      <dsp:spPr>
        <a:xfrm>
          <a:off x="0" y="817135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BC31B-EE1E-477F-8B3B-3902BC249A28}">
      <dsp:nvSpPr>
        <dsp:cNvPr id="0" name=""/>
        <dsp:cNvSpPr/>
      </dsp:nvSpPr>
      <dsp:spPr>
        <a:xfrm>
          <a:off x="170358" y="943848"/>
          <a:ext cx="310046" cy="309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09944-3B7A-42E2-96B6-B1C70774C3D0}">
      <dsp:nvSpPr>
        <dsp:cNvPr id="0" name=""/>
        <dsp:cNvSpPr/>
      </dsp:nvSpPr>
      <dsp:spPr>
        <a:xfrm>
          <a:off x="650764" y="817135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PT Sans Caption" panose="020B0603020203020204" pitchFamily="34" charset="77"/>
            </a:rPr>
            <a:t>Selection of site as per criteria mentioned in the guidelines</a:t>
          </a:r>
        </a:p>
      </dsp:txBody>
      <dsp:txXfrm>
        <a:off x="650764" y="817135"/>
        <a:ext cx="6112737" cy="651165"/>
      </dsp:txXfrm>
    </dsp:sp>
    <dsp:sp modelId="{56641D67-7CDF-4C00-A027-1C39862C490F}">
      <dsp:nvSpPr>
        <dsp:cNvPr id="0" name=""/>
        <dsp:cNvSpPr/>
      </dsp:nvSpPr>
      <dsp:spPr>
        <a:xfrm>
          <a:off x="0" y="1631092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4C738-AA01-44D1-91A6-F5288103BFB7}">
      <dsp:nvSpPr>
        <dsp:cNvPr id="0" name=""/>
        <dsp:cNvSpPr/>
      </dsp:nvSpPr>
      <dsp:spPr>
        <a:xfrm>
          <a:off x="170358" y="1757805"/>
          <a:ext cx="310046" cy="309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3859C-7C2E-48E2-9F8B-18B32ED44A14}">
      <dsp:nvSpPr>
        <dsp:cNvPr id="0" name=""/>
        <dsp:cNvSpPr/>
      </dsp:nvSpPr>
      <dsp:spPr>
        <a:xfrm>
          <a:off x="650764" y="1631092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PT Sans Caption" panose="020B0603020203020204" pitchFamily="34" charset="77"/>
            </a:rPr>
            <a:t>Site survey</a:t>
          </a:r>
        </a:p>
      </dsp:txBody>
      <dsp:txXfrm>
        <a:off x="650764" y="1631092"/>
        <a:ext cx="6112737" cy="651165"/>
      </dsp:txXfrm>
    </dsp:sp>
    <dsp:sp modelId="{D10F8E2C-EC5C-4705-ADC3-35EE7EDFA84C}">
      <dsp:nvSpPr>
        <dsp:cNvPr id="0" name=""/>
        <dsp:cNvSpPr/>
      </dsp:nvSpPr>
      <dsp:spPr>
        <a:xfrm>
          <a:off x="0" y="2445049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F27DB-02E2-4A14-99F9-B80A897BFECE}">
      <dsp:nvSpPr>
        <dsp:cNvPr id="0" name=""/>
        <dsp:cNvSpPr/>
      </dsp:nvSpPr>
      <dsp:spPr>
        <a:xfrm>
          <a:off x="170358" y="2571762"/>
          <a:ext cx="310046" cy="309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6BF7B-AA18-4837-8FDB-7F1EA369A2CF}">
      <dsp:nvSpPr>
        <dsp:cNvPr id="0" name=""/>
        <dsp:cNvSpPr/>
      </dsp:nvSpPr>
      <dsp:spPr>
        <a:xfrm>
          <a:off x="650764" y="2445049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PT Sans Caption" panose="020B0603020203020204" pitchFamily="34" charset="77"/>
            </a:rPr>
            <a:t>Preparation of DPR &amp; Layout plans</a:t>
          </a:r>
        </a:p>
      </dsp:txBody>
      <dsp:txXfrm>
        <a:off x="650764" y="2445049"/>
        <a:ext cx="6112737" cy="651165"/>
      </dsp:txXfrm>
    </dsp:sp>
    <dsp:sp modelId="{C71C8106-33A9-4581-8218-6DB0FBAB59B6}">
      <dsp:nvSpPr>
        <dsp:cNvPr id="0" name=""/>
        <dsp:cNvSpPr/>
      </dsp:nvSpPr>
      <dsp:spPr>
        <a:xfrm>
          <a:off x="0" y="3259006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D8722-AE9F-4A81-A124-990FA5799AFF}">
      <dsp:nvSpPr>
        <dsp:cNvPr id="0" name=""/>
        <dsp:cNvSpPr/>
      </dsp:nvSpPr>
      <dsp:spPr>
        <a:xfrm>
          <a:off x="170358" y="3385719"/>
          <a:ext cx="310046" cy="3097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507D7-47A1-42BF-93F9-1F650DB3587B}">
      <dsp:nvSpPr>
        <dsp:cNvPr id="0" name=""/>
        <dsp:cNvSpPr/>
      </dsp:nvSpPr>
      <dsp:spPr>
        <a:xfrm>
          <a:off x="650764" y="3259006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PT Sans Caption" panose="020B0603020203020204" pitchFamily="34" charset="77"/>
            </a:rPr>
            <a:t>DPR Finalization including preliminary estimated cost as per state process</a:t>
          </a:r>
        </a:p>
      </dsp:txBody>
      <dsp:txXfrm>
        <a:off x="650764" y="3259006"/>
        <a:ext cx="6112737" cy="651165"/>
      </dsp:txXfrm>
    </dsp:sp>
    <dsp:sp modelId="{31C829EE-E505-4590-8C74-0D7260CEDA77}">
      <dsp:nvSpPr>
        <dsp:cNvPr id="0" name=""/>
        <dsp:cNvSpPr/>
      </dsp:nvSpPr>
      <dsp:spPr>
        <a:xfrm>
          <a:off x="0" y="4072962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BDFBF-5064-4ED5-A5DA-F4B2A35AC53F}">
      <dsp:nvSpPr>
        <dsp:cNvPr id="0" name=""/>
        <dsp:cNvSpPr/>
      </dsp:nvSpPr>
      <dsp:spPr>
        <a:xfrm>
          <a:off x="170358" y="4199676"/>
          <a:ext cx="310046" cy="3097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67F1-54C0-427B-82DE-2108D4CF4DEA}">
      <dsp:nvSpPr>
        <dsp:cNvPr id="0" name=""/>
        <dsp:cNvSpPr/>
      </dsp:nvSpPr>
      <dsp:spPr>
        <a:xfrm>
          <a:off x="650764" y="4072962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PT Sans Caption" panose="020B0603020203020204" pitchFamily="34" charset="77"/>
            </a:rPr>
            <a:t>Tender</a:t>
          </a:r>
        </a:p>
      </dsp:txBody>
      <dsp:txXfrm>
        <a:off x="650764" y="4072962"/>
        <a:ext cx="6112737" cy="651165"/>
      </dsp:txXfrm>
    </dsp:sp>
    <dsp:sp modelId="{75114A39-9775-46EB-896B-7480E5C7D216}">
      <dsp:nvSpPr>
        <dsp:cNvPr id="0" name=""/>
        <dsp:cNvSpPr/>
      </dsp:nvSpPr>
      <dsp:spPr>
        <a:xfrm>
          <a:off x="0" y="4886919"/>
          <a:ext cx="6812280" cy="56317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51569-55DB-483F-81A9-F59284305DEB}">
      <dsp:nvSpPr>
        <dsp:cNvPr id="0" name=""/>
        <dsp:cNvSpPr/>
      </dsp:nvSpPr>
      <dsp:spPr>
        <a:xfrm>
          <a:off x="170358" y="5013633"/>
          <a:ext cx="310046" cy="30974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E47B3-B220-4787-A2C0-F13AB735C88F}">
      <dsp:nvSpPr>
        <dsp:cNvPr id="0" name=""/>
        <dsp:cNvSpPr/>
      </dsp:nvSpPr>
      <dsp:spPr>
        <a:xfrm>
          <a:off x="650764" y="4886919"/>
          <a:ext cx="6112737" cy="65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5" tIns="68915" rIns="68915" bIns="689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PT Sans Caption" panose="020B0603020203020204" pitchFamily="34" charset="77"/>
            </a:rPr>
            <a:t>Initiation of work</a:t>
          </a:r>
        </a:p>
      </dsp:txBody>
      <dsp:txXfrm>
        <a:off x="650764" y="4886919"/>
        <a:ext cx="6112737" cy="651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DF7F-C591-834D-A2A4-2A67F11F6C3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F1A9-4694-224A-B58B-044749D1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970C-21A1-A06C-ADDA-8BAFD7274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9139D-B724-0F62-C427-086A41236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5243-D03D-2DB4-8663-39079749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27805-A2FC-C257-8BD3-C21D96FE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80E5-4BC3-0242-A324-895E8654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4651-4D02-ABD2-16A3-6AAFEA69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2C3BB-572E-96C6-408D-487B18828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091B-1FE2-E902-705C-10DCD630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4A50-FEB0-FAE2-5F5C-2D745AC4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CE73-2996-E683-6615-FABA588A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8EDAB-0006-3A5C-4024-F802AF523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D97FB-C852-2441-5689-A1C8B0AA5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F6C2-E924-617E-9C38-DC86D014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AEAC-23B4-90ED-94C9-798BC2BE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67A1-50D1-E6F7-F52B-488C5C28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4DF2-2C3B-A272-963B-12E33D77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8276-675A-7953-3528-E98271AA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2A066-FB8E-89FD-0DCA-34A05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70BC-392F-9A05-14F9-9EC08F88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523BD-CDEC-AB86-BB96-38C24FC9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03F5-63E7-409F-9383-B14E2F62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26973-BDB3-FE0A-84D9-D7124559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D890-56FB-2257-BD0B-C6DB0EF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A247-6EAD-EDEA-735A-6BA7EDE5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EBB2-AA57-09FF-EE66-9D9F6B9A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9855-4211-C633-4967-7983D843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D7E3-58C2-7E6F-21B1-780DA5DE8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5A1F4-4C2D-5CAA-5C1E-EFB18158D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A29-83CB-7F8F-E2C3-9563102B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0BED1-CD11-7212-6987-4AB4C36A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C5605-C9D5-38B9-E6BD-A2CDD4A1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73BB-9570-FA90-2C2F-4EA4307C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DED2A-03A5-8678-E205-341D06CFD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93CC7-DB44-3F44-3E29-5A7D4E4D8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A48A3-8393-116A-1CAA-8FF4B5480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C6F1D-CB99-C322-549A-A3FDA2470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82ABD-545C-8288-5B06-813305DF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9CCD4-A930-CD0F-9799-718E60C2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E6ED0-D074-0AEE-BEE8-AEB1CD38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742A-0089-CC26-97D9-D4E3BF5C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8FCB1-C689-DFA9-448A-9B07FA64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DC31A-712A-D8AD-C4AD-B5B39611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01D69-96AA-D41C-561E-F66D9FE3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3FAAB-F04B-F145-852F-DCE417BD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6C814-EDE7-BD7F-DA88-AFCAF148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DC998-3090-14F9-2DBE-87C557D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C457-CE51-2F5F-AD83-418D4AFB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0D9B-7E3F-D142-9927-E17074EF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EE12A-ED3D-A224-7BFB-44553A7B0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CCEC3-5231-BC79-6FA1-BDC8655F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7ED6A-3E2F-C148-B7D7-96C6E3E3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FB00E-E9A3-8FCE-7CDC-3F764ECB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A79F-30DF-CC90-47D1-A9892D22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990ED-B352-B15E-4E81-921BA303B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4269B-E044-2E5F-C5FE-3925FCAF5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C11FA-D0A3-1A52-1B27-E3E725EA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F922A-C4AC-C9DE-C35B-A6A7D0DC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5E657-AD94-219B-EF6D-4D2F8C73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DC5BD-A326-C564-6CA1-56D8F2ED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6439A-CBEF-6E4A-7C53-5FB86628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2F87B-C2BC-6A88-825F-A4FE9548B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6667-384C-EB4D-A059-333D5255ACA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1E4C-0F0A-C17F-9089-82E61257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C94EE-6F68-087A-D696-5694F9F54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D0D5-9726-5C4D-B132-ADADA112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D147-4E38-D846-8A4D-16B29F2CF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89" y="405575"/>
            <a:ext cx="10535345" cy="1310683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PT Sans Caption" panose="020B0603020203020204" pitchFamily="34" charset="77"/>
              </a:rPr>
              <a:t>Assuring Critical Care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CF2EB-55B9-2340-BE6A-D9D9EC36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7190" y="2457416"/>
            <a:ext cx="2893382" cy="118535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Critical Care Block</a:t>
            </a:r>
          </a:p>
        </p:txBody>
      </p:sp>
      <p:pic>
        <p:nvPicPr>
          <p:cNvPr id="5" name="Picture 4" descr="100 Critical Care Bed">
            <a:extLst>
              <a:ext uri="{FF2B5EF4-FFF2-40B4-BE49-F238E27FC236}">
                <a16:creationId xmlns:a16="http://schemas.microsoft.com/office/drawing/2014/main" id="{D103C85D-33BE-944F-8020-5ED9DF0AD3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620687" y="1582961"/>
            <a:ext cx="11097348" cy="46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9349-C8BB-453A-A64B-019FF646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6C6F-C85C-48B5-938B-AB0CA961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Bedded CCB – </a:t>
            </a:r>
            <a:r>
              <a:rPr lang="en-US" dirty="0">
                <a:hlinkClick r:id="rId2" action="ppaction://hlinksldjump"/>
              </a:rPr>
              <a:t>ground floor</a:t>
            </a:r>
            <a:endParaRPr lang="en-US" dirty="0"/>
          </a:p>
          <a:p>
            <a:r>
              <a:rPr lang="en-US" dirty="0"/>
              <a:t>50 Bedded CCB – </a:t>
            </a:r>
            <a:r>
              <a:rPr lang="en-US" dirty="0">
                <a:hlinkClick r:id="rId3" action="ppaction://hlinksldjump"/>
              </a:rPr>
              <a:t>first floor</a:t>
            </a:r>
            <a:endParaRPr lang="en-US" dirty="0"/>
          </a:p>
          <a:p>
            <a:r>
              <a:rPr lang="en-US" dirty="0"/>
              <a:t>50 Bedded CCB – </a:t>
            </a:r>
            <a:r>
              <a:rPr lang="en-US" dirty="0">
                <a:hlinkClick r:id="rId4" action="ppaction://hlinksldjump"/>
              </a:rPr>
              <a:t>second floor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3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536EC-908E-06E7-8208-AF71C47A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3" y="263445"/>
            <a:ext cx="12196573" cy="6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B92C4-B2C1-06F5-A68A-B902F17B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1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107383-A416-EAD4-7E1A-DE33CEAD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4ED94102-B101-5040-9B90-FE757C357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6" r="16196" b="-1"/>
          <a:stretch/>
        </p:blipFill>
        <p:spPr>
          <a:xfrm>
            <a:off x="73152" y="157863"/>
            <a:ext cx="5864352" cy="5395189"/>
          </a:xfrm>
          <a:prstGeom prst="rect">
            <a:avLst/>
          </a:prstGeom>
        </p:spPr>
      </p:pic>
      <p:pic>
        <p:nvPicPr>
          <p:cNvPr id="5" name="Picture 4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E700B9A6-E934-D349-8ECE-C4539144C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" r="17698" b="-1"/>
          <a:stretch/>
        </p:blipFill>
        <p:spPr>
          <a:xfrm>
            <a:off x="6096000" y="157863"/>
            <a:ext cx="6024987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498C-0D2C-4730-C9D9-CC02A72C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280064"/>
            <a:ext cx="1080398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PT Sans Caption" panose="020B0603020203020204" pitchFamily="34" charset="77"/>
              </a:rPr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4255-53D0-B55F-F450-39919AA3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1468784"/>
            <a:ext cx="11176000" cy="474464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PT Sans Caption" panose="020B0603020203020204" pitchFamily="34" charset="77"/>
              </a:rPr>
              <a:t>Every district in the country have also been sanctioned Critical Care Blocks (CCB) under PM-ABHIM. 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PT Sans Caption" panose="020B0603020203020204" pitchFamily="34" charset="77"/>
              </a:rPr>
              <a:t>CCB : An integral part of the existing District Hospital (DH) or Medical College</a:t>
            </a:r>
            <a:endParaRPr lang="en-IN" dirty="0">
              <a:latin typeface="PT Sans Caption" panose="020B0603020203020204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PT Sans Caption" panose="020B0603020203020204" pitchFamily="34" charset="77"/>
              </a:rPr>
              <a:t>Separate entry and exit must be ensured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PT Sans Caption" panose="020B0603020203020204" pitchFamily="34" charset="77"/>
              </a:rPr>
              <a:t>In normal situations the hospital will utilize this wing for managing all types of critical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560D0F6B-146E-41B5-AD9B-FFCF09903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r="6458" b="2"/>
          <a:stretch/>
        </p:blipFill>
        <p:spPr>
          <a:xfrm>
            <a:off x="285750" y="64580"/>
            <a:ext cx="11906250" cy="6753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34CD9-F8B5-435E-8C88-177AA93C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baseline="0" dirty="0">
                <a:solidFill>
                  <a:srgbClr val="000000"/>
                </a:solidFill>
                <a:latin typeface="PT Sans Caption" panose="020B0603020203020204" pitchFamily="34" charset="77"/>
              </a:rPr>
              <a:t>602 Districts across all states/ UTs</a:t>
            </a:r>
            <a:br>
              <a:rPr lang="en-US" sz="4000" b="0" i="0" u="none" strike="noStrike" baseline="0" dirty="0">
                <a:solidFill>
                  <a:srgbClr val="000000"/>
                </a:solidFill>
                <a:latin typeface="PT Sans Caption" panose="020B0603020203020204" pitchFamily="34" charset="77"/>
              </a:rPr>
            </a:br>
            <a:endParaRPr lang="en-IN" dirty="0">
              <a:latin typeface="PT Sans Caption" panose="020B0603020203020204" pitchFamily="34" charset="7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3E99A2-E156-47D4-9B3B-C9EE8C89F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044049"/>
              </p:ext>
            </p:extLst>
          </p:nvPr>
        </p:nvGraphicFramePr>
        <p:xfrm>
          <a:off x="1012031" y="1368933"/>
          <a:ext cx="10167937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8808BAD-420A-4B75-B50C-6D6B12FF0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939607"/>
              </p:ext>
            </p:extLst>
          </p:nvPr>
        </p:nvGraphicFramePr>
        <p:xfrm>
          <a:off x="838200" y="4725924"/>
          <a:ext cx="10167937" cy="126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6617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F19D-E673-8EDB-0EA0-B7913E51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523613"/>
            <a:ext cx="11141612" cy="11887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ans Caption" panose="020B0603020203020204" pitchFamily="34" charset="77"/>
              </a:rPr>
              <a:t>Statewise breakup of physical deliverable </a:t>
            </a:r>
            <a:endParaRPr lang="en-IN" dirty="0">
              <a:latin typeface="PT Sans Caption" panose="020B0603020203020204" pitchFamily="34" charset="77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E2A5B65-9A29-33B2-6CB3-E8422D4BC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658519"/>
              </p:ext>
            </p:extLst>
          </p:nvPr>
        </p:nvGraphicFramePr>
        <p:xfrm>
          <a:off x="633046" y="1902747"/>
          <a:ext cx="10731640" cy="389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820">
                  <a:extLst>
                    <a:ext uri="{9D8B030D-6E8A-4147-A177-3AD203B41FA5}">
                      <a16:colId xmlns:a16="http://schemas.microsoft.com/office/drawing/2014/main" val="3013394770"/>
                    </a:ext>
                  </a:extLst>
                </a:gridCol>
                <a:gridCol w="5365820">
                  <a:extLst>
                    <a:ext uri="{9D8B030D-6E8A-4147-A177-3AD203B41FA5}">
                      <a16:colId xmlns:a16="http://schemas.microsoft.com/office/drawing/2014/main" val="3053373828"/>
                    </a:ext>
                  </a:extLst>
                </a:gridCol>
              </a:tblGrid>
              <a:tr h="582929">
                <a:tc>
                  <a:txBody>
                    <a:bodyPr/>
                    <a:lstStyle/>
                    <a:p>
                      <a:r>
                        <a:rPr lang="en-US" dirty="0">
                          <a:latin typeface="PT Sans Caption" panose="020B0603020203020204" pitchFamily="34" charset="77"/>
                        </a:rPr>
                        <a:t>State 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T Sans Caption" panose="020B0603020203020204" pitchFamily="34" charset="77"/>
                        </a:rPr>
                        <a:t>2021-22 to 2025-26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04969"/>
                  </a:ext>
                </a:extLst>
              </a:tr>
              <a:tr h="505171">
                <a:tc>
                  <a:txBody>
                    <a:bodyPr/>
                    <a:lstStyle/>
                    <a:p>
                      <a:r>
                        <a:rPr lang="en-US" dirty="0">
                          <a:latin typeface="PT Sans Caption" panose="020B0603020203020204" pitchFamily="34" charset="77"/>
                        </a:rPr>
                        <a:t>Karnataka 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PT Sans Caption" panose="020B0603020203020204" pitchFamily="34" charset="77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78792"/>
                  </a:ext>
                </a:extLst>
              </a:tr>
              <a:tr h="505171">
                <a:tc>
                  <a:txBody>
                    <a:bodyPr/>
                    <a:lstStyle/>
                    <a:p>
                      <a:r>
                        <a:rPr lang="en-US" dirty="0">
                          <a:latin typeface="PT Sans Caption" panose="020B0603020203020204" pitchFamily="34" charset="77"/>
                        </a:rPr>
                        <a:t>Andaman &amp; Nicobar Islands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T Sans Caption" panose="020B0603020203020204" pitchFamily="34" charset="77"/>
                        </a:rPr>
                        <a:t>1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59751"/>
                  </a:ext>
                </a:extLst>
              </a:tr>
              <a:tr h="505171">
                <a:tc>
                  <a:txBody>
                    <a:bodyPr/>
                    <a:lstStyle/>
                    <a:p>
                      <a:r>
                        <a:rPr lang="en-US" dirty="0">
                          <a:latin typeface="PT Sans Caption" panose="020B0603020203020204" pitchFamily="34" charset="77"/>
                        </a:rPr>
                        <a:t>Maharashtra 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T Sans Caption" panose="020B0603020203020204" pitchFamily="34" charset="77"/>
                        </a:rPr>
                        <a:t>36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56539"/>
                  </a:ext>
                </a:extLst>
              </a:tr>
              <a:tr h="646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T Sans Caption" panose="020B0603020203020204" pitchFamily="34" charset="77"/>
                        </a:rPr>
                        <a:t>Puducherry 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  <a:p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T Sans Caption" panose="020B0603020203020204" pitchFamily="34" charset="77"/>
                        </a:rPr>
                        <a:t>3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648634"/>
                  </a:ext>
                </a:extLst>
              </a:tr>
              <a:tr h="646538">
                <a:tc>
                  <a:txBody>
                    <a:bodyPr/>
                    <a:lstStyle/>
                    <a:p>
                      <a:r>
                        <a:rPr lang="en-IN" dirty="0">
                          <a:latin typeface="PT Sans Caption" panose="020B0603020203020204" pitchFamily="34" charset="77"/>
                        </a:rPr>
                        <a:t>Tamil Nadu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T Sans Caption" panose="020B0603020203020204" pitchFamily="34" charset="77"/>
                        </a:rPr>
                        <a:t>37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229671"/>
                  </a:ext>
                </a:extLst>
              </a:tr>
              <a:tr h="505171">
                <a:tc>
                  <a:txBody>
                    <a:bodyPr/>
                    <a:lstStyle/>
                    <a:p>
                      <a:r>
                        <a:rPr lang="en-US" dirty="0">
                          <a:latin typeface="PT Sans Caption" panose="020B0603020203020204" pitchFamily="34" charset="77"/>
                        </a:rPr>
                        <a:t>Kerala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T Sans Caption" panose="020B0603020203020204" pitchFamily="34" charset="77"/>
                        </a:rPr>
                        <a:t>14</a:t>
                      </a:r>
                      <a:endParaRPr lang="en-IN" dirty="0">
                        <a:latin typeface="PT Sans Caption" panose="020B0603020203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4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75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7AE9-7596-CC4B-B8DB-D47160BB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ans Caption" panose="020B0603020203020204" pitchFamily="34" charset="77"/>
              </a:rPr>
              <a:t>Considerations</a:t>
            </a:r>
          </a:p>
        </p:txBody>
      </p:sp>
      <p:pic>
        <p:nvPicPr>
          <p:cNvPr id="5" name="Picture 4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87BDAF7B-7599-254C-8129-9DCB554A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8" b="2"/>
          <a:stretch/>
        </p:blipFill>
        <p:spPr>
          <a:xfrm>
            <a:off x="813302" y="1824881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C6F0-969F-064C-B3E7-C6053BC3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421" y="1824881"/>
            <a:ext cx="4871545" cy="3831336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PT Sans Caption" panose="020B0603020203020204" pitchFamily="34" charset="77"/>
              </a:rPr>
              <a:t>Location</a:t>
            </a:r>
            <a:r>
              <a:rPr lang="en-US" sz="2000" dirty="0">
                <a:latin typeface="PT Sans Caption" panose="020B0603020203020204" pitchFamily="34" charset="77"/>
              </a:rPr>
              <a:t>: to be part of existing DH/MC. Provision of isolation during outbreak.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PT Sans Caption" panose="020B0603020203020204" pitchFamily="34" charset="77"/>
              </a:rPr>
              <a:t>Area Covered</a:t>
            </a:r>
            <a:r>
              <a:rPr lang="en-US" sz="2000" dirty="0">
                <a:latin typeface="PT Sans Caption" panose="020B0603020203020204" pitchFamily="34" charset="77"/>
              </a:rPr>
              <a:t>: 85 sq. m. per bed (as per IPHS).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PT Sans Caption" panose="020B0603020203020204" pitchFamily="34" charset="77"/>
              </a:rPr>
              <a:t>Layout</a:t>
            </a:r>
            <a:r>
              <a:rPr lang="en-US" sz="2000" dirty="0">
                <a:latin typeface="PT Sans Caption" panose="020B0603020203020204" pitchFamily="34" charset="77"/>
              </a:rPr>
              <a:t>: Layout plans prepared depicting suggestive flow of services.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PT Sans Caption" panose="020B0603020203020204" pitchFamily="34" charset="77"/>
              </a:rPr>
              <a:t>Design Principles: </a:t>
            </a:r>
            <a:r>
              <a:rPr lang="en-US" sz="2000" dirty="0">
                <a:latin typeface="PT Sans Caption" panose="020B0603020203020204" pitchFamily="34" charset="77"/>
              </a:rPr>
              <a:t>As per IPHS, NBC norms and state by-laws.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PT Sans Caption" panose="020B0603020203020204" pitchFamily="34" charset="77"/>
              </a:rPr>
              <a:t>Human Resource Support: </a:t>
            </a:r>
            <a:r>
              <a:rPr lang="en-US" sz="2000" dirty="0">
                <a:latin typeface="PT Sans Caption" panose="020B0603020203020204" pitchFamily="34" charset="77"/>
              </a:rPr>
              <a:t>up to 2025-26. HR norms defined as per IPHS.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EB1A6-2609-B446-8057-8C0721C43E37}"/>
              </a:ext>
            </a:extLst>
          </p:cNvPr>
          <p:cNvSpPr txBox="1"/>
          <p:nvPr/>
        </p:nvSpPr>
        <p:spPr>
          <a:xfrm>
            <a:off x="1941927" y="5663029"/>
            <a:ext cx="375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50 bedded Critical Care Block (Prospective Plan)</a:t>
            </a:r>
          </a:p>
        </p:txBody>
      </p:sp>
    </p:spTree>
    <p:extLst>
      <p:ext uri="{BB962C8B-B14F-4D97-AF65-F5344CB8AC3E}">
        <p14:creationId xmlns:p14="http://schemas.microsoft.com/office/powerpoint/2010/main" val="355068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33AD-EEFC-4F1E-9C0A-9ADBCA01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PT Sans Caption" panose="020B0603020203020204" pitchFamily="34" charset="77"/>
              </a:rPr>
              <a:t>Components of CCB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A74735B-45D8-4B60-872D-AE5B9DD70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941" y="1484503"/>
            <a:ext cx="11154118" cy="50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2ED5-8A20-4C4D-BB99-F153E20B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2575" y="334727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PT Sans Caption" panose="020B0603020203020204" pitchFamily="34" charset="77"/>
              </a:rPr>
              <a:t>HR Norms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2851A3-7AC3-D548-9E55-3B842EF53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21193"/>
              </p:ext>
            </p:extLst>
          </p:nvPr>
        </p:nvGraphicFramePr>
        <p:xfrm>
          <a:off x="385571" y="1384664"/>
          <a:ext cx="11420857" cy="459453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02373">
                  <a:extLst>
                    <a:ext uri="{9D8B030D-6E8A-4147-A177-3AD203B41FA5}">
                      <a16:colId xmlns:a16="http://schemas.microsoft.com/office/drawing/2014/main" val="2417415058"/>
                    </a:ext>
                  </a:extLst>
                </a:gridCol>
                <a:gridCol w="9018484">
                  <a:extLst>
                    <a:ext uri="{9D8B030D-6E8A-4147-A177-3AD203B41FA5}">
                      <a16:colId xmlns:a16="http://schemas.microsoft.com/office/drawing/2014/main" val="3378683792"/>
                    </a:ext>
                  </a:extLst>
                </a:gridCol>
              </a:tblGrid>
              <a:tr h="14604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N" sz="2800" b="1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  HR Norms</a:t>
                      </a:r>
                      <a:endParaRPr lang="en-IN" sz="2800" b="1" cap="none" spc="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09269" marR="159863" marT="31219" marB="234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Specialists - </a:t>
                      </a:r>
                      <a:r>
                        <a:rPr lang="en-IN" sz="2000" b="0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round the clock for OT, ICU, Emergency, delivery unit and other areas as per IPHS.</a:t>
                      </a:r>
                      <a:endParaRPr lang="en-IN" sz="2000" b="0" cap="none" spc="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09269" marR="159863" marT="31219" marB="234150" anchor="b"/>
                </a:tc>
                <a:extLst>
                  <a:ext uri="{0D108BD9-81ED-4DB2-BD59-A6C34878D82A}">
                    <a16:rowId xmlns:a16="http://schemas.microsoft.com/office/drawing/2014/main" val="2169938662"/>
                  </a:ext>
                </a:extLst>
              </a:tr>
              <a:tr h="1187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GDMO</a:t>
                      </a:r>
                      <a:r>
                        <a:rPr lang="en-IN" sz="2000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 - 1 for 10 beds - critical care area and 1 for 20 beds non critical area</a:t>
                      </a:r>
                      <a:endParaRPr lang="en-IN" sz="2000" cap="none" spc="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09269" marR="159863" marT="31219" marB="234150"/>
                </a:tc>
                <a:extLst>
                  <a:ext uri="{0D108BD9-81ED-4DB2-BD59-A6C34878D82A}">
                    <a16:rowId xmlns:a16="http://schemas.microsoft.com/office/drawing/2014/main" val="3173941783"/>
                  </a:ext>
                </a:extLst>
              </a:tr>
              <a:tr h="1187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Nurses</a:t>
                      </a:r>
                      <a:r>
                        <a:rPr lang="en-IN" sz="2000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 - 1:1 ICU; 1:2 Step Down Unit; 1:6 wards and other areas; OT - 2 per OT per shift; 1 nurse round the clock for delivery unit</a:t>
                      </a:r>
                      <a:endParaRPr lang="en-IN" sz="2000" cap="none" spc="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09269" marR="159863" marT="31219" marB="234150"/>
                </a:tc>
                <a:extLst>
                  <a:ext uri="{0D108BD9-81ED-4DB2-BD59-A6C34878D82A}">
                    <a16:rowId xmlns:a16="http://schemas.microsoft.com/office/drawing/2014/main" val="3456398080"/>
                  </a:ext>
                </a:extLst>
              </a:tr>
              <a:tr h="759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Support staff- </a:t>
                      </a:r>
                      <a:r>
                        <a:rPr lang="en-IN" sz="2000" cap="none" spc="0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as per IPHS/GoI guidelines</a:t>
                      </a:r>
                      <a:endParaRPr lang="en-IN" sz="2000" cap="none" spc="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09269" marR="159863" marT="31219" marB="234150"/>
                </a:tc>
                <a:extLst>
                  <a:ext uri="{0D108BD9-81ED-4DB2-BD59-A6C34878D82A}">
                    <a16:rowId xmlns:a16="http://schemas.microsoft.com/office/drawing/2014/main" val="208804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1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7AE9-7596-CC4B-B8DB-D47160BB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" y="957447"/>
            <a:ext cx="3835250" cy="4943105"/>
          </a:xfrm>
        </p:spPr>
        <p:txBody>
          <a:bodyPr anchor="ctr">
            <a:normAutofit/>
          </a:bodyPr>
          <a:lstStyle/>
          <a:p>
            <a:r>
              <a:rPr lang="en-US" sz="3400" dirty="0">
                <a:latin typeface="PT Sans Caption" panose="020B0603020203020204" pitchFamily="34" charset="77"/>
              </a:rPr>
              <a:t>Implementation Mechanism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C2A0DE-D4EE-40EF-92F0-BAACDF77C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55852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18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2512-D1D9-A541-A7F5-2E350473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PT Sans Caption" panose="020B0603020203020204" pitchFamily="34" charset="77"/>
              </a:rPr>
              <a:t>Cost</a:t>
            </a:r>
          </a:p>
        </p:txBody>
      </p:sp>
      <p:graphicFrame>
        <p:nvGraphicFramePr>
          <p:cNvPr id="37" name="Content Placeholder 36">
            <a:extLst>
              <a:ext uri="{FF2B5EF4-FFF2-40B4-BE49-F238E27FC236}">
                <a16:creationId xmlns:a16="http://schemas.microsoft.com/office/drawing/2014/main" id="{6304AAEC-9B5D-5A40-93B2-C55CF1AAB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012956"/>
              </p:ext>
            </p:extLst>
          </p:nvPr>
        </p:nvGraphicFramePr>
        <p:xfrm>
          <a:off x="1136074" y="1411558"/>
          <a:ext cx="10214678" cy="37189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28122">
                  <a:extLst>
                    <a:ext uri="{9D8B030D-6E8A-4147-A177-3AD203B41FA5}">
                      <a16:colId xmlns:a16="http://schemas.microsoft.com/office/drawing/2014/main" val="624557733"/>
                    </a:ext>
                  </a:extLst>
                </a:gridCol>
                <a:gridCol w="2405919">
                  <a:extLst>
                    <a:ext uri="{9D8B030D-6E8A-4147-A177-3AD203B41FA5}">
                      <a16:colId xmlns:a16="http://schemas.microsoft.com/office/drawing/2014/main" val="256645630"/>
                    </a:ext>
                  </a:extLst>
                </a:gridCol>
                <a:gridCol w="2237868">
                  <a:extLst>
                    <a:ext uri="{9D8B030D-6E8A-4147-A177-3AD203B41FA5}">
                      <a16:colId xmlns:a16="http://schemas.microsoft.com/office/drawing/2014/main" val="266108259"/>
                    </a:ext>
                  </a:extLst>
                </a:gridCol>
                <a:gridCol w="3042769">
                  <a:extLst>
                    <a:ext uri="{9D8B030D-6E8A-4147-A177-3AD203B41FA5}">
                      <a16:colId xmlns:a16="http://schemas.microsoft.com/office/drawing/2014/main" val="2739968179"/>
                    </a:ext>
                  </a:extLst>
                </a:gridCol>
              </a:tblGrid>
              <a:tr h="50934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u="none" strike="noStrike" dirty="0">
                          <a:solidFill>
                            <a:schemeClr val="bg1"/>
                          </a:solidFill>
                          <a:effectLst/>
                          <a:latin typeface="PT Sans Caption" panose="020B0603020203020204" pitchFamily="34" charset="77"/>
                        </a:rPr>
                        <a:t>Type of critical care units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strike="noStrike" dirty="0">
                          <a:solidFill>
                            <a:schemeClr val="bg1"/>
                          </a:solidFill>
                          <a:effectLst/>
                          <a:latin typeface="PT Sans Caption" panose="020B0603020203020204" pitchFamily="34" charset="77"/>
                        </a:rPr>
                        <a:t>100 bedded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400" b="1" u="none" strike="noStrike" kern="1200" dirty="0">
                        <a:solidFill>
                          <a:schemeClr val="bg1"/>
                        </a:solidFill>
                        <a:effectLst/>
                        <a:latin typeface="PT Sans Caption" panose="020B0603020203020204" pitchFamily="34" charset="77"/>
                        <a:ea typeface="+mn-ea"/>
                        <a:cs typeface="+mn-cs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strike="noStrike" dirty="0">
                          <a:solidFill>
                            <a:schemeClr val="bg1"/>
                          </a:solidFill>
                          <a:effectLst/>
                          <a:latin typeface="PT Sans Caption" panose="020B0603020203020204" pitchFamily="34" charset="77"/>
                        </a:rPr>
                        <a:t>50 bedded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400" b="1" u="none" strike="noStrike" kern="1200" dirty="0">
                        <a:solidFill>
                          <a:schemeClr val="bg1"/>
                        </a:solidFill>
                        <a:effectLst/>
                        <a:latin typeface="PT Sans Caption" panose="020B0603020203020204" pitchFamily="34" charset="77"/>
                        <a:ea typeface="+mn-ea"/>
                        <a:cs typeface="+mn-cs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strike="noStrike" dirty="0">
                          <a:solidFill>
                            <a:schemeClr val="bg1"/>
                          </a:solidFill>
                          <a:effectLst/>
                          <a:latin typeface="PT Sans Caption" panose="020B0603020203020204" pitchFamily="34" charset="77"/>
                        </a:rPr>
                        <a:t>50 bedded in Medical Colleges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</a:txBody>
                  <a:tcPr marL="110441" marR="110441" marT="15339" marB="0"/>
                </a:tc>
                <a:extLst>
                  <a:ext uri="{0D108BD9-81ED-4DB2-BD59-A6C34878D82A}">
                    <a16:rowId xmlns:a16="http://schemas.microsoft.com/office/drawing/2014/main" val="4106398087"/>
                  </a:ext>
                </a:extLst>
              </a:tr>
              <a:tr h="5093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Capital Cost (in Rs.)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44.50 Cr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400" b="1" u="none" strike="noStrike" kern="120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+mn-ea"/>
                        <a:cs typeface="+mn-cs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23.75 Cr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400" b="1" u="none" strike="noStrike" kern="120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+mn-ea"/>
                        <a:cs typeface="+mn-cs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23.75 Cr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</a:txBody>
                  <a:tcPr marL="110441" marR="110441" marT="15339" marB="0"/>
                </a:tc>
                <a:extLst>
                  <a:ext uri="{0D108BD9-81ED-4DB2-BD59-A6C34878D82A}">
                    <a16:rowId xmlns:a16="http://schemas.microsoft.com/office/drawing/2014/main" val="1925303858"/>
                  </a:ext>
                </a:extLst>
              </a:tr>
              <a:tr h="5093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strike="noStrike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Recurring Cost (in Rs.)</a:t>
                      </a:r>
                      <a:endParaRPr lang="en-IN" sz="2400" b="0" i="0" u="none" strike="noStrike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7.912 Cr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400" b="1" u="none" strike="noStrike" kern="1200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  <a:ea typeface="+mn-ea"/>
                        <a:cs typeface="+mn-cs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4.592 Cr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PT Sans Caption" panose="020B0603020203020204" pitchFamily="34" charset="77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 Caption" panose="020B0603020203020204" pitchFamily="34" charset="77"/>
                        </a:rPr>
                        <a:t>-</a:t>
                      </a:r>
                    </a:p>
                  </a:txBody>
                  <a:tcPr marL="110441" marR="110441" marT="15339" marB="0"/>
                </a:tc>
                <a:extLst>
                  <a:ext uri="{0D108BD9-81ED-4DB2-BD59-A6C34878D82A}">
                    <a16:rowId xmlns:a16="http://schemas.microsoft.com/office/drawing/2014/main" val="3490079274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1" marR="110441" marT="153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441" marR="110441" marT="15339" marB="0"/>
                </a:tc>
                <a:extLst>
                  <a:ext uri="{0D108BD9-81ED-4DB2-BD59-A6C34878D82A}">
                    <a16:rowId xmlns:a16="http://schemas.microsoft.com/office/drawing/2014/main" val="397483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7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413</Words>
  <Application>Microsoft Macintosh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PT Sans Caption</vt:lpstr>
      <vt:lpstr>Office Theme</vt:lpstr>
      <vt:lpstr>Assuring Critical Care Services</vt:lpstr>
      <vt:lpstr>Background </vt:lpstr>
      <vt:lpstr>602 Districts across all states/ UTs </vt:lpstr>
      <vt:lpstr>Statewise breakup of physical deliverable </vt:lpstr>
      <vt:lpstr>Considerations</vt:lpstr>
      <vt:lpstr>Components of CCB</vt:lpstr>
      <vt:lpstr>HR Norms</vt:lpstr>
      <vt:lpstr>Implementation Mechanism</vt:lpstr>
      <vt:lpstr>Cost</vt:lpstr>
      <vt:lpstr>Layout Plan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Care Block</dc:title>
  <dc:creator>Aashima Bhatnagar</dc:creator>
  <cp:lastModifiedBy>Ashutosh Kothari</cp:lastModifiedBy>
  <cp:revision>3</cp:revision>
  <dcterms:created xsi:type="dcterms:W3CDTF">2022-09-13T11:26:06Z</dcterms:created>
  <dcterms:modified xsi:type="dcterms:W3CDTF">2022-09-21T06:29:27Z</dcterms:modified>
</cp:coreProperties>
</file>