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4" r:id="rId2"/>
    <p:sldId id="258" r:id="rId3"/>
    <p:sldId id="259" r:id="rId4"/>
    <p:sldId id="307" r:id="rId5"/>
    <p:sldId id="300" r:id="rId6"/>
    <p:sldId id="266" r:id="rId7"/>
    <p:sldId id="267" r:id="rId8"/>
    <p:sldId id="311" r:id="rId9"/>
    <p:sldId id="268" r:id="rId10"/>
    <p:sldId id="264" r:id="rId11"/>
    <p:sldId id="265" r:id="rId12"/>
    <p:sldId id="308" r:id="rId13"/>
    <p:sldId id="270" r:id="rId14"/>
    <p:sldId id="315" r:id="rId15"/>
    <p:sldId id="316" r:id="rId16"/>
    <p:sldId id="317" r:id="rId17"/>
    <p:sldId id="318" r:id="rId18"/>
    <p:sldId id="312" r:id="rId19"/>
    <p:sldId id="310" r:id="rId20"/>
    <p:sldId id="313" r:id="rId21"/>
    <p:sldId id="296" r:id="rId22"/>
    <p:sldId id="269" r:id="rId23"/>
    <p:sldId id="271" r:id="rId24"/>
    <p:sldId id="272" r:id="rId25"/>
    <p:sldId id="273" r:id="rId26"/>
    <p:sldId id="309" r:id="rId27"/>
    <p:sldId id="275" r:id="rId28"/>
    <p:sldId id="276" r:id="rId29"/>
    <p:sldId id="277" r:id="rId30"/>
    <p:sldId id="290" r:id="rId31"/>
    <p:sldId id="291" r:id="rId32"/>
    <p:sldId id="292" r:id="rId33"/>
    <p:sldId id="293" r:id="rId34"/>
    <p:sldId id="294" r:id="rId35"/>
    <p:sldId id="295" r:id="rId36"/>
    <p:sldId id="298" r:id="rId37"/>
    <p:sldId id="274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7" autoAdjust="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outlineViewPr>
    <p:cViewPr>
      <p:scale>
        <a:sx n="33" d="100"/>
        <a:sy n="33" d="100"/>
      </p:scale>
      <p:origin x="0" y="-176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82462-1221-4C3C-BB60-7B1B44D897C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96E121-8E9F-4720-B950-49B2AA362839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IDSP become part of NRHM</a:t>
          </a:r>
        </a:p>
      </dgm:t>
    </dgm:pt>
    <dgm:pt modelId="{F5486FC8-812E-4AF1-9435-1066A946F262}" type="parTrans" cxnId="{8AFD0E6F-49F4-4D48-8E5A-347BB56CD7A4}">
      <dgm:prSet/>
      <dgm:spPr/>
      <dgm:t>
        <a:bodyPr/>
        <a:lstStyle/>
        <a:p>
          <a:endParaRPr lang="en-US" sz="900"/>
        </a:p>
      </dgm:t>
    </dgm:pt>
    <dgm:pt modelId="{9F40DCB4-B626-4E27-BE2F-74B0AAC8A919}" type="sibTrans" cxnId="{8AFD0E6F-49F4-4D48-8E5A-347BB56CD7A4}">
      <dgm:prSet/>
      <dgm:spPr/>
      <dgm:t>
        <a:bodyPr/>
        <a:lstStyle/>
        <a:p>
          <a:endParaRPr lang="en-US" sz="700"/>
        </a:p>
      </dgm:t>
    </dgm:pt>
    <dgm:pt modelId="{DA1B3B8F-13DE-4ECD-AEB2-1F265F0D3908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Reporting surveillance data through portal started</a:t>
          </a:r>
        </a:p>
      </dgm:t>
    </dgm:pt>
    <dgm:pt modelId="{76A67CA2-D063-4D2F-BF9C-9E75BD630CFA}" type="parTrans" cxnId="{299F5A7E-BA7C-4868-9C85-7A6846FC6791}">
      <dgm:prSet/>
      <dgm:spPr/>
      <dgm:t>
        <a:bodyPr/>
        <a:lstStyle/>
        <a:p>
          <a:endParaRPr lang="en-US" sz="900"/>
        </a:p>
      </dgm:t>
    </dgm:pt>
    <dgm:pt modelId="{E51395B8-A6DF-4678-A570-B5A80031E05C}" type="sibTrans" cxnId="{299F5A7E-BA7C-4868-9C85-7A6846FC6791}">
      <dgm:prSet/>
      <dgm:spPr/>
      <dgm:t>
        <a:bodyPr/>
        <a:lstStyle/>
        <a:p>
          <a:endParaRPr lang="en-US" sz="700"/>
        </a:p>
      </dgm:t>
    </dgm:pt>
    <dgm:pt modelId="{FF9F5FC4-C676-4D65-AFB8-81AA8E1EF37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900" b="1" dirty="0"/>
            <a:t>2010 – 11</a:t>
          </a:r>
        </a:p>
      </dgm:t>
    </dgm:pt>
    <dgm:pt modelId="{A0E3D037-B768-4867-B396-3CEF8A1C472F}" type="parTrans" cxnId="{43F23D06-83AB-44F2-ABB8-91A26A249AFD}">
      <dgm:prSet/>
      <dgm:spPr/>
      <dgm:t>
        <a:bodyPr/>
        <a:lstStyle/>
        <a:p>
          <a:endParaRPr lang="en-US" sz="700"/>
        </a:p>
      </dgm:t>
    </dgm:pt>
    <dgm:pt modelId="{50E3F199-C89D-4697-87CC-D51D43624841}" type="sibTrans" cxnId="{43F23D06-83AB-44F2-ABB8-91A26A249AFD}">
      <dgm:prSet/>
      <dgm:spPr/>
      <dgm:t>
        <a:bodyPr/>
        <a:lstStyle/>
        <a:p>
          <a:endParaRPr lang="en-US" sz="700"/>
        </a:p>
      </dgm:t>
    </dgm:pt>
    <dgm:pt modelId="{2340D402-74B1-4A51-A32B-6C36DD564B6D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900" b="1" dirty="0"/>
            <a:t>IDSP supported  peripheral labs and microscopy centers</a:t>
          </a:r>
        </a:p>
      </dgm:t>
    </dgm:pt>
    <dgm:pt modelId="{9DC6A844-0356-417B-B386-71AE1AE20991}" type="parTrans" cxnId="{C9BF26C4-0578-4CB7-8532-26E2132E5D23}">
      <dgm:prSet/>
      <dgm:spPr/>
      <dgm:t>
        <a:bodyPr/>
        <a:lstStyle/>
        <a:p>
          <a:endParaRPr lang="en-US" sz="900"/>
        </a:p>
      </dgm:t>
    </dgm:pt>
    <dgm:pt modelId="{6EE4E958-D363-4315-8F0F-8F516EEFFDF4}" type="sibTrans" cxnId="{C9BF26C4-0578-4CB7-8532-26E2132E5D23}">
      <dgm:prSet/>
      <dgm:spPr/>
      <dgm:t>
        <a:bodyPr/>
        <a:lstStyle/>
        <a:p>
          <a:endParaRPr lang="en-US" sz="700"/>
        </a:p>
      </dgm:t>
    </dgm:pt>
    <dgm:pt modelId="{558777FD-998D-4169-ACC1-63524B01F6F5}">
      <dgm:prSet custT="1"/>
      <dgm:spPr>
        <a:solidFill>
          <a:srgbClr val="002060"/>
        </a:solidFill>
      </dgm:spPr>
      <dgm:t>
        <a:bodyPr/>
        <a:lstStyle/>
        <a:p>
          <a:r>
            <a:rPr lang="en-US" sz="900" b="1" dirty="0"/>
            <a:t>2012 - 13</a:t>
          </a:r>
        </a:p>
      </dgm:t>
    </dgm:pt>
    <dgm:pt modelId="{DC0D65D7-0F97-4E43-8455-28AC18BE39CA}" type="parTrans" cxnId="{8878F080-0216-4A34-94FD-E2465A29C8D8}">
      <dgm:prSet/>
      <dgm:spPr/>
      <dgm:t>
        <a:bodyPr/>
        <a:lstStyle/>
        <a:p>
          <a:endParaRPr lang="en-US" sz="700"/>
        </a:p>
      </dgm:t>
    </dgm:pt>
    <dgm:pt modelId="{570413EF-5617-4823-9ED2-A690AC9D58BC}" type="sibTrans" cxnId="{8878F080-0216-4A34-94FD-E2465A29C8D8}">
      <dgm:prSet/>
      <dgm:spPr/>
      <dgm:t>
        <a:bodyPr/>
        <a:lstStyle/>
        <a:p>
          <a:endParaRPr lang="en-US" sz="700"/>
        </a:p>
      </dgm:t>
    </dgm:pt>
    <dgm:pt modelId="{7C78C1EA-A995-4A7F-B132-7BB61C6C9478}">
      <dgm:prSet custT="1"/>
      <dgm:spPr>
        <a:solidFill>
          <a:srgbClr val="002060"/>
        </a:solidFill>
      </dgm:spPr>
      <dgm:t>
        <a:bodyPr/>
        <a:lstStyle/>
        <a:p>
          <a:r>
            <a:rPr lang="en-US" sz="900" b="1" dirty="0"/>
            <a:t>2014 - 15</a:t>
          </a:r>
        </a:p>
      </dgm:t>
    </dgm:pt>
    <dgm:pt modelId="{7F11D10A-0DE9-41D3-83F7-4B8F9AC58450}" type="parTrans" cxnId="{D1E469A6-DE0E-4F98-B601-F10A63FBF841}">
      <dgm:prSet/>
      <dgm:spPr/>
      <dgm:t>
        <a:bodyPr/>
        <a:lstStyle/>
        <a:p>
          <a:endParaRPr lang="en-US" sz="700"/>
        </a:p>
      </dgm:t>
    </dgm:pt>
    <dgm:pt modelId="{B9D22A5B-01B7-4AA5-9B17-80A8B9256448}" type="sibTrans" cxnId="{D1E469A6-DE0E-4F98-B601-F10A63FBF841}">
      <dgm:prSet/>
      <dgm:spPr/>
      <dgm:t>
        <a:bodyPr/>
        <a:lstStyle/>
        <a:p>
          <a:endParaRPr lang="en-US" sz="700"/>
        </a:p>
      </dgm:t>
    </dgm:pt>
    <dgm:pt modelId="{D6C8A8D9-BA4A-443B-8299-18A479D1F500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altLang="en-US" sz="900" b="1" dirty="0">
              <a:cs typeface="Times New Roman" panose="02020603050405020304" pitchFamily="18" charset="0"/>
            </a:rPr>
            <a:t>1990 – 96 </a:t>
          </a:r>
          <a:endParaRPr lang="en-US" sz="900" b="1" dirty="0"/>
        </a:p>
      </dgm:t>
    </dgm:pt>
    <dgm:pt modelId="{32383965-6446-47D5-B1BF-34BC0400E6CA}" type="parTrans" cxnId="{69741945-F224-4226-AB1E-41020FBB064D}">
      <dgm:prSet/>
      <dgm:spPr/>
      <dgm:t>
        <a:bodyPr/>
        <a:lstStyle/>
        <a:p>
          <a:endParaRPr lang="en-US" sz="700"/>
        </a:p>
      </dgm:t>
    </dgm:pt>
    <dgm:pt modelId="{AA0A3643-DA83-4443-8330-7B2765A6808B}" type="sibTrans" cxnId="{69741945-F224-4226-AB1E-41020FBB064D}">
      <dgm:prSet/>
      <dgm:spPr/>
      <dgm:t>
        <a:bodyPr/>
        <a:lstStyle/>
        <a:p>
          <a:endParaRPr lang="en-US" sz="700"/>
        </a:p>
      </dgm:t>
    </dgm:pt>
    <dgm:pt modelId="{E7DF195A-CDFA-423E-8511-7691F0BAD87B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Restructuring of  IDSP project</a:t>
          </a:r>
        </a:p>
      </dgm:t>
    </dgm:pt>
    <dgm:pt modelId="{400AD6FA-F75E-4C71-AF40-FFF5A248DA28}" type="parTrans" cxnId="{657E4DA3-1AB9-4DA7-A2FB-DB0F1D97131D}">
      <dgm:prSet/>
      <dgm:spPr/>
      <dgm:t>
        <a:bodyPr/>
        <a:lstStyle/>
        <a:p>
          <a:endParaRPr lang="en-US" sz="900"/>
        </a:p>
      </dgm:t>
    </dgm:pt>
    <dgm:pt modelId="{3A412F71-2D8B-4693-8AC2-E6F0624EE900}" type="sibTrans" cxnId="{657E4DA3-1AB9-4DA7-A2FB-DB0F1D97131D}">
      <dgm:prSet/>
      <dgm:spPr/>
      <dgm:t>
        <a:bodyPr/>
        <a:lstStyle/>
        <a:p>
          <a:endParaRPr lang="en-US" sz="700"/>
        </a:p>
      </dgm:t>
    </dgm:pt>
    <dgm:pt modelId="{5510708D-FE8F-4249-AD00-6914A422EDB5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Review of the IDSP, by the World Bank with technical support from WHO</a:t>
          </a:r>
        </a:p>
      </dgm:t>
    </dgm:pt>
    <dgm:pt modelId="{179BE201-582B-4FF1-9196-7C5FDC1C3102}" type="parTrans" cxnId="{EED504E8-44E0-453F-9774-9DBC90166F9F}">
      <dgm:prSet/>
      <dgm:spPr/>
      <dgm:t>
        <a:bodyPr/>
        <a:lstStyle/>
        <a:p>
          <a:endParaRPr lang="en-US" sz="900"/>
        </a:p>
      </dgm:t>
    </dgm:pt>
    <dgm:pt modelId="{F18B6E15-46AC-431B-8AB9-761BC983CCC6}" type="sibTrans" cxnId="{EED504E8-44E0-453F-9774-9DBC90166F9F}">
      <dgm:prSet/>
      <dgm:spPr/>
      <dgm:t>
        <a:bodyPr/>
        <a:lstStyle/>
        <a:p>
          <a:endParaRPr lang="en-US" sz="700"/>
        </a:p>
      </dgm:t>
    </dgm:pt>
    <dgm:pt modelId="{D3A582AA-E0A7-465B-A2F4-EBC665675EB5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i="0" dirty="0"/>
            <a:t>Block level data entry in phased manner</a:t>
          </a:r>
          <a:endParaRPr lang="en-US" sz="900" b="1" dirty="0"/>
        </a:p>
      </dgm:t>
    </dgm:pt>
    <dgm:pt modelId="{4A206DE3-A047-4BAE-9483-6CB0AF0B5322}" type="parTrans" cxnId="{0689928F-9432-4AAA-89E6-1950B8796EDE}">
      <dgm:prSet/>
      <dgm:spPr/>
      <dgm:t>
        <a:bodyPr/>
        <a:lstStyle/>
        <a:p>
          <a:endParaRPr lang="en-US" sz="900"/>
        </a:p>
      </dgm:t>
    </dgm:pt>
    <dgm:pt modelId="{9F94A380-4E7D-4FB5-B541-C8211B6ACA82}" type="sibTrans" cxnId="{0689928F-9432-4AAA-89E6-1950B8796EDE}">
      <dgm:prSet/>
      <dgm:spPr/>
      <dgm:t>
        <a:bodyPr/>
        <a:lstStyle/>
        <a:p>
          <a:endParaRPr lang="en-US" sz="700"/>
        </a:p>
      </dgm:t>
    </dgm:pt>
    <dgm:pt modelId="{051EBA30-A9EB-4D98-97A0-E7C016B63971}">
      <dgm:prSet custT="1"/>
      <dgm:spPr>
        <a:ln>
          <a:noFill/>
        </a:ln>
      </dgm:spPr>
      <dgm:t>
        <a:bodyPr/>
        <a:lstStyle/>
        <a:p>
          <a:pPr algn="l"/>
          <a:r>
            <a:rPr lang="en-US" altLang="en-US" sz="900" b="1" dirty="0">
              <a:cs typeface="Times New Roman" panose="02020603050405020304" pitchFamily="18" charset="0"/>
            </a:rPr>
            <a:t>Cholera &amp; plague outbreaks</a:t>
          </a:r>
        </a:p>
      </dgm:t>
    </dgm:pt>
    <dgm:pt modelId="{908E2030-B541-4037-A44E-8DD6F7D80EF9}" type="parTrans" cxnId="{7EEDB1BE-68FE-4BE3-97B5-4574FD97243C}">
      <dgm:prSet/>
      <dgm:spPr/>
      <dgm:t>
        <a:bodyPr/>
        <a:lstStyle/>
        <a:p>
          <a:endParaRPr lang="en-US" sz="900"/>
        </a:p>
      </dgm:t>
    </dgm:pt>
    <dgm:pt modelId="{9DAAB348-869A-4711-986C-3C6E872EC682}" type="sibTrans" cxnId="{7EEDB1BE-68FE-4BE3-97B5-4574FD97243C}">
      <dgm:prSet/>
      <dgm:spPr/>
      <dgm:t>
        <a:bodyPr/>
        <a:lstStyle/>
        <a:p>
          <a:endParaRPr lang="en-US" sz="700"/>
        </a:p>
      </dgm:t>
    </dgm:pt>
    <dgm:pt modelId="{FD03A591-364A-45C7-B409-D79878F6C393}">
      <dgm:prSet custT="1"/>
      <dgm:spPr>
        <a:solidFill>
          <a:srgbClr val="002060"/>
        </a:solidFill>
      </dgm:spPr>
      <dgm:t>
        <a:bodyPr/>
        <a:lstStyle/>
        <a:p>
          <a:r>
            <a:rPr lang="en-US" sz="900" b="1" dirty="0"/>
            <a:t>2003 - 04</a:t>
          </a:r>
        </a:p>
      </dgm:t>
    </dgm:pt>
    <dgm:pt modelId="{594D7B19-BCE6-47C5-9A91-8D84A7302621}" type="parTrans" cxnId="{1629C29B-F58D-4BF6-A8D8-BC30C8303796}">
      <dgm:prSet/>
      <dgm:spPr/>
      <dgm:t>
        <a:bodyPr/>
        <a:lstStyle/>
        <a:p>
          <a:endParaRPr lang="en-US" sz="700"/>
        </a:p>
      </dgm:t>
    </dgm:pt>
    <dgm:pt modelId="{A383D07C-CAA8-4B46-B63B-BBB6EF59DE44}" type="sibTrans" cxnId="{1629C29B-F58D-4BF6-A8D8-BC30C8303796}">
      <dgm:prSet/>
      <dgm:spPr/>
      <dgm:t>
        <a:bodyPr/>
        <a:lstStyle/>
        <a:p>
          <a:endParaRPr lang="en-US" sz="700"/>
        </a:p>
      </dgm:t>
    </dgm:pt>
    <dgm:pt modelId="{92F3EFC0-50B6-4279-A9E2-B223B243157F}">
      <dgm:prSet custT="1"/>
      <dgm:spPr>
        <a:solidFill>
          <a:srgbClr val="002060"/>
        </a:solidFill>
      </dgm:spPr>
      <dgm:t>
        <a:bodyPr/>
        <a:lstStyle/>
        <a:p>
          <a:r>
            <a:rPr lang="en-US" altLang="en-US" sz="900" b="1" dirty="0">
              <a:cs typeface="Times New Roman" panose="02020603050405020304" pitchFamily="18" charset="0"/>
            </a:rPr>
            <a:t>2006 - 07</a:t>
          </a:r>
        </a:p>
      </dgm:t>
    </dgm:pt>
    <dgm:pt modelId="{DE4C6351-40C5-4122-9F9B-8A98F72E0922}" type="parTrans" cxnId="{13D97EEE-51A2-4592-89A1-66F8DF15A635}">
      <dgm:prSet/>
      <dgm:spPr/>
      <dgm:t>
        <a:bodyPr/>
        <a:lstStyle/>
        <a:p>
          <a:endParaRPr lang="en-US" sz="700"/>
        </a:p>
      </dgm:t>
    </dgm:pt>
    <dgm:pt modelId="{4E58F41D-6884-4ECA-A422-768A2986EDFC}" type="sibTrans" cxnId="{13D97EEE-51A2-4592-89A1-66F8DF15A635}">
      <dgm:prSet/>
      <dgm:spPr/>
      <dgm:t>
        <a:bodyPr/>
        <a:lstStyle/>
        <a:p>
          <a:endParaRPr lang="en-US" sz="700"/>
        </a:p>
      </dgm:t>
    </dgm:pt>
    <dgm:pt modelId="{2149C492-CB68-47FA-8827-521183F72E82}">
      <dgm:prSet custT="1"/>
      <dgm:spPr>
        <a:ln>
          <a:noFill/>
        </a:ln>
      </dgm:spPr>
      <dgm:t>
        <a:bodyPr/>
        <a:lstStyle/>
        <a:p>
          <a:pPr algn="l"/>
          <a:r>
            <a:rPr lang="en-US" altLang="en-US" sz="900" b="1" dirty="0">
              <a:cs typeface="Times New Roman" pitchFamily="18" charset="0"/>
            </a:rPr>
            <a:t>Restructuring of IT network (MOU with NIC)</a:t>
          </a:r>
        </a:p>
      </dgm:t>
    </dgm:pt>
    <dgm:pt modelId="{895008C9-7581-4CBC-9662-2CB52696A1B9}" type="parTrans" cxnId="{0F405E81-C1AC-4787-8688-A583C9A3CD13}">
      <dgm:prSet/>
      <dgm:spPr/>
      <dgm:t>
        <a:bodyPr/>
        <a:lstStyle/>
        <a:p>
          <a:endParaRPr lang="en-US" sz="900"/>
        </a:p>
      </dgm:t>
    </dgm:pt>
    <dgm:pt modelId="{0EE895F7-DB5B-4021-A425-BD7D88EA0A5F}" type="sibTrans" cxnId="{0F405E81-C1AC-4787-8688-A583C9A3CD13}">
      <dgm:prSet/>
      <dgm:spPr/>
      <dgm:t>
        <a:bodyPr/>
        <a:lstStyle/>
        <a:p>
          <a:endParaRPr lang="en-US" sz="700"/>
        </a:p>
      </dgm:t>
    </dgm:pt>
    <dgm:pt modelId="{9EC24940-487B-4BFA-884E-74056F8621F3}">
      <dgm:prSet custT="1"/>
      <dgm:spPr>
        <a:ln>
          <a:noFill/>
        </a:ln>
      </dgm:spPr>
      <dgm:t>
        <a:bodyPr/>
        <a:lstStyle/>
        <a:p>
          <a:pPr algn="l"/>
          <a:r>
            <a:rPr lang="en-US" altLang="en-US" sz="900" b="1" dirty="0">
              <a:cs typeface="Times New Roman" pitchFamily="18" charset="0"/>
            </a:rPr>
            <a:t>Simplification of IDSP formats</a:t>
          </a:r>
        </a:p>
      </dgm:t>
    </dgm:pt>
    <dgm:pt modelId="{AC64A6BB-9D47-48DE-B303-E13E43498648}" type="parTrans" cxnId="{004B6375-651D-448F-8C38-D00D00885B4E}">
      <dgm:prSet/>
      <dgm:spPr/>
      <dgm:t>
        <a:bodyPr/>
        <a:lstStyle/>
        <a:p>
          <a:endParaRPr lang="en-US" sz="900"/>
        </a:p>
      </dgm:t>
    </dgm:pt>
    <dgm:pt modelId="{566521E3-7F13-43B7-9B04-DB18C53F9929}" type="sibTrans" cxnId="{004B6375-651D-448F-8C38-D00D00885B4E}">
      <dgm:prSet/>
      <dgm:spPr/>
      <dgm:t>
        <a:bodyPr/>
        <a:lstStyle/>
        <a:p>
          <a:endParaRPr lang="en-US" sz="700"/>
        </a:p>
      </dgm:t>
    </dgm:pt>
    <dgm:pt modelId="{512C49B2-840C-4329-B112-A3C21FFF4D21}">
      <dgm:prSet custT="1"/>
      <dgm:spPr>
        <a:ln>
          <a:noFill/>
        </a:ln>
      </dgm:spPr>
      <dgm:t>
        <a:bodyPr/>
        <a:lstStyle/>
        <a:p>
          <a:pPr algn="l"/>
          <a:r>
            <a:rPr lang="en-US" altLang="en-US" sz="900" b="1" dirty="0">
              <a:cs typeface="Times New Roman" pitchFamily="18" charset="0"/>
            </a:rPr>
            <a:t>Portal enabled Data reporting and management </a:t>
          </a:r>
          <a:endParaRPr lang="en-US" sz="900" b="1" dirty="0"/>
        </a:p>
      </dgm:t>
    </dgm:pt>
    <dgm:pt modelId="{85D43B83-B4AB-4E9E-861C-7D9CC966D8D6}" type="parTrans" cxnId="{51743101-3CE0-4381-9E80-0C39EA7DD4D8}">
      <dgm:prSet/>
      <dgm:spPr/>
      <dgm:t>
        <a:bodyPr/>
        <a:lstStyle/>
        <a:p>
          <a:endParaRPr lang="en-US" sz="900"/>
        </a:p>
      </dgm:t>
    </dgm:pt>
    <dgm:pt modelId="{9A6E10D7-79B8-4332-ADF0-D036DFEE2D1F}" type="sibTrans" cxnId="{51743101-3CE0-4381-9E80-0C39EA7DD4D8}">
      <dgm:prSet/>
      <dgm:spPr/>
      <dgm:t>
        <a:bodyPr/>
        <a:lstStyle/>
        <a:p>
          <a:endParaRPr lang="en-US" sz="700"/>
        </a:p>
      </dgm:t>
    </dgm:pt>
    <dgm:pt modelId="{6A53F6BB-E4A3-45FB-894B-53B30A0E1AFD}">
      <dgm:prSet custT="1"/>
      <dgm:spPr>
        <a:solidFill>
          <a:srgbClr val="002060"/>
        </a:solidFill>
      </dgm:spPr>
      <dgm:t>
        <a:bodyPr/>
        <a:lstStyle/>
        <a:p>
          <a:r>
            <a:rPr lang="en-US" sz="900" b="1" dirty="0"/>
            <a:t>2008 - 09</a:t>
          </a:r>
        </a:p>
      </dgm:t>
    </dgm:pt>
    <dgm:pt modelId="{4991E6A0-D3FC-49FB-B6F8-5609472C0E5E}" type="parTrans" cxnId="{DC249D8A-A177-4ABD-B2CC-693F48D5FD33}">
      <dgm:prSet/>
      <dgm:spPr/>
      <dgm:t>
        <a:bodyPr/>
        <a:lstStyle/>
        <a:p>
          <a:endParaRPr lang="en-US" sz="700"/>
        </a:p>
      </dgm:t>
    </dgm:pt>
    <dgm:pt modelId="{38A69E8E-B297-4EB5-B972-0D065618EE29}" type="sibTrans" cxnId="{DC249D8A-A177-4ABD-B2CC-693F48D5FD33}">
      <dgm:prSet/>
      <dgm:spPr/>
      <dgm:t>
        <a:bodyPr/>
        <a:lstStyle/>
        <a:p>
          <a:endParaRPr lang="en-US" sz="700"/>
        </a:p>
      </dgm:t>
    </dgm:pt>
    <dgm:pt modelId="{F53C0EA1-8984-476A-85E5-E8ADCD2F57F9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CSU established at </a:t>
          </a:r>
          <a:r>
            <a:rPr lang="en-US" sz="900" b="1" dirty="0" err="1"/>
            <a:t>Nirman</a:t>
          </a:r>
          <a:r>
            <a:rPr lang="en-US" sz="900" b="1" dirty="0"/>
            <a:t> </a:t>
          </a:r>
          <a:r>
            <a:rPr lang="en-US" sz="900" b="1" dirty="0" err="1"/>
            <a:t>Bhawan</a:t>
          </a:r>
          <a:endParaRPr lang="en-US" sz="900" b="1" dirty="0"/>
        </a:p>
      </dgm:t>
    </dgm:pt>
    <dgm:pt modelId="{0CD917A3-41D3-4A44-90DF-F39F3D5A4977}" type="parTrans" cxnId="{D975FB85-84B2-410D-B0FC-7F3031B4321A}">
      <dgm:prSet/>
      <dgm:spPr/>
      <dgm:t>
        <a:bodyPr/>
        <a:lstStyle/>
        <a:p>
          <a:endParaRPr lang="en-US" sz="900"/>
        </a:p>
      </dgm:t>
    </dgm:pt>
    <dgm:pt modelId="{08B371CD-87B6-43CB-9306-1384C85355E6}" type="sibTrans" cxnId="{D975FB85-84B2-410D-B0FC-7F3031B4321A}">
      <dgm:prSet/>
      <dgm:spPr/>
      <dgm:t>
        <a:bodyPr/>
        <a:lstStyle/>
        <a:p>
          <a:endParaRPr lang="en-US" sz="700"/>
        </a:p>
      </dgm:t>
    </dgm:pt>
    <dgm:pt modelId="{B8A8D6B0-D27E-4E5D-8B2E-FB893EE25030}">
      <dgm:prSet custT="1"/>
      <dgm:spPr>
        <a:ln>
          <a:noFill/>
        </a:ln>
      </dgm:spPr>
      <dgm:t>
        <a:bodyPr/>
        <a:lstStyle/>
        <a:p>
          <a:pPr algn="l"/>
          <a:r>
            <a:rPr lang="en-US" altLang="en-US" sz="900" b="1" dirty="0">
              <a:cs typeface="Times New Roman" panose="02020603050405020304" pitchFamily="18" charset="0"/>
            </a:rPr>
            <a:t>Review Committees formed to focus on outbreak prone diseases</a:t>
          </a:r>
        </a:p>
      </dgm:t>
    </dgm:pt>
    <dgm:pt modelId="{693A0E62-9566-4BBE-A47C-39504DC95187}" type="parTrans" cxnId="{97FF3A02-50D7-4831-9C38-81778F388E5F}">
      <dgm:prSet/>
      <dgm:spPr/>
      <dgm:t>
        <a:bodyPr/>
        <a:lstStyle/>
        <a:p>
          <a:endParaRPr lang="en-US" sz="900"/>
        </a:p>
      </dgm:t>
    </dgm:pt>
    <dgm:pt modelId="{241A7162-1934-4D25-A386-96271CFFE037}" type="sibTrans" cxnId="{97FF3A02-50D7-4831-9C38-81778F388E5F}">
      <dgm:prSet/>
      <dgm:spPr/>
      <dgm:t>
        <a:bodyPr/>
        <a:lstStyle/>
        <a:p>
          <a:endParaRPr lang="en-US" sz="700"/>
        </a:p>
      </dgm:t>
    </dgm:pt>
    <dgm:pt modelId="{DBB37050-74D5-4233-9EE5-BDA2DDC74128}">
      <dgm:prSet custT="1"/>
      <dgm:spPr>
        <a:ln>
          <a:noFill/>
        </a:ln>
      </dgm:spPr>
      <dgm:t>
        <a:bodyPr/>
        <a:lstStyle/>
        <a:p>
          <a:pPr algn="l"/>
          <a:r>
            <a:rPr lang="en-US" altLang="en-US" sz="900" b="1" dirty="0">
              <a:cs typeface="Times New Roman" panose="02020603050405020304" pitchFamily="18" charset="0"/>
            </a:rPr>
            <a:t>Importance of Disease surveillance </a:t>
          </a:r>
        </a:p>
      </dgm:t>
    </dgm:pt>
    <dgm:pt modelId="{227041B5-B689-46A5-911E-83F448DBD79D}" type="sibTrans" cxnId="{C2D4BCF9-ECB0-4BB0-A41E-5D900FA2375F}">
      <dgm:prSet/>
      <dgm:spPr/>
      <dgm:t>
        <a:bodyPr/>
        <a:lstStyle/>
        <a:p>
          <a:endParaRPr lang="en-US" sz="700"/>
        </a:p>
      </dgm:t>
    </dgm:pt>
    <dgm:pt modelId="{3DAF4C63-832D-48D3-B301-48F98C4B05E0}" type="parTrans" cxnId="{C2D4BCF9-ECB0-4BB0-A41E-5D900FA2375F}">
      <dgm:prSet/>
      <dgm:spPr/>
      <dgm:t>
        <a:bodyPr/>
        <a:lstStyle/>
        <a:p>
          <a:endParaRPr lang="en-US" sz="900"/>
        </a:p>
      </dgm:t>
    </dgm:pt>
    <dgm:pt modelId="{59915457-14C1-4071-96C9-AE92B3B0ADE7}">
      <dgm:prSet custT="1"/>
      <dgm:spPr>
        <a:solidFill>
          <a:srgbClr val="002060"/>
        </a:solidFill>
      </dgm:spPr>
      <dgm:t>
        <a:bodyPr/>
        <a:lstStyle/>
        <a:p>
          <a:r>
            <a:rPr lang="en-US" sz="900" b="1" dirty="0"/>
            <a:t>1997-98</a:t>
          </a:r>
          <a:endParaRPr lang="en-US" altLang="en-US" sz="900" b="1" dirty="0">
            <a:cs typeface="Times New Roman" panose="02020603050405020304" pitchFamily="18" charset="0"/>
          </a:endParaRPr>
        </a:p>
      </dgm:t>
    </dgm:pt>
    <dgm:pt modelId="{851512AC-5CF9-43CA-9A42-DFCA0520F0D2}" type="sibTrans" cxnId="{97C72040-5CCC-47A8-B90D-20C64934F69E}">
      <dgm:prSet/>
      <dgm:spPr/>
      <dgm:t>
        <a:bodyPr/>
        <a:lstStyle/>
        <a:p>
          <a:endParaRPr lang="en-US" sz="700"/>
        </a:p>
      </dgm:t>
    </dgm:pt>
    <dgm:pt modelId="{3428D15C-5A1F-46CF-9F70-CF1DBAFCB315}" type="parTrans" cxnId="{97C72040-5CCC-47A8-B90D-20C64934F69E}">
      <dgm:prSet/>
      <dgm:spPr/>
      <dgm:t>
        <a:bodyPr/>
        <a:lstStyle/>
        <a:p>
          <a:endParaRPr lang="en-US" sz="700"/>
        </a:p>
      </dgm:t>
    </dgm:pt>
    <dgm:pt modelId="{AD8ADCFB-5F61-430B-9B18-2FF2F3A4E283}">
      <dgm:prSet custT="1"/>
      <dgm:spPr>
        <a:ln>
          <a:noFill/>
        </a:ln>
      </dgm:spPr>
      <dgm:t>
        <a:bodyPr/>
        <a:lstStyle/>
        <a:p>
          <a:pPr algn="l"/>
          <a:r>
            <a:rPr lang="en-US" altLang="en-US" sz="900" b="1" dirty="0">
              <a:cs typeface="Times New Roman" pitchFamily="18" charset="0"/>
            </a:rPr>
            <a:t>Additional Technical manpower at CSU, SSU, DSU</a:t>
          </a:r>
        </a:p>
      </dgm:t>
    </dgm:pt>
    <dgm:pt modelId="{1BC85980-1F66-4945-9B31-FAD2631974F0}" type="sibTrans" cxnId="{EAC6EF5E-B944-4C67-B321-25A66F95BEC8}">
      <dgm:prSet/>
      <dgm:spPr/>
      <dgm:t>
        <a:bodyPr/>
        <a:lstStyle/>
        <a:p>
          <a:endParaRPr lang="en-US" sz="700"/>
        </a:p>
      </dgm:t>
    </dgm:pt>
    <dgm:pt modelId="{BB419653-7338-4196-93BC-8F4143019073}" type="parTrans" cxnId="{EAC6EF5E-B944-4C67-B321-25A66F95BEC8}">
      <dgm:prSet/>
      <dgm:spPr/>
      <dgm:t>
        <a:bodyPr/>
        <a:lstStyle/>
        <a:p>
          <a:endParaRPr lang="en-US" sz="900"/>
        </a:p>
      </dgm:t>
    </dgm:pt>
    <dgm:pt modelId="{76A77417-ED03-44DA-86EA-7732E72D5F0F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900" b="1" dirty="0"/>
            <a:t>NRHM supported-50 DPHLs</a:t>
          </a:r>
        </a:p>
      </dgm:t>
    </dgm:pt>
    <dgm:pt modelId="{114D12ED-B980-4950-A1A4-3EF63A3F5AFE}" type="parTrans" cxnId="{207792A8-3028-4C85-982D-D965E597A8F2}">
      <dgm:prSet/>
      <dgm:spPr/>
      <dgm:t>
        <a:bodyPr/>
        <a:lstStyle/>
        <a:p>
          <a:endParaRPr lang="en-US" sz="900"/>
        </a:p>
      </dgm:t>
    </dgm:pt>
    <dgm:pt modelId="{67A4D1DF-E7C3-4DE0-A0C8-6B5648B6C0BC}" type="sibTrans" cxnId="{207792A8-3028-4C85-982D-D965E597A8F2}">
      <dgm:prSet/>
      <dgm:spPr/>
      <dgm:t>
        <a:bodyPr/>
        <a:lstStyle/>
        <a:p>
          <a:endParaRPr lang="en-US" sz="700"/>
        </a:p>
      </dgm:t>
    </dgm:pt>
    <dgm:pt modelId="{CAE7527D-1583-4087-A4D7-1AB37D50A10B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900" b="1" dirty="0"/>
            <a:t>5th April 2021 - </a:t>
          </a:r>
          <a:r>
            <a:rPr lang="en-US" sz="900" b="1" dirty="0" err="1"/>
            <a:t>IHIlP</a:t>
          </a:r>
          <a:r>
            <a:rPr lang="en-US" sz="900" b="1" dirty="0"/>
            <a:t> launched</a:t>
          </a:r>
        </a:p>
      </dgm:t>
    </dgm:pt>
    <dgm:pt modelId="{A9DF8980-53CD-4B85-96F3-CE3B1CEF5E38}" type="sibTrans" cxnId="{E281A51C-3387-43AD-94FC-F69FC8145A46}">
      <dgm:prSet/>
      <dgm:spPr/>
      <dgm:t>
        <a:bodyPr/>
        <a:lstStyle/>
        <a:p>
          <a:endParaRPr lang="en-US" sz="700"/>
        </a:p>
      </dgm:t>
    </dgm:pt>
    <dgm:pt modelId="{9E2AD377-B974-42EC-9419-030712A59FE2}" type="parTrans" cxnId="{E281A51C-3387-43AD-94FC-F69FC8145A46}">
      <dgm:prSet/>
      <dgm:spPr/>
      <dgm:t>
        <a:bodyPr/>
        <a:lstStyle/>
        <a:p>
          <a:endParaRPr lang="en-US" sz="900"/>
        </a:p>
      </dgm:t>
    </dgm:pt>
    <dgm:pt modelId="{2B89AD87-5EFB-4BDE-BADC-CB64981A6DED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12  States (3</a:t>
          </a:r>
          <a:r>
            <a:rPr lang="en-US" sz="900" b="1" baseline="30000" dirty="0"/>
            <a:t>rd</a:t>
          </a:r>
          <a:r>
            <a:rPr lang="en-US" sz="900" b="1" dirty="0"/>
            <a:t> phase) undergoing migration to IHIP</a:t>
          </a:r>
        </a:p>
      </dgm:t>
    </dgm:pt>
    <dgm:pt modelId="{894D0DC2-EC95-4B4C-AFD7-17E70CCA52C9}" type="parTrans" cxnId="{FAABA6E1-55DF-4196-9436-4A1D3273144E}">
      <dgm:prSet/>
      <dgm:spPr/>
      <dgm:t>
        <a:bodyPr/>
        <a:lstStyle/>
        <a:p>
          <a:endParaRPr lang="en-US" sz="900"/>
        </a:p>
      </dgm:t>
    </dgm:pt>
    <dgm:pt modelId="{D4C75AF0-F79B-43AC-9E9F-25F3C81DFBAB}" type="sibTrans" cxnId="{FAABA6E1-55DF-4196-9436-4A1D3273144E}">
      <dgm:prSet/>
      <dgm:spPr/>
      <dgm:t>
        <a:bodyPr/>
        <a:lstStyle/>
        <a:p>
          <a:endParaRPr lang="en-US" sz="700"/>
        </a:p>
      </dgm:t>
    </dgm:pt>
    <dgm:pt modelId="{3A0BB3B9-9261-4511-BB25-674D96CB648B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Weekly reporting of disease alerts/ outbreaks through IDSP by States/UTs initiated</a:t>
          </a:r>
        </a:p>
      </dgm:t>
    </dgm:pt>
    <dgm:pt modelId="{7F3CBB83-4573-463A-AF25-FC184133AC85}" type="parTrans" cxnId="{067BC324-F138-4C52-8FAA-CE9895036E31}">
      <dgm:prSet/>
      <dgm:spPr/>
      <dgm:t>
        <a:bodyPr/>
        <a:lstStyle/>
        <a:p>
          <a:endParaRPr lang="en-US" sz="900"/>
        </a:p>
      </dgm:t>
    </dgm:pt>
    <dgm:pt modelId="{7AABAA85-6C96-4729-9AC7-BD717ECC979C}" type="sibTrans" cxnId="{067BC324-F138-4C52-8FAA-CE9895036E31}">
      <dgm:prSet/>
      <dgm:spPr/>
      <dgm:t>
        <a:bodyPr/>
        <a:lstStyle/>
        <a:p>
          <a:endParaRPr lang="en-US" sz="700"/>
        </a:p>
      </dgm:t>
    </dgm:pt>
    <dgm:pt modelId="{A4D1A06D-55BB-4BBC-A5FB-E627DAB6C4A7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900" b="1" dirty="0"/>
            <a:t>Expanded to support state, regional and national along with  DPHL</a:t>
          </a:r>
        </a:p>
      </dgm:t>
    </dgm:pt>
    <dgm:pt modelId="{A8605CA6-83E2-42C7-BF9F-1113BBF77455}" type="parTrans" cxnId="{5ABC8078-9E39-4453-A77C-F2BDC91DDA33}">
      <dgm:prSet/>
      <dgm:spPr/>
      <dgm:t>
        <a:bodyPr/>
        <a:lstStyle/>
        <a:p>
          <a:endParaRPr lang="en-US" sz="900"/>
        </a:p>
      </dgm:t>
    </dgm:pt>
    <dgm:pt modelId="{0B314509-91B9-437D-8A79-55B92D882E7F}" type="sibTrans" cxnId="{5ABC8078-9E39-4453-A77C-F2BDC91DDA33}">
      <dgm:prSet/>
      <dgm:spPr/>
      <dgm:t>
        <a:bodyPr/>
        <a:lstStyle/>
        <a:p>
          <a:endParaRPr lang="en-US" sz="700"/>
        </a:p>
      </dgm:t>
    </dgm:pt>
    <dgm:pt modelId="{8AA1AD53-7776-4B27-8916-485C3F28BA8B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Plan for Referral Lab Network (Medical College, apex public &amp; private labs)</a:t>
          </a:r>
        </a:p>
      </dgm:t>
    </dgm:pt>
    <dgm:pt modelId="{23093F64-2CD6-439A-B3E1-44ACB219E724}" type="parTrans" cxnId="{F02353A7-6382-4F0F-B4E8-C1F9C232FA8A}">
      <dgm:prSet/>
      <dgm:spPr/>
      <dgm:t>
        <a:bodyPr/>
        <a:lstStyle/>
        <a:p>
          <a:endParaRPr lang="en-US" sz="900"/>
        </a:p>
      </dgm:t>
    </dgm:pt>
    <dgm:pt modelId="{089A87DE-2E8E-4C56-85D3-E818C7540B4E}" type="sibTrans" cxnId="{F02353A7-6382-4F0F-B4E8-C1F9C232FA8A}">
      <dgm:prSet/>
      <dgm:spPr/>
      <dgm:t>
        <a:bodyPr/>
        <a:lstStyle/>
        <a:p>
          <a:endParaRPr lang="en-US" sz="700"/>
        </a:p>
      </dgm:t>
    </dgm:pt>
    <dgm:pt modelId="{2090A99D-4DA6-4D65-A6C9-5929B1D7A0DE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>
              <a:solidFill>
                <a:srgbClr val="FF0000"/>
              </a:solidFill>
            </a:rPr>
            <a:t>Inclusion of 19 Regional Director offices &amp;  eight NCDC branches under IDSP </a:t>
          </a:r>
        </a:p>
      </dgm:t>
    </dgm:pt>
    <dgm:pt modelId="{7BC30824-6246-4904-82C1-53D0D21BA28C}" type="parTrans" cxnId="{34C87F81-E8DF-4405-A520-87B902CFFEBF}">
      <dgm:prSet/>
      <dgm:spPr/>
      <dgm:t>
        <a:bodyPr/>
        <a:lstStyle/>
        <a:p>
          <a:endParaRPr lang="en-US" sz="900"/>
        </a:p>
      </dgm:t>
    </dgm:pt>
    <dgm:pt modelId="{F33BB079-E3BC-4A47-8F44-5FD6C92D4F8A}" type="sibTrans" cxnId="{34C87F81-E8DF-4405-A520-87B902CFFEBF}">
      <dgm:prSet/>
      <dgm:spPr/>
      <dgm:t>
        <a:bodyPr/>
        <a:lstStyle/>
        <a:p>
          <a:endParaRPr lang="en-US" sz="700"/>
        </a:p>
      </dgm:t>
    </dgm:pt>
    <dgm:pt modelId="{1DAF5D75-CDAE-492D-AFD1-1A586025920B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World Bank fund used for CSU and nine States (TN,KK, GUJ, PB, WB, MH,UK, AP, RJ)</a:t>
          </a:r>
        </a:p>
      </dgm:t>
    </dgm:pt>
    <dgm:pt modelId="{51ABEDEE-5842-4928-9A64-6315472E383A}" type="parTrans" cxnId="{57DA0B68-F426-47CB-9F1E-0D934222B367}">
      <dgm:prSet/>
      <dgm:spPr/>
      <dgm:t>
        <a:bodyPr/>
        <a:lstStyle/>
        <a:p>
          <a:endParaRPr lang="en-US" sz="900"/>
        </a:p>
      </dgm:t>
    </dgm:pt>
    <dgm:pt modelId="{DD66E47E-A100-491E-93CC-FBC601FBF51E}" type="sibTrans" cxnId="{57DA0B68-F426-47CB-9F1E-0D934222B367}">
      <dgm:prSet/>
      <dgm:spPr/>
      <dgm:t>
        <a:bodyPr/>
        <a:lstStyle/>
        <a:p>
          <a:endParaRPr lang="en-US" sz="700"/>
        </a:p>
      </dgm:t>
    </dgm:pt>
    <dgm:pt modelId="{46FBE036-7F27-4049-A850-1A5B50F07181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Referral Laboratory Network initiated in the World Bank funded States</a:t>
          </a:r>
        </a:p>
      </dgm:t>
    </dgm:pt>
    <dgm:pt modelId="{484C28A6-EDD4-40CB-9990-9435BB71AB6C}" type="parTrans" cxnId="{8AA4494E-3B50-4449-8631-0F4CC4C5321D}">
      <dgm:prSet/>
      <dgm:spPr/>
      <dgm:t>
        <a:bodyPr/>
        <a:lstStyle/>
        <a:p>
          <a:endParaRPr lang="en-US" sz="900"/>
        </a:p>
      </dgm:t>
    </dgm:pt>
    <dgm:pt modelId="{FF9D7FAB-A254-4A31-92E9-983BA19093CD}" type="sibTrans" cxnId="{8AA4494E-3B50-4449-8631-0F4CC4C5321D}">
      <dgm:prSet/>
      <dgm:spPr/>
      <dgm:t>
        <a:bodyPr/>
        <a:lstStyle/>
        <a:p>
          <a:endParaRPr lang="en-US" sz="700"/>
        </a:p>
      </dgm:t>
    </dgm:pt>
    <dgm:pt modelId="{605C77BB-ED8C-4A8F-975E-F2A81C42F993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i="0" dirty="0"/>
            <a:t>Competency Assessment Tool for monitoring introduced</a:t>
          </a:r>
          <a:endParaRPr lang="en-US" sz="900" b="1" dirty="0"/>
        </a:p>
      </dgm:t>
    </dgm:pt>
    <dgm:pt modelId="{2B2AF604-E172-4641-B09E-E457776C3D4E}" type="parTrans" cxnId="{6377763A-ECCF-47D6-BD6D-53724881871F}">
      <dgm:prSet/>
      <dgm:spPr/>
      <dgm:t>
        <a:bodyPr/>
        <a:lstStyle/>
        <a:p>
          <a:endParaRPr lang="en-US" sz="900"/>
        </a:p>
      </dgm:t>
    </dgm:pt>
    <dgm:pt modelId="{3E8E520E-4614-4E9A-A122-0B08D5DD3CD6}" type="sibTrans" cxnId="{6377763A-ECCF-47D6-BD6D-53724881871F}">
      <dgm:prSet/>
      <dgm:spPr/>
      <dgm:t>
        <a:bodyPr/>
        <a:lstStyle/>
        <a:p>
          <a:endParaRPr lang="en-US" sz="700"/>
        </a:p>
      </dgm:t>
    </dgm:pt>
    <dgm:pt modelId="{217F8549-5CF3-4A53-B4E7-715B02B57C5B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Since Jan 2011, only  Portal data monitored</a:t>
          </a:r>
        </a:p>
      </dgm:t>
    </dgm:pt>
    <dgm:pt modelId="{EC9400B0-DADC-4102-8562-0FF745C5DECC}" type="parTrans" cxnId="{3A8F26E5-F390-463F-81CC-EE26CABEC039}">
      <dgm:prSet/>
      <dgm:spPr/>
      <dgm:t>
        <a:bodyPr/>
        <a:lstStyle/>
        <a:p>
          <a:endParaRPr lang="en-US" sz="900"/>
        </a:p>
      </dgm:t>
    </dgm:pt>
    <dgm:pt modelId="{4BEF083F-2CFF-434F-BA1A-A790F30C4DB5}" type="sibTrans" cxnId="{3A8F26E5-F390-463F-81CC-EE26CABEC039}">
      <dgm:prSet/>
      <dgm:spPr/>
      <dgm:t>
        <a:bodyPr/>
        <a:lstStyle/>
        <a:p>
          <a:endParaRPr lang="en-US" sz="700"/>
        </a:p>
      </dgm:t>
    </dgm:pt>
    <dgm:pt modelId="{0CBDD815-3016-4279-809E-595788C76EAC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Feb 2011 restructuring  of IDSP and  extension for 2010-11 &amp; 2011-12</a:t>
          </a:r>
        </a:p>
      </dgm:t>
    </dgm:pt>
    <dgm:pt modelId="{5E494AC4-B968-4EA3-9C6A-4D2B9A9F0F14}" type="parTrans" cxnId="{CFCCD73D-6706-46A6-A34B-75FADB35B07D}">
      <dgm:prSet/>
      <dgm:spPr/>
      <dgm:t>
        <a:bodyPr/>
        <a:lstStyle/>
        <a:p>
          <a:endParaRPr lang="en-US" sz="900"/>
        </a:p>
      </dgm:t>
    </dgm:pt>
    <dgm:pt modelId="{FD4FC01F-0F16-4539-9525-4A6190D584B8}" type="sibTrans" cxnId="{CFCCD73D-6706-46A6-A34B-75FADB35B07D}">
      <dgm:prSet/>
      <dgm:spPr/>
      <dgm:t>
        <a:bodyPr/>
        <a:lstStyle/>
        <a:p>
          <a:endParaRPr lang="en-US" sz="700"/>
        </a:p>
      </dgm:t>
    </dgm:pt>
    <dgm:pt modelId="{002509E5-28E6-48C5-90FB-28A597AA8686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Continuation of the IDS Project as IDSP as a central scheme NRHM </a:t>
          </a:r>
        </a:p>
      </dgm:t>
    </dgm:pt>
    <dgm:pt modelId="{BC88AA13-6384-43FC-BCAC-903455777919}" type="parTrans" cxnId="{C4100CAA-28EF-4E53-9124-4315FFD28DAD}">
      <dgm:prSet/>
      <dgm:spPr/>
      <dgm:t>
        <a:bodyPr/>
        <a:lstStyle/>
        <a:p>
          <a:endParaRPr lang="en-US" sz="900"/>
        </a:p>
      </dgm:t>
    </dgm:pt>
    <dgm:pt modelId="{276ADEC3-D740-445B-97BF-30CB75C9A867}" type="sibTrans" cxnId="{C4100CAA-28EF-4E53-9124-4315FFD28DAD}">
      <dgm:prSet/>
      <dgm:spPr/>
      <dgm:t>
        <a:bodyPr/>
        <a:lstStyle/>
        <a:p>
          <a:endParaRPr lang="en-US" sz="700"/>
        </a:p>
      </dgm:t>
    </dgm:pt>
    <dgm:pt modelId="{57B46FED-67FE-4947-B826-E95D0ECBEE1A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>
              <a:cs typeface="Times New Roman" panose="02020603050405020304" pitchFamily="18" charset="0"/>
              <a:sym typeface="Arial" pitchFamily="34" charset="0"/>
            </a:rPr>
            <a:t>CSU shifted (</a:t>
          </a:r>
          <a:r>
            <a:rPr lang="en-US" sz="900" b="1" dirty="0" err="1">
              <a:cs typeface="Times New Roman" panose="02020603050405020304" pitchFamily="18" charset="0"/>
              <a:sym typeface="Arial" pitchFamily="34" charset="0"/>
            </a:rPr>
            <a:t>Nirman</a:t>
          </a:r>
          <a:r>
            <a:rPr lang="en-US" sz="900" b="1" dirty="0">
              <a:cs typeface="Times New Roman" panose="02020603050405020304" pitchFamily="18" charset="0"/>
              <a:sym typeface="Arial" pitchFamily="34" charset="0"/>
            </a:rPr>
            <a:t> </a:t>
          </a:r>
          <a:r>
            <a:rPr lang="en-US" sz="900" b="1" dirty="0" err="1">
              <a:cs typeface="Times New Roman" panose="02020603050405020304" pitchFamily="18" charset="0"/>
              <a:sym typeface="Arial" pitchFamily="34" charset="0"/>
            </a:rPr>
            <a:t>Bhawan</a:t>
          </a:r>
          <a:r>
            <a:rPr lang="en-US" sz="900" b="1" dirty="0">
              <a:cs typeface="Times New Roman" panose="02020603050405020304" pitchFamily="18" charset="0"/>
              <a:sym typeface="Arial" pitchFamily="34" charset="0"/>
            </a:rPr>
            <a:t> to NCDC)</a:t>
          </a:r>
          <a:endParaRPr lang="en-US" sz="900" b="1" dirty="0"/>
        </a:p>
      </dgm:t>
    </dgm:pt>
    <dgm:pt modelId="{F8C558FA-C287-4FAD-A645-9A9BD1A492BD}" type="parTrans" cxnId="{96F7DDE1-4B3D-45D6-BDFA-81258AC21AD1}">
      <dgm:prSet/>
      <dgm:spPr/>
      <dgm:t>
        <a:bodyPr/>
        <a:lstStyle/>
        <a:p>
          <a:endParaRPr lang="en-US" sz="900"/>
        </a:p>
      </dgm:t>
    </dgm:pt>
    <dgm:pt modelId="{05BCF948-AFDE-4436-9CB1-D47A1E1BFD67}" type="sibTrans" cxnId="{96F7DDE1-4B3D-45D6-BDFA-81258AC21AD1}">
      <dgm:prSet/>
      <dgm:spPr/>
      <dgm:t>
        <a:bodyPr/>
        <a:lstStyle/>
        <a:p>
          <a:endParaRPr lang="en-US" sz="700"/>
        </a:p>
      </dgm:t>
    </dgm:pt>
    <dgm:pt modelId="{BAE3A0EF-1EA7-414E-B4F7-156B18579B0D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>
              <a:cs typeface="Times New Roman" panose="02020603050405020304" pitchFamily="18" charset="0"/>
              <a:sym typeface="Arial" pitchFamily="34" charset="0"/>
            </a:rPr>
            <a:t>IDSP merged with NCDC</a:t>
          </a:r>
          <a:endParaRPr lang="en-US" sz="900" b="1" dirty="0"/>
        </a:p>
      </dgm:t>
    </dgm:pt>
    <dgm:pt modelId="{AFB8BCA4-4472-4E16-A024-CC55614F6D3B}" type="parTrans" cxnId="{ECF01D87-0BE5-4F03-878C-934A73CEEB40}">
      <dgm:prSet/>
      <dgm:spPr/>
      <dgm:t>
        <a:bodyPr/>
        <a:lstStyle/>
        <a:p>
          <a:endParaRPr lang="en-US" sz="900"/>
        </a:p>
      </dgm:t>
    </dgm:pt>
    <dgm:pt modelId="{6A464431-C740-44B4-904B-D787D5A114EC}" type="sibTrans" cxnId="{ECF01D87-0BE5-4F03-878C-934A73CEEB40}">
      <dgm:prSet/>
      <dgm:spPr/>
      <dgm:t>
        <a:bodyPr/>
        <a:lstStyle/>
        <a:p>
          <a:endParaRPr lang="en-US" sz="700"/>
        </a:p>
      </dgm:t>
    </dgm:pt>
    <dgm:pt modelId="{00A2CCDA-AF49-4562-8B2F-0B4EA34ABC0C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Continuation of IDSP approved by Mission Steering Group of NRHM and HFM</a:t>
          </a:r>
        </a:p>
      </dgm:t>
    </dgm:pt>
    <dgm:pt modelId="{60327603-FF88-4E0B-9B8F-00B0A721403D}" type="parTrans" cxnId="{1D59C82A-8982-49FF-991A-333FAE275F92}">
      <dgm:prSet/>
      <dgm:spPr/>
      <dgm:t>
        <a:bodyPr/>
        <a:lstStyle/>
        <a:p>
          <a:endParaRPr lang="en-US" sz="900"/>
        </a:p>
      </dgm:t>
    </dgm:pt>
    <dgm:pt modelId="{B0D0818D-A582-4DD1-9FCF-A362393C642C}" type="sibTrans" cxnId="{1D59C82A-8982-49FF-991A-333FAE275F92}">
      <dgm:prSet/>
      <dgm:spPr/>
      <dgm:t>
        <a:bodyPr/>
        <a:lstStyle/>
        <a:p>
          <a:endParaRPr lang="en-US" sz="700"/>
        </a:p>
      </dgm:t>
    </dgm:pt>
    <dgm:pt modelId="{38E3D55D-ECB4-4B17-B7FA-B804A7A33929}">
      <dgm:prSet custT="1"/>
      <dgm:spPr>
        <a:solidFill>
          <a:srgbClr val="002060"/>
        </a:solidFill>
      </dgm:spPr>
      <dgm:t>
        <a:bodyPr/>
        <a:lstStyle/>
        <a:p>
          <a:r>
            <a:rPr lang="en-US" sz="900" b="1" dirty="0"/>
            <a:t>2016 -21</a:t>
          </a:r>
        </a:p>
      </dgm:t>
    </dgm:pt>
    <dgm:pt modelId="{659A27EC-B449-4D91-B5F2-F8BAC03913F2}" type="parTrans" cxnId="{0FE7E845-AEA9-409D-B504-9B5C58CC7959}">
      <dgm:prSet/>
      <dgm:spPr/>
      <dgm:t>
        <a:bodyPr/>
        <a:lstStyle/>
        <a:p>
          <a:endParaRPr lang="en-US" sz="700"/>
        </a:p>
      </dgm:t>
    </dgm:pt>
    <dgm:pt modelId="{22BFC8B1-9066-4C09-81A4-5EDC25957E48}" type="sibTrans" cxnId="{0FE7E845-AEA9-409D-B504-9B5C58CC7959}">
      <dgm:prSet/>
      <dgm:spPr/>
      <dgm:t>
        <a:bodyPr/>
        <a:lstStyle/>
        <a:p>
          <a:endParaRPr lang="en-US" sz="700"/>
        </a:p>
      </dgm:t>
    </dgm:pt>
    <dgm:pt modelId="{D0E3F22E-A537-4509-90C6-6F5371230450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>
              <a:cs typeface="Times New Roman" panose="02020603050405020304" pitchFamily="18" charset="0"/>
              <a:sym typeface="Arial" pitchFamily="34" charset="0"/>
            </a:rPr>
            <a:t>Monitoring of disease trend and respond to outbreaks in early rising phase through trained Rapid Response Teams</a:t>
          </a:r>
          <a:endParaRPr lang="en-US" sz="900" b="1" dirty="0"/>
        </a:p>
      </dgm:t>
    </dgm:pt>
    <dgm:pt modelId="{FBB69A95-CF63-4C5D-A93F-10F0ABA32DE2}" type="parTrans" cxnId="{BD09D106-4C52-441F-8A49-C78BE4F80156}">
      <dgm:prSet/>
      <dgm:spPr/>
      <dgm:t>
        <a:bodyPr/>
        <a:lstStyle/>
        <a:p>
          <a:endParaRPr lang="en-US" sz="900"/>
        </a:p>
      </dgm:t>
    </dgm:pt>
    <dgm:pt modelId="{660B9EC5-C23D-4428-9CC9-39A344F372D9}" type="sibTrans" cxnId="{BD09D106-4C52-441F-8A49-C78BE4F80156}">
      <dgm:prSet/>
      <dgm:spPr/>
      <dgm:t>
        <a:bodyPr/>
        <a:lstStyle/>
        <a:p>
          <a:endParaRPr lang="en-US" sz="700"/>
        </a:p>
      </dgm:t>
    </dgm:pt>
    <dgm:pt modelId="{9251375E-D724-421B-90D9-7E719BAD01FB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i="0" dirty="0"/>
            <a:t>Strategic Health Operations Centre (SHOC) established under IDSP </a:t>
          </a:r>
          <a:endParaRPr lang="en-US" sz="900" b="1" dirty="0"/>
        </a:p>
      </dgm:t>
    </dgm:pt>
    <dgm:pt modelId="{6214FE40-3266-4364-8F9B-DCCC813170B5}" type="parTrans" cxnId="{D893FD26-4C6C-453D-93A7-77909A16CD5C}">
      <dgm:prSet/>
      <dgm:spPr/>
      <dgm:t>
        <a:bodyPr/>
        <a:lstStyle/>
        <a:p>
          <a:endParaRPr lang="en-US" sz="900"/>
        </a:p>
      </dgm:t>
    </dgm:pt>
    <dgm:pt modelId="{3C80864F-30EC-43C5-A6D6-2559FE676F77}" type="sibTrans" cxnId="{D893FD26-4C6C-453D-93A7-77909A16CD5C}">
      <dgm:prSet/>
      <dgm:spPr/>
      <dgm:t>
        <a:bodyPr/>
        <a:lstStyle/>
        <a:p>
          <a:endParaRPr lang="en-US" sz="700"/>
        </a:p>
      </dgm:t>
    </dgm:pt>
    <dgm:pt modelId="{F78E3468-6B25-49B5-AF74-7F24A749DA6C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i="0" dirty="0"/>
            <a:t>Offline data entry at IDSP portal in phased manner</a:t>
          </a:r>
          <a:endParaRPr lang="en-US" sz="900" b="1" dirty="0"/>
        </a:p>
      </dgm:t>
    </dgm:pt>
    <dgm:pt modelId="{43FEA653-3132-4586-BD09-CD27FD6C8108}" type="parTrans" cxnId="{0043CABB-DECD-490B-9EA7-A03157CA2149}">
      <dgm:prSet/>
      <dgm:spPr/>
      <dgm:t>
        <a:bodyPr/>
        <a:lstStyle/>
        <a:p>
          <a:endParaRPr lang="en-US" sz="900"/>
        </a:p>
      </dgm:t>
    </dgm:pt>
    <dgm:pt modelId="{5A00861A-F34A-46DF-8E13-5A2A88C90CFD}" type="sibTrans" cxnId="{0043CABB-DECD-490B-9EA7-A03157CA2149}">
      <dgm:prSet/>
      <dgm:spPr/>
      <dgm:t>
        <a:bodyPr/>
        <a:lstStyle/>
        <a:p>
          <a:endParaRPr lang="en-US" sz="700"/>
        </a:p>
      </dgm:t>
    </dgm:pt>
    <dgm:pt modelId="{98A685BB-F19E-4EE8-B0CE-07A9E12563D2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Milestones revision and addition</a:t>
          </a:r>
        </a:p>
      </dgm:t>
    </dgm:pt>
    <dgm:pt modelId="{838BFC11-96DC-4279-8E5B-3D46CC58E29B}" type="parTrans" cxnId="{C6FBC590-6A0A-4478-986B-FCC7C6882233}">
      <dgm:prSet/>
      <dgm:spPr/>
      <dgm:t>
        <a:bodyPr/>
        <a:lstStyle/>
        <a:p>
          <a:endParaRPr lang="en-US" sz="900"/>
        </a:p>
      </dgm:t>
    </dgm:pt>
    <dgm:pt modelId="{733E3F45-0D9B-472B-BD32-CD9FF9584041}" type="sibTrans" cxnId="{C6FBC590-6A0A-4478-986B-FCC7C6882233}">
      <dgm:prSet/>
      <dgm:spPr/>
      <dgm:t>
        <a:bodyPr/>
        <a:lstStyle/>
        <a:p>
          <a:endParaRPr lang="en-US" sz="700"/>
        </a:p>
      </dgm:t>
    </dgm:pt>
    <dgm:pt modelId="{848436A8-FF4B-4D29-AC83-3EB919A0E9DD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Disease surveillance project initiated.</a:t>
          </a:r>
          <a:endParaRPr lang="en-US" altLang="en-US" sz="900" b="1" dirty="0">
            <a:cs typeface="Times New Roman" panose="02020603050405020304" pitchFamily="18" charset="0"/>
          </a:endParaRPr>
        </a:p>
      </dgm:t>
    </dgm:pt>
    <dgm:pt modelId="{67A54542-1A31-454A-91BD-54DA1B9CEF29}" type="sibTrans" cxnId="{B1A55E40-105B-4BDD-A402-C031A9BBA463}">
      <dgm:prSet/>
      <dgm:spPr/>
      <dgm:t>
        <a:bodyPr/>
        <a:lstStyle/>
        <a:p>
          <a:endParaRPr lang="en-US" sz="700"/>
        </a:p>
      </dgm:t>
    </dgm:pt>
    <dgm:pt modelId="{3631E645-5313-4435-832D-EA8081A4A81A}" type="parTrans" cxnId="{B1A55E40-105B-4BDD-A402-C031A9BBA463}">
      <dgm:prSet/>
      <dgm:spPr/>
      <dgm:t>
        <a:bodyPr/>
        <a:lstStyle/>
        <a:p>
          <a:endParaRPr lang="en-US" sz="900"/>
        </a:p>
      </dgm:t>
    </dgm:pt>
    <dgm:pt modelId="{4D861FF7-17C3-408C-8E3B-EFDEB141424E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IDSP launched </a:t>
          </a:r>
          <a:r>
            <a:rPr lang="en-US" altLang="en-US" sz="900" b="1" dirty="0">
              <a:cs typeface="Times New Roman" panose="02020603050405020304" pitchFamily="18" charset="0"/>
            </a:rPr>
            <a:t>(up to March 2010)</a:t>
          </a:r>
          <a:endParaRPr lang="en-US" sz="900" b="1" dirty="0"/>
        </a:p>
      </dgm:t>
    </dgm:pt>
    <dgm:pt modelId="{BE5B8E58-C6C7-4665-BFBA-21727D76C68A}" type="parTrans" cxnId="{5EBD1266-CFEC-47C3-A165-A60120656211}">
      <dgm:prSet/>
      <dgm:spPr/>
      <dgm:t>
        <a:bodyPr/>
        <a:lstStyle/>
        <a:p>
          <a:endParaRPr lang="en-US" sz="900"/>
        </a:p>
      </dgm:t>
    </dgm:pt>
    <dgm:pt modelId="{306D1235-70A0-49E3-8E53-5EA4B1170A14}" type="sibTrans" cxnId="{5EBD1266-CFEC-47C3-A165-A60120656211}">
      <dgm:prSet/>
      <dgm:spPr/>
      <dgm:t>
        <a:bodyPr/>
        <a:lstStyle/>
        <a:p>
          <a:endParaRPr lang="en-US" sz="700"/>
        </a:p>
      </dgm:t>
    </dgm:pt>
    <dgm:pt modelId="{1F129AE4-1B3A-4077-BF9B-23FBFADF05C4}">
      <dgm:prSet custT="1"/>
      <dgm:spPr>
        <a:ln>
          <a:noFill/>
        </a:ln>
      </dgm:spPr>
      <dgm:t>
        <a:bodyPr/>
        <a:lstStyle/>
        <a:p>
          <a:pPr algn="l"/>
          <a:r>
            <a:rPr lang="en-US" sz="900" b="1" dirty="0"/>
            <a:t>24 states migrated (11&amp; 13 in two phases by 30</a:t>
          </a:r>
          <a:r>
            <a:rPr lang="en-US" sz="900" b="1" baseline="30000" dirty="0"/>
            <a:t>th</a:t>
          </a:r>
          <a:r>
            <a:rPr lang="en-US" sz="900" b="1" dirty="0"/>
            <a:t> Sep 21 and 31</a:t>
          </a:r>
          <a:r>
            <a:rPr lang="en-US" sz="900" b="1" baseline="30000" dirty="0"/>
            <a:t>st</a:t>
          </a:r>
          <a:r>
            <a:rPr lang="en-US" sz="900" b="1" dirty="0"/>
            <a:t> Dec,21)  to real time reporting on IHIP</a:t>
          </a:r>
        </a:p>
      </dgm:t>
    </dgm:pt>
    <dgm:pt modelId="{DAB261BB-BB4E-4D02-8431-F334D5E2574D}" type="parTrans" cxnId="{69C70233-2CB9-4A95-857C-12A3A9BF2E04}">
      <dgm:prSet/>
      <dgm:spPr/>
      <dgm:t>
        <a:bodyPr/>
        <a:lstStyle/>
        <a:p>
          <a:endParaRPr lang="en-US" sz="900"/>
        </a:p>
      </dgm:t>
    </dgm:pt>
    <dgm:pt modelId="{7C51311F-4500-4D70-BA48-23144DF6F03F}" type="sibTrans" cxnId="{69C70233-2CB9-4A95-857C-12A3A9BF2E04}">
      <dgm:prSet/>
      <dgm:spPr/>
      <dgm:t>
        <a:bodyPr/>
        <a:lstStyle/>
        <a:p>
          <a:endParaRPr lang="en-US" sz="700"/>
        </a:p>
      </dgm:t>
    </dgm:pt>
    <dgm:pt modelId="{1EFEAC58-F26F-4B1A-BEE4-C7149891C1D8}">
      <dgm:prSet custT="1"/>
      <dgm:spPr>
        <a:ln>
          <a:noFill/>
        </a:ln>
      </dgm:spPr>
      <dgm:t>
        <a:bodyPr/>
        <a:lstStyle/>
        <a:p>
          <a:pPr algn="l" rtl="0"/>
          <a:r>
            <a:rPr lang="en-US" sz="900" b="1" dirty="0"/>
            <a:t>Domestic funds used for remaining States/UTs</a:t>
          </a:r>
        </a:p>
      </dgm:t>
    </dgm:pt>
    <dgm:pt modelId="{F2871CAC-7E13-4CF2-B76D-FDAD9172D3D9}" type="sibTrans" cxnId="{73F739C6-55C9-40B4-AA52-BA4FE48154EA}">
      <dgm:prSet/>
      <dgm:spPr/>
      <dgm:t>
        <a:bodyPr/>
        <a:lstStyle/>
        <a:p>
          <a:endParaRPr lang="en-US" sz="700"/>
        </a:p>
      </dgm:t>
    </dgm:pt>
    <dgm:pt modelId="{E562D654-4889-4B68-A1AA-6A47E3A61000}" type="parTrans" cxnId="{73F739C6-55C9-40B4-AA52-BA4FE48154EA}">
      <dgm:prSet/>
      <dgm:spPr/>
      <dgm:t>
        <a:bodyPr/>
        <a:lstStyle/>
        <a:p>
          <a:endParaRPr lang="en-US" sz="900"/>
        </a:p>
      </dgm:t>
    </dgm:pt>
    <dgm:pt modelId="{21108168-ED31-4B44-9D78-C4C2E95B81D0}">
      <dgm:prSet custT="1"/>
      <dgm:spPr/>
      <dgm:t>
        <a:bodyPr/>
        <a:lstStyle/>
        <a:p>
          <a:pPr algn="l"/>
          <a:r>
            <a:rPr lang="en-US" sz="900" b="1" dirty="0"/>
            <a:t>Concept of district IPHL launched as part of  PM-ABHIM</a:t>
          </a:r>
        </a:p>
      </dgm:t>
    </dgm:pt>
    <dgm:pt modelId="{6D834622-96C7-49F4-BBEE-21D9A259D89B}" type="parTrans" cxnId="{701E6E08-0DF7-4456-9BD4-BAB6DB89D756}">
      <dgm:prSet/>
      <dgm:spPr/>
      <dgm:t>
        <a:bodyPr/>
        <a:lstStyle/>
        <a:p>
          <a:endParaRPr lang="en-US" sz="900"/>
        </a:p>
      </dgm:t>
    </dgm:pt>
    <dgm:pt modelId="{945EBA33-BBDA-4162-98B4-BB7B54D9472B}" type="sibTrans" cxnId="{701E6E08-0DF7-4456-9BD4-BAB6DB89D756}">
      <dgm:prSet/>
      <dgm:spPr/>
      <dgm:t>
        <a:bodyPr/>
        <a:lstStyle/>
        <a:p>
          <a:endParaRPr lang="en-US"/>
        </a:p>
      </dgm:t>
    </dgm:pt>
    <dgm:pt modelId="{A0A38969-5C21-4160-BFDB-0B06F8B22699}" type="pres">
      <dgm:prSet presAssocID="{6EC82462-1221-4C3C-BB60-7B1B44D897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90117DB8-BFB0-4EC7-A238-CC048DD238B3}" type="pres">
      <dgm:prSet presAssocID="{D6C8A8D9-BA4A-443B-8299-18A479D1F500}" presName="root" presStyleCnt="0"/>
      <dgm:spPr/>
    </dgm:pt>
    <dgm:pt modelId="{0B8E1261-A0FC-4DE4-990A-12FD638CF95B}" type="pres">
      <dgm:prSet presAssocID="{D6C8A8D9-BA4A-443B-8299-18A479D1F500}" presName="rootComposite" presStyleCnt="0"/>
      <dgm:spPr/>
    </dgm:pt>
    <dgm:pt modelId="{3A988AB1-6F31-414D-BA2E-7753839B83D5}" type="pres">
      <dgm:prSet presAssocID="{D6C8A8D9-BA4A-443B-8299-18A479D1F500}" presName="rootText" presStyleLbl="node1" presStyleIdx="0" presStyleCnt="9" custScaleX="196755" custScaleY="153297" custLinFactY="-30404" custLinFactNeighborX="5358" custLinFactNeighborY="-100000"/>
      <dgm:spPr/>
      <dgm:t>
        <a:bodyPr/>
        <a:lstStyle/>
        <a:p>
          <a:endParaRPr lang="en-IN"/>
        </a:p>
      </dgm:t>
    </dgm:pt>
    <dgm:pt modelId="{14B0F838-8C6A-4AF3-A27A-9A8C99D7FC94}" type="pres">
      <dgm:prSet presAssocID="{D6C8A8D9-BA4A-443B-8299-18A479D1F500}" presName="rootConnector" presStyleLbl="node1" presStyleIdx="0" presStyleCnt="9"/>
      <dgm:spPr/>
      <dgm:t>
        <a:bodyPr/>
        <a:lstStyle/>
        <a:p>
          <a:endParaRPr lang="en-IN"/>
        </a:p>
      </dgm:t>
    </dgm:pt>
    <dgm:pt modelId="{367E43BE-4D82-4A60-9D55-C7E5CD4C626D}" type="pres">
      <dgm:prSet presAssocID="{D6C8A8D9-BA4A-443B-8299-18A479D1F500}" presName="childShape" presStyleCnt="0"/>
      <dgm:spPr/>
    </dgm:pt>
    <dgm:pt modelId="{2999FB0A-6653-4EDD-B8E1-7B2079A2546E}" type="pres">
      <dgm:prSet presAssocID="{908E2030-B541-4037-A44E-8DD6F7D80EF9}" presName="Name13" presStyleLbl="parChTrans1D2" presStyleIdx="0" presStyleCnt="39"/>
      <dgm:spPr/>
      <dgm:t>
        <a:bodyPr/>
        <a:lstStyle/>
        <a:p>
          <a:endParaRPr lang="en-IN"/>
        </a:p>
      </dgm:t>
    </dgm:pt>
    <dgm:pt modelId="{D90D7B88-F73A-411D-85C1-47B1EDA7CBA7}" type="pres">
      <dgm:prSet presAssocID="{051EBA30-A9EB-4D98-97A0-E7C016B63971}" presName="childText" presStyleLbl="bgAcc1" presStyleIdx="0" presStyleCnt="39" custScaleX="152235" custScaleY="191595" custLinFactNeighborX="5978" custLinFactNeighborY="-6766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32302A-D6FD-4484-9451-A998AFF7F4EB}" type="pres">
      <dgm:prSet presAssocID="{3DAF4C63-832D-48D3-B301-48F98C4B05E0}" presName="Name13" presStyleLbl="parChTrans1D2" presStyleIdx="1" presStyleCnt="39"/>
      <dgm:spPr/>
      <dgm:t>
        <a:bodyPr/>
        <a:lstStyle/>
        <a:p>
          <a:endParaRPr lang="en-IN"/>
        </a:p>
      </dgm:t>
    </dgm:pt>
    <dgm:pt modelId="{416D2D5E-466B-4FFD-B30B-4E77DD12157E}" type="pres">
      <dgm:prSet presAssocID="{DBB37050-74D5-4233-9EE5-BDA2DDC74128}" presName="childText" presStyleLbl="bgAcc1" presStyleIdx="1" presStyleCnt="39" custScaleX="171842" custScaleY="271124" custLinFactNeighborY="-9107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0085E1-981D-46B0-8327-FD6CFA0DA766}" type="pres">
      <dgm:prSet presAssocID="{59915457-14C1-4071-96C9-AE92B3B0ADE7}" presName="root" presStyleCnt="0"/>
      <dgm:spPr/>
    </dgm:pt>
    <dgm:pt modelId="{20F28CC7-EEBD-40CD-A66F-C9FD99BC3815}" type="pres">
      <dgm:prSet presAssocID="{59915457-14C1-4071-96C9-AE92B3B0ADE7}" presName="rootComposite" presStyleCnt="0"/>
      <dgm:spPr/>
    </dgm:pt>
    <dgm:pt modelId="{BE8DC1F5-F1DB-46BC-86CB-B170534CE07E}" type="pres">
      <dgm:prSet presAssocID="{59915457-14C1-4071-96C9-AE92B3B0ADE7}" presName="rootText" presStyleLbl="node1" presStyleIdx="1" presStyleCnt="9" custScaleX="165480" custScaleY="169453" custLinFactY="-30404" custLinFactNeighborX="2766" custLinFactNeighborY="-100000"/>
      <dgm:spPr/>
      <dgm:t>
        <a:bodyPr/>
        <a:lstStyle/>
        <a:p>
          <a:endParaRPr lang="en-IN"/>
        </a:p>
      </dgm:t>
    </dgm:pt>
    <dgm:pt modelId="{01DB0B75-E9A4-4310-AAB3-9E8CB7B4478F}" type="pres">
      <dgm:prSet presAssocID="{59915457-14C1-4071-96C9-AE92B3B0ADE7}" presName="rootConnector" presStyleLbl="node1" presStyleIdx="1" presStyleCnt="9"/>
      <dgm:spPr/>
      <dgm:t>
        <a:bodyPr/>
        <a:lstStyle/>
        <a:p>
          <a:endParaRPr lang="en-IN"/>
        </a:p>
      </dgm:t>
    </dgm:pt>
    <dgm:pt modelId="{840573BB-44C1-447B-B28C-FEEF84207C3F}" type="pres">
      <dgm:prSet presAssocID="{59915457-14C1-4071-96C9-AE92B3B0ADE7}" presName="childShape" presStyleCnt="0"/>
      <dgm:spPr/>
    </dgm:pt>
    <dgm:pt modelId="{1C128D30-B82B-4878-B36E-A1E4C5E93BF1}" type="pres">
      <dgm:prSet presAssocID="{3631E645-5313-4435-832D-EA8081A4A81A}" presName="Name13" presStyleLbl="parChTrans1D2" presStyleIdx="2" presStyleCnt="39"/>
      <dgm:spPr/>
      <dgm:t>
        <a:bodyPr/>
        <a:lstStyle/>
        <a:p>
          <a:endParaRPr lang="en-IN"/>
        </a:p>
      </dgm:t>
    </dgm:pt>
    <dgm:pt modelId="{892EFF0B-D123-47BB-A97B-83494EFBAFBD}" type="pres">
      <dgm:prSet presAssocID="{848436A8-FF4B-4D29-AC83-3EB919A0E9DD}" presName="childText" presStyleLbl="bgAcc1" presStyleIdx="2" presStyleCnt="39" custScaleX="148797" custScaleY="186336" custLinFactNeighborY="-964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835B10-A280-4952-B878-A8F0B5F91604}" type="pres">
      <dgm:prSet presAssocID="{FD03A591-364A-45C7-B409-D79878F6C393}" presName="root" presStyleCnt="0"/>
      <dgm:spPr/>
    </dgm:pt>
    <dgm:pt modelId="{58003117-D951-4694-8B8B-0317FF34319D}" type="pres">
      <dgm:prSet presAssocID="{FD03A591-364A-45C7-B409-D79878F6C393}" presName="rootComposite" presStyleCnt="0"/>
      <dgm:spPr/>
    </dgm:pt>
    <dgm:pt modelId="{2AC17284-51A9-4E1F-BEC2-69A920D7D2EE}" type="pres">
      <dgm:prSet presAssocID="{FD03A591-364A-45C7-B409-D79878F6C393}" presName="rootText" presStyleLbl="node1" presStyleIdx="2" presStyleCnt="9" custScaleX="180670" custScaleY="166939" custLinFactY="-30404" custLinFactNeighborX="10375" custLinFactNeighborY="-100000"/>
      <dgm:spPr/>
      <dgm:t>
        <a:bodyPr/>
        <a:lstStyle/>
        <a:p>
          <a:endParaRPr lang="en-IN"/>
        </a:p>
      </dgm:t>
    </dgm:pt>
    <dgm:pt modelId="{481D3BC0-79C9-44C7-9D0B-9E1A6E98B22B}" type="pres">
      <dgm:prSet presAssocID="{FD03A591-364A-45C7-B409-D79878F6C393}" presName="rootConnector" presStyleLbl="node1" presStyleIdx="2" presStyleCnt="9"/>
      <dgm:spPr/>
      <dgm:t>
        <a:bodyPr/>
        <a:lstStyle/>
        <a:p>
          <a:endParaRPr lang="en-IN"/>
        </a:p>
      </dgm:t>
    </dgm:pt>
    <dgm:pt modelId="{D3D587DE-6858-4D2E-A79C-64FB74964681}" type="pres">
      <dgm:prSet presAssocID="{FD03A591-364A-45C7-B409-D79878F6C393}" presName="childShape" presStyleCnt="0"/>
      <dgm:spPr/>
    </dgm:pt>
    <dgm:pt modelId="{0E2B5A35-D364-409C-87C1-6A46803E0E51}" type="pres">
      <dgm:prSet presAssocID="{0CD917A3-41D3-4A44-90DF-F39F3D5A4977}" presName="Name13" presStyleLbl="parChTrans1D2" presStyleIdx="3" presStyleCnt="39"/>
      <dgm:spPr/>
      <dgm:t>
        <a:bodyPr/>
        <a:lstStyle/>
        <a:p>
          <a:endParaRPr lang="en-IN"/>
        </a:p>
      </dgm:t>
    </dgm:pt>
    <dgm:pt modelId="{F9A538E3-688A-45C9-817C-51B19F337B7C}" type="pres">
      <dgm:prSet presAssocID="{F53C0EA1-8984-476A-85E5-E8ADCD2F57F9}" presName="childText" presStyleLbl="bgAcc1" presStyleIdx="3" presStyleCnt="39" custScaleX="195225" custScaleY="203463" custLinFactNeighborY="-737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9192A5-A17E-4269-92B0-47CBDD6760E6}" type="pres">
      <dgm:prSet presAssocID="{BE5B8E58-C6C7-4665-BFBA-21727D76C68A}" presName="Name13" presStyleLbl="parChTrans1D2" presStyleIdx="4" presStyleCnt="39"/>
      <dgm:spPr/>
      <dgm:t>
        <a:bodyPr/>
        <a:lstStyle/>
        <a:p>
          <a:endParaRPr lang="en-IN"/>
        </a:p>
      </dgm:t>
    </dgm:pt>
    <dgm:pt modelId="{A7387B2E-E2A3-4E6B-B685-42BFB7BDB476}" type="pres">
      <dgm:prSet presAssocID="{4D861FF7-17C3-408C-8E3B-EFDEB141424E}" presName="childText" presStyleLbl="bgAcc1" presStyleIdx="4" presStyleCnt="39" custScaleX="160029" custScaleY="189368" custLinFactNeighborX="12081" custLinFactNeighborY="-6705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E6B908-56D1-47C0-87E0-ECFC7DFC2F0F}" type="pres">
      <dgm:prSet presAssocID="{92F3EFC0-50B6-4279-A9E2-B223B243157F}" presName="root" presStyleCnt="0"/>
      <dgm:spPr/>
    </dgm:pt>
    <dgm:pt modelId="{C2FE5B5A-6304-41D4-BB15-96591022BBE5}" type="pres">
      <dgm:prSet presAssocID="{92F3EFC0-50B6-4279-A9E2-B223B243157F}" presName="rootComposite" presStyleCnt="0"/>
      <dgm:spPr/>
    </dgm:pt>
    <dgm:pt modelId="{A4BA2DA2-CC84-4BC0-91BD-FE600787D4E8}" type="pres">
      <dgm:prSet presAssocID="{92F3EFC0-50B6-4279-A9E2-B223B243157F}" presName="rootText" presStyleLbl="node1" presStyleIdx="3" presStyleCnt="9" custScaleX="172061" custScaleY="187036" custLinFactY="-30404" custLinFactNeighborX="7783" custLinFactNeighborY="-100000"/>
      <dgm:spPr/>
      <dgm:t>
        <a:bodyPr/>
        <a:lstStyle/>
        <a:p>
          <a:endParaRPr lang="en-IN"/>
        </a:p>
      </dgm:t>
    </dgm:pt>
    <dgm:pt modelId="{7F0BD924-85E2-4C19-B4DA-D2F0F3C0DE2B}" type="pres">
      <dgm:prSet presAssocID="{92F3EFC0-50B6-4279-A9E2-B223B243157F}" presName="rootConnector" presStyleLbl="node1" presStyleIdx="3" presStyleCnt="9"/>
      <dgm:spPr/>
      <dgm:t>
        <a:bodyPr/>
        <a:lstStyle/>
        <a:p>
          <a:endParaRPr lang="en-IN"/>
        </a:p>
      </dgm:t>
    </dgm:pt>
    <dgm:pt modelId="{FFA1D582-9FA1-4BE5-B121-A390872491EC}" type="pres">
      <dgm:prSet presAssocID="{92F3EFC0-50B6-4279-A9E2-B223B243157F}" presName="childShape" presStyleCnt="0"/>
      <dgm:spPr/>
    </dgm:pt>
    <dgm:pt modelId="{42790EBA-38DA-48C5-BE6B-D166925DAC59}" type="pres">
      <dgm:prSet presAssocID="{693A0E62-9566-4BBE-A47C-39504DC95187}" presName="Name13" presStyleLbl="parChTrans1D2" presStyleIdx="5" presStyleCnt="39"/>
      <dgm:spPr/>
      <dgm:t>
        <a:bodyPr/>
        <a:lstStyle/>
        <a:p>
          <a:endParaRPr lang="en-IN"/>
        </a:p>
      </dgm:t>
    </dgm:pt>
    <dgm:pt modelId="{AB761230-BDAA-4AAA-AC0F-5CB1107165EB}" type="pres">
      <dgm:prSet presAssocID="{B8A8D6B0-D27E-4E5D-8B2E-FB893EE25030}" presName="childText" presStyleLbl="bgAcc1" presStyleIdx="5" presStyleCnt="39" custScaleX="166609" custScaleY="285808" custLinFactNeighborX="39753" custLinFactNeighborY="-517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1846C0-C5D9-48CF-BDA8-F954121E0D00}" type="pres">
      <dgm:prSet presAssocID="{BB419653-7338-4196-93BC-8F4143019073}" presName="Name13" presStyleLbl="parChTrans1D2" presStyleIdx="6" presStyleCnt="39"/>
      <dgm:spPr/>
      <dgm:t>
        <a:bodyPr/>
        <a:lstStyle/>
        <a:p>
          <a:endParaRPr lang="en-IN"/>
        </a:p>
      </dgm:t>
    </dgm:pt>
    <dgm:pt modelId="{90002C8E-13D1-4C76-AFEC-086B30CCC41C}" type="pres">
      <dgm:prSet presAssocID="{AD8ADCFB-5F61-430B-9B18-2FF2F3A4E283}" presName="childText" presStyleLbl="bgAcc1" presStyleIdx="6" presStyleCnt="39" custScaleX="125055" custScaleY="214863" custLinFactNeighborX="39753" custLinFactNeighborY="-496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78491D-390E-4CEB-80CF-DC0180045579}" type="pres">
      <dgm:prSet presAssocID="{895008C9-7581-4CBC-9662-2CB52696A1B9}" presName="Name13" presStyleLbl="parChTrans1D2" presStyleIdx="7" presStyleCnt="39"/>
      <dgm:spPr/>
      <dgm:t>
        <a:bodyPr/>
        <a:lstStyle/>
        <a:p>
          <a:endParaRPr lang="en-IN"/>
        </a:p>
      </dgm:t>
    </dgm:pt>
    <dgm:pt modelId="{CEEE3C76-91E4-421D-A88A-90059DE381E6}" type="pres">
      <dgm:prSet presAssocID="{2149C492-CB68-47FA-8827-521183F72E82}" presName="childText" presStyleLbl="bgAcc1" presStyleIdx="7" presStyleCnt="39" custScaleX="189815" custScaleY="168534" custLinFactNeighborX="39753" custLinFactNeighborY="-329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6E01D3-241F-4F6B-8F5C-9AE5C26D8511}" type="pres">
      <dgm:prSet presAssocID="{AC64A6BB-9D47-48DE-B303-E13E43498648}" presName="Name13" presStyleLbl="parChTrans1D2" presStyleIdx="8" presStyleCnt="39"/>
      <dgm:spPr/>
      <dgm:t>
        <a:bodyPr/>
        <a:lstStyle/>
        <a:p>
          <a:endParaRPr lang="en-IN"/>
        </a:p>
      </dgm:t>
    </dgm:pt>
    <dgm:pt modelId="{A2DC9016-C84A-4C9D-85BD-C543B75D2CE7}" type="pres">
      <dgm:prSet presAssocID="{9EC24940-487B-4BFA-884E-74056F8621F3}" presName="childText" presStyleLbl="bgAcc1" presStyleIdx="8" presStyleCnt="39" custScaleX="169830" custScaleY="180101" custLinFactNeighborX="39753" custLinFactNeighborY="-4168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9AD9C0-912C-4109-BA5B-F2152FC22527}" type="pres">
      <dgm:prSet presAssocID="{85D43B83-B4AB-4E9E-861C-7D9CC966D8D6}" presName="Name13" presStyleLbl="parChTrans1D2" presStyleIdx="9" presStyleCnt="39"/>
      <dgm:spPr/>
      <dgm:t>
        <a:bodyPr/>
        <a:lstStyle/>
        <a:p>
          <a:endParaRPr lang="en-IN"/>
        </a:p>
      </dgm:t>
    </dgm:pt>
    <dgm:pt modelId="{DA20842D-019B-4F60-A862-8C6A59FAD69D}" type="pres">
      <dgm:prSet presAssocID="{512C49B2-840C-4329-B112-A3C21FFF4D21}" presName="childText" presStyleLbl="bgAcc1" presStyleIdx="9" presStyleCnt="39" custScaleX="157550" custScaleY="186623" custLinFactNeighborX="39753" custLinFactNeighborY="-91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5957C6-5B8F-4968-A69E-6714B8A82D59}" type="pres">
      <dgm:prSet presAssocID="{7F3CBB83-4573-463A-AF25-FC184133AC85}" presName="Name13" presStyleLbl="parChTrans1D2" presStyleIdx="10" presStyleCnt="39"/>
      <dgm:spPr/>
      <dgm:t>
        <a:bodyPr/>
        <a:lstStyle/>
        <a:p>
          <a:endParaRPr lang="en-IN"/>
        </a:p>
      </dgm:t>
    </dgm:pt>
    <dgm:pt modelId="{5842D4B2-C4DB-4361-AFFE-9230EAB25399}" type="pres">
      <dgm:prSet presAssocID="{3A0BB3B9-9261-4511-BB25-674D96CB648B}" presName="childText" presStyleLbl="bgAcc1" presStyleIdx="10" presStyleCnt="39" custScaleX="209264" custScaleY="270037" custLinFactNeighborX="18533" custLinFactNeighborY="1343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EB4209-B14D-463A-B9DA-1C02F57A6A66}" type="pres">
      <dgm:prSet presAssocID="{6A53F6BB-E4A3-45FB-894B-53B30A0E1AFD}" presName="root" presStyleCnt="0"/>
      <dgm:spPr/>
    </dgm:pt>
    <dgm:pt modelId="{E1D565FB-4A1F-4A9F-97BD-C8B701454E6D}" type="pres">
      <dgm:prSet presAssocID="{6A53F6BB-E4A3-45FB-894B-53B30A0E1AFD}" presName="rootComposite" presStyleCnt="0"/>
      <dgm:spPr/>
    </dgm:pt>
    <dgm:pt modelId="{C183E306-D700-4263-9B3F-06C82142413E}" type="pres">
      <dgm:prSet presAssocID="{6A53F6BB-E4A3-45FB-894B-53B30A0E1AFD}" presName="rootText" presStyleLbl="node1" presStyleIdx="4" presStyleCnt="9" custScaleX="177722" custScaleY="176995" custLinFactY="-30404" custLinFactNeighborX="5192" custLinFactNeighborY="-100000"/>
      <dgm:spPr/>
      <dgm:t>
        <a:bodyPr/>
        <a:lstStyle/>
        <a:p>
          <a:endParaRPr lang="en-IN"/>
        </a:p>
      </dgm:t>
    </dgm:pt>
    <dgm:pt modelId="{BEA526E3-E28F-4278-AC84-A3C24130D470}" type="pres">
      <dgm:prSet presAssocID="{6A53F6BB-E4A3-45FB-894B-53B30A0E1AFD}" presName="rootConnector" presStyleLbl="node1" presStyleIdx="4" presStyleCnt="9"/>
      <dgm:spPr/>
      <dgm:t>
        <a:bodyPr/>
        <a:lstStyle/>
        <a:p>
          <a:endParaRPr lang="en-IN"/>
        </a:p>
      </dgm:t>
    </dgm:pt>
    <dgm:pt modelId="{CF071C41-4091-4E50-B0C5-2C3BFEEFD781}" type="pres">
      <dgm:prSet presAssocID="{6A53F6BB-E4A3-45FB-894B-53B30A0E1AFD}" presName="childShape" presStyleCnt="0"/>
      <dgm:spPr/>
    </dgm:pt>
    <dgm:pt modelId="{ED0B0B87-302F-48A3-952A-5C8565245D11}" type="pres">
      <dgm:prSet presAssocID="{F5486FC8-812E-4AF1-9435-1066A946F262}" presName="Name13" presStyleLbl="parChTrans1D2" presStyleIdx="11" presStyleCnt="39"/>
      <dgm:spPr/>
      <dgm:t>
        <a:bodyPr/>
        <a:lstStyle/>
        <a:p>
          <a:endParaRPr lang="en-IN"/>
        </a:p>
      </dgm:t>
    </dgm:pt>
    <dgm:pt modelId="{81E20852-29A9-409C-B29D-9DED8B8261B9}" type="pres">
      <dgm:prSet presAssocID="{3296E121-8E9F-4720-B950-49B2AA362839}" presName="childText" presStyleLbl="bgAcc1" presStyleIdx="11" presStyleCnt="39" custScaleX="168122" custScaleY="125105" custLinFactY="-4043" custLinFactNeighborX="30429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40D0E9-B794-49CB-98A8-3598DE3ACE7F}" type="pres">
      <dgm:prSet presAssocID="{9DC6A844-0356-417B-B386-71AE1AE20991}" presName="Name13" presStyleLbl="parChTrans1D2" presStyleIdx="12" presStyleCnt="39"/>
      <dgm:spPr/>
      <dgm:t>
        <a:bodyPr/>
        <a:lstStyle/>
        <a:p>
          <a:endParaRPr lang="en-IN"/>
        </a:p>
      </dgm:t>
    </dgm:pt>
    <dgm:pt modelId="{8CC34DEF-21CD-4424-92BE-F41FC3EBAD02}" type="pres">
      <dgm:prSet presAssocID="{2340D402-74B1-4A51-A32B-6C36DD564B6D}" presName="childText" presStyleLbl="bgAcc1" presStyleIdx="12" presStyleCnt="39" custScaleX="248507" custScaleY="213691" custLinFactNeighborX="30429" custLinFactNeighborY="-5517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86608D-FB55-4942-9561-E5CF2103109D}" type="pres">
      <dgm:prSet presAssocID="{A8605CA6-83E2-42C7-BF9F-1113BBF77455}" presName="Name13" presStyleLbl="parChTrans1D2" presStyleIdx="13" presStyleCnt="39"/>
      <dgm:spPr/>
      <dgm:t>
        <a:bodyPr/>
        <a:lstStyle/>
        <a:p>
          <a:endParaRPr lang="en-IN"/>
        </a:p>
      </dgm:t>
    </dgm:pt>
    <dgm:pt modelId="{28C40C65-160D-4199-A19A-97EC6D8D7654}" type="pres">
      <dgm:prSet presAssocID="{A4D1A06D-55BB-4BBC-A5FB-E627DAB6C4A7}" presName="childText" presStyleLbl="bgAcc1" presStyleIdx="13" presStyleCnt="39" custScaleX="276655" custScaleY="245169" custLinFactNeighborX="30429" custLinFactNeighborY="-617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2477E9-A92C-41CE-97EE-D3192EC68036}" type="pres">
      <dgm:prSet presAssocID="{114D12ED-B980-4950-A1A4-3EF63A3F5AFE}" presName="Name13" presStyleLbl="parChTrans1D2" presStyleIdx="14" presStyleCnt="39"/>
      <dgm:spPr/>
      <dgm:t>
        <a:bodyPr/>
        <a:lstStyle/>
        <a:p>
          <a:endParaRPr lang="en-IN"/>
        </a:p>
      </dgm:t>
    </dgm:pt>
    <dgm:pt modelId="{39AEBA64-9496-41DA-A7B9-F2F292F1B123}" type="pres">
      <dgm:prSet presAssocID="{76A77417-ED03-44DA-86EA-7732E72D5F0F}" presName="childText" presStyleLbl="bgAcc1" presStyleIdx="14" presStyleCnt="39" custScaleX="233904" custScaleY="167981" custLinFactNeighborX="51155" custLinFactNeighborY="-181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D9E27C-B791-4189-8553-1310570B3BC2}" type="pres">
      <dgm:prSet presAssocID="{76A67CA2-D063-4D2F-BF9C-9E75BD630CFA}" presName="Name13" presStyleLbl="parChTrans1D2" presStyleIdx="15" presStyleCnt="39"/>
      <dgm:spPr/>
      <dgm:t>
        <a:bodyPr/>
        <a:lstStyle/>
        <a:p>
          <a:endParaRPr lang="en-IN"/>
        </a:p>
      </dgm:t>
    </dgm:pt>
    <dgm:pt modelId="{B107D380-6AAB-422B-AB53-B8E3395C1EDD}" type="pres">
      <dgm:prSet presAssocID="{DA1B3B8F-13DE-4ECD-AEB2-1F265F0D3908}" presName="childText" presStyleLbl="bgAcc1" presStyleIdx="15" presStyleCnt="39" custScaleX="220930" custScaleY="178281" custLinFactNeighborX="30429" custLinFactNeighborY="229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56F887-2513-4434-AEC9-F2E8155F39E5}" type="pres">
      <dgm:prSet presAssocID="{2B2AF604-E172-4641-B09E-E457776C3D4E}" presName="Name13" presStyleLbl="parChTrans1D2" presStyleIdx="16" presStyleCnt="39"/>
      <dgm:spPr/>
      <dgm:t>
        <a:bodyPr/>
        <a:lstStyle/>
        <a:p>
          <a:endParaRPr lang="en-IN"/>
        </a:p>
      </dgm:t>
    </dgm:pt>
    <dgm:pt modelId="{621B0D6E-2E05-469C-8FB3-9177773E3348}" type="pres">
      <dgm:prSet presAssocID="{605C77BB-ED8C-4A8F-975E-F2A81C42F993}" presName="childText" presStyleLbl="bgAcc1" presStyleIdx="16" presStyleCnt="39" custScaleX="219878" custScaleY="188525" custLinFactNeighborX="36261" custLinFactNeighborY="6278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ED5C11-A762-456D-8FCE-F4136006F1C8}" type="pres">
      <dgm:prSet presAssocID="{23093F64-2CD6-439A-B3E1-44ACB219E724}" presName="Name13" presStyleLbl="parChTrans1D2" presStyleIdx="17" presStyleCnt="39"/>
      <dgm:spPr/>
      <dgm:t>
        <a:bodyPr/>
        <a:lstStyle/>
        <a:p>
          <a:endParaRPr lang="en-IN"/>
        </a:p>
      </dgm:t>
    </dgm:pt>
    <dgm:pt modelId="{CF1D4AAC-ECD6-4488-B32F-4F690D96E8DF}" type="pres">
      <dgm:prSet presAssocID="{8AA1AD53-7776-4B27-8916-485C3F28BA8B}" presName="childText" presStyleLbl="bgAcc1" presStyleIdx="17" presStyleCnt="39" custScaleX="273704" custScaleY="264330" custLinFactNeighborX="36261" custLinFactNeighborY="6465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FE3A24-28AC-4D08-B926-72DF7D7AFB00}" type="pres">
      <dgm:prSet presAssocID="{7BC30824-6246-4904-82C1-53D0D21BA28C}" presName="Name13" presStyleLbl="parChTrans1D2" presStyleIdx="18" presStyleCnt="39"/>
      <dgm:spPr/>
      <dgm:t>
        <a:bodyPr/>
        <a:lstStyle/>
        <a:p>
          <a:endParaRPr lang="en-IN"/>
        </a:p>
      </dgm:t>
    </dgm:pt>
    <dgm:pt modelId="{3C9A3BA4-87BD-4342-A6D6-2F62C7DAE780}" type="pres">
      <dgm:prSet presAssocID="{2090A99D-4DA6-4D65-A6C9-5929B1D7A0DE}" presName="childText" presStyleLbl="bgAcc1" presStyleIdx="18" presStyleCnt="39" custScaleX="286205" custScaleY="247098" custLinFactNeighborX="36261" custLinFactNeighborY="9559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0CCA75-C332-4504-8E92-86FA6F508B88}" type="pres">
      <dgm:prSet presAssocID="{FF9F5FC4-C676-4D65-AFB8-81AA8E1EF374}" presName="root" presStyleCnt="0"/>
      <dgm:spPr/>
    </dgm:pt>
    <dgm:pt modelId="{CCA3EC4D-EC19-4EA5-97D9-85AA28206A40}" type="pres">
      <dgm:prSet presAssocID="{FF9F5FC4-C676-4D65-AFB8-81AA8E1EF374}" presName="rootComposite" presStyleCnt="0"/>
      <dgm:spPr/>
    </dgm:pt>
    <dgm:pt modelId="{160ABC34-D130-4C22-94C3-337708F0C649}" type="pres">
      <dgm:prSet presAssocID="{FF9F5FC4-C676-4D65-AFB8-81AA8E1EF374}" presName="rootText" presStyleLbl="node1" presStyleIdx="5" presStyleCnt="9" custScaleX="207722" custScaleY="163776" custLinFactY="-30404" custLinFactNeighborX="2600" custLinFactNeighborY="-100000"/>
      <dgm:spPr/>
      <dgm:t>
        <a:bodyPr/>
        <a:lstStyle/>
        <a:p>
          <a:endParaRPr lang="en-IN"/>
        </a:p>
      </dgm:t>
    </dgm:pt>
    <dgm:pt modelId="{CB9F5AC1-73DA-42E2-82AA-A9911F639023}" type="pres">
      <dgm:prSet presAssocID="{FF9F5FC4-C676-4D65-AFB8-81AA8E1EF374}" presName="rootConnector" presStyleLbl="node1" presStyleIdx="5" presStyleCnt="9"/>
      <dgm:spPr/>
      <dgm:t>
        <a:bodyPr/>
        <a:lstStyle/>
        <a:p>
          <a:endParaRPr lang="en-IN"/>
        </a:p>
      </dgm:t>
    </dgm:pt>
    <dgm:pt modelId="{F004571F-CC22-437D-A6AC-814F19560E7C}" type="pres">
      <dgm:prSet presAssocID="{FF9F5FC4-C676-4D65-AFB8-81AA8E1EF374}" presName="childShape" presStyleCnt="0"/>
      <dgm:spPr/>
    </dgm:pt>
    <dgm:pt modelId="{4556F944-54C8-4664-972D-70D793A63455}" type="pres">
      <dgm:prSet presAssocID="{400AD6FA-F75E-4C71-AF40-FFF5A248DA28}" presName="Name13" presStyleLbl="parChTrans1D2" presStyleIdx="19" presStyleCnt="39"/>
      <dgm:spPr/>
      <dgm:t>
        <a:bodyPr/>
        <a:lstStyle/>
        <a:p>
          <a:endParaRPr lang="en-IN"/>
        </a:p>
      </dgm:t>
    </dgm:pt>
    <dgm:pt modelId="{AEB54767-F9FB-4F98-8E77-8A74A592E8F3}" type="pres">
      <dgm:prSet presAssocID="{E7DF195A-CDFA-423E-8511-7691F0BAD87B}" presName="childText" presStyleLbl="bgAcc1" presStyleIdx="19" presStyleCnt="39" custScaleX="163051" custScaleY="136916" custLinFactY="-6401" custLinFactNeighborX="40155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403BE0-F1A5-4200-ABDA-71E01B810620}" type="pres">
      <dgm:prSet presAssocID="{51ABEDEE-5842-4928-9A64-6315472E383A}" presName="Name13" presStyleLbl="parChTrans1D2" presStyleIdx="20" presStyleCnt="39"/>
      <dgm:spPr/>
      <dgm:t>
        <a:bodyPr/>
        <a:lstStyle/>
        <a:p>
          <a:endParaRPr lang="en-IN"/>
        </a:p>
      </dgm:t>
    </dgm:pt>
    <dgm:pt modelId="{02B972E6-17DB-4A10-851D-10E726B19BDD}" type="pres">
      <dgm:prSet presAssocID="{1DAF5D75-CDAE-492D-AFD1-1A586025920B}" presName="childText" presStyleLbl="bgAcc1" presStyleIdx="20" presStyleCnt="39" custScaleX="233711" custScaleY="281999" custLinFactNeighborX="19991" custLinFactNeighborY="-7474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FBEF1A-AA65-430A-A466-9D0B8C4FF643}" type="pres">
      <dgm:prSet presAssocID="{E562D654-4889-4B68-A1AA-6A47E3A61000}" presName="Name13" presStyleLbl="parChTrans1D2" presStyleIdx="21" presStyleCnt="39"/>
      <dgm:spPr/>
      <dgm:t>
        <a:bodyPr/>
        <a:lstStyle/>
        <a:p>
          <a:endParaRPr lang="en-IN"/>
        </a:p>
      </dgm:t>
    </dgm:pt>
    <dgm:pt modelId="{36C4A639-02F2-4465-854C-B2A4BAC7D5CC}" type="pres">
      <dgm:prSet presAssocID="{1EFEAC58-F26F-4B1A-BEE4-C7149891C1D8}" presName="childText" presStyleLbl="bgAcc1" presStyleIdx="21" presStyleCnt="39" custScaleX="198931" custScaleY="118725" custLinFactNeighborX="35167" custLinFactNeighborY="-576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6520CA-4CB3-40B4-8F7F-68EA6A0F1DBD}" type="pres">
      <dgm:prSet presAssocID="{484C28A6-EDD4-40CB-9990-9435BB71AB6C}" presName="Name13" presStyleLbl="parChTrans1D2" presStyleIdx="22" presStyleCnt="39"/>
      <dgm:spPr/>
      <dgm:t>
        <a:bodyPr/>
        <a:lstStyle/>
        <a:p>
          <a:endParaRPr lang="en-IN"/>
        </a:p>
      </dgm:t>
    </dgm:pt>
    <dgm:pt modelId="{7D835095-DE02-46C4-82AF-35D9F447B1E7}" type="pres">
      <dgm:prSet presAssocID="{46FBE036-7F27-4049-A850-1A5B50F07181}" presName="childText" presStyleLbl="bgAcc1" presStyleIdx="22" presStyleCnt="39" custScaleX="225770" custScaleY="194779" custLinFactNeighborX="35167" custLinFactNeighborY="-86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48058C-E359-404C-995A-3E9879183B8E}" type="pres">
      <dgm:prSet presAssocID="{EC9400B0-DADC-4102-8562-0FF745C5DECC}" presName="Name13" presStyleLbl="parChTrans1D2" presStyleIdx="23" presStyleCnt="39"/>
      <dgm:spPr/>
      <dgm:t>
        <a:bodyPr/>
        <a:lstStyle/>
        <a:p>
          <a:endParaRPr lang="en-IN"/>
        </a:p>
      </dgm:t>
    </dgm:pt>
    <dgm:pt modelId="{1EB75092-2F19-4A7E-BC8E-360290261E62}" type="pres">
      <dgm:prSet presAssocID="{217F8549-5CF3-4A53-B4E7-715B02B57C5B}" presName="childText" presStyleLbl="bgAcc1" presStyleIdx="23" presStyleCnt="39" custScaleX="181062" custScaleY="172223" custLinFactNeighborX="35167" custLinFactNeighborY="2848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10A1EE-CA02-4E4A-B805-F174AFCF94DE}" type="pres">
      <dgm:prSet presAssocID="{5E494AC4-B968-4EA3-9C6A-4D2B9A9F0F14}" presName="Name13" presStyleLbl="parChTrans1D2" presStyleIdx="24" presStyleCnt="39"/>
      <dgm:spPr/>
      <dgm:t>
        <a:bodyPr/>
        <a:lstStyle/>
        <a:p>
          <a:endParaRPr lang="en-IN"/>
        </a:p>
      </dgm:t>
    </dgm:pt>
    <dgm:pt modelId="{D1EF1D67-9AD4-4D46-ACAB-10F99DC093DD}" type="pres">
      <dgm:prSet presAssocID="{0CBDD815-3016-4279-809E-595788C76EAC}" presName="childText" presStyleLbl="bgAcc1" presStyleIdx="24" presStyleCnt="39" custScaleX="160751" custScaleY="362419" custLinFactNeighborX="35167" custLinFactNeighborY="442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DE89B5-E16A-4C3A-BBC8-92B52B400010}" type="pres">
      <dgm:prSet presAssocID="{558777FD-998D-4169-ACC1-63524B01F6F5}" presName="root" presStyleCnt="0"/>
      <dgm:spPr/>
    </dgm:pt>
    <dgm:pt modelId="{1ECA4F86-DA7A-47B4-8869-904D187928C4}" type="pres">
      <dgm:prSet presAssocID="{558777FD-998D-4169-ACC1-63524B01F6F5}" presName="rootComposite" presStyleCnt="0"/>
      <dgm:spPr/>
    </dgm:pt>
    <dgm:pt modelId="{6D2117CA-7207-4DF0-9032-9AA5931D4C2C}" type="pres">
      <dgm:prSet presAssocID="{558777FD-998D-4169-ACC1-63524B01F6F5}" presName="rootText" presStyleLbl="node1" presStyleIdx="6" presStyleCnt="9" custScaleX="189367" custScaleY="171527" custLinFactY="-30404" custLinFactNeighborX="9" custLinFactNeighborY="-100000"/>
      <dgm:spPr/>
      <dgm:t>
        <a:bodyPr/>
        <a:lstStyle/>
        <a:p>
          <a:endParaRPr lang="en-IN"/>
        </a:p>
      </dgm:t>
    </dgm:pt>
    <dgm:pt modelId="{3966B438-86AC-4BDA-9FA6-D9BB588C4E8E}" type="pres">
      <dgm:prSet presAssocID="{558777FD-998D-4169-ACC1-63524B01F6F5}" presName="rootConnector" presStyleLbl="node1" presStyleIdx="6" presStyleCnt="9"/>
      <dgm:spPr/>
      <dgm:t>
        <a:bodyPr/>
        <a:lstStyle/>
        <a:p>
          <a:endParaRPr lang="en-IN"/>
        </a:p>
      </dgm:t>
    </dgm:pt>
    <dgm:pt modelId="{254828EB-A35A-442E-8827-27B633D3DD6E}" type="pres">
      <dgm:prSet presAssocID="{558777FD-998D-4169-ACC1-63524B01F6F5}" presName="childShape" presStyleCnt="0"/>
      <dgm:spPr/>
    </dgm:pt>
    <dgm:pt modelId="{1B195B1C-01AB-4666-926B-D7DBBEEE1A9D}" type="pres">
      <dgm:prSet presAssocID="{179BE201-582B-4FF1-9196-7C5FDC1C3102}" presName="Name13" presStyleLbl="parChTrans1D2" presStyleIdx="25" presStyleCnt="39"/>
      <dgm:spPr/>
      <dgm:t>
        <a:bodyPr/>
        <a:lstStyle/>
        <a:p>
          <a:endParaRPr lang="en-IN"/>
        </a:p>
      </dgm:t>
    </dgm:pt>
    <dgm:pt modelId="{645C6465-FE4D-4EAB-B6B3-A84E231F681C}" type="pres">
      <dgm:prSet presAssocID="{5510708D-FE8F-4249-AD00-6914A422EDB5}" presName="childText" presStyleLbl="bgAcc1" presStyleIdx="25" presStyleCnt="39" custScaleX="258882" custScaleY="233467" custLinFactNeighborX="15475" custLinFactNeighborY="-922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0FA753-B6E8-4565-BE48-27463A7148DD}" type="pres">
      <dgm:prSet presAssocID="{BC88AA13-6384-43FC-BCAC-903455777919}" presName="Name13" presStyleLbl="parChTrans1D2" presStyleIdx="26" presStyleCnt="39"/>
      <dgm:spPr/>
      <dgm:t>
        <a:bodyPr/>
        <a:lstStyle/>
        <a:p>
          <a:endParaRPr lang="en-IN"/>
        </a:p>
      </dgm:t>
    </dgm:pt>
    <dgm:pt modelId="{2A1E819B-9485-4E68-A5FE-2099C0870146}" type="pres">
      <dgm:prSet presAssocID="{002509E5-28E6-48C5-90FB-28A597AA8686}" presName="childText" presStyleLbl="bgAcc1" presStyleIdx="26" presStyleCnt="39" custScaleX="200833" custScaleY="184783" custLinFactNeighborX="21453" custLinFactNeighborY="-7837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45E0FB-1D39-4916-9684-EC50007071F5}" type="pres">
      <dgm:prSet presAssocID="{F8C558FA-C287-4FAD-A645-9A9BD1A492BD}" presName="Name13" presStyleLbl="parChTrans1D2" presStyleIdx="27" presStyleCnt="39"/>
      <dgm:spPr/>
      <dgm:t>
        <a:bodyPr/>
        <a:lstStyle/>
        <a:p>
          <a:endParaRPr lang="en-IN"/>
        </a:p>
      </dgm:t>
    </dgm:pt>
    <dgm:pt modelId="{59C90345-75CA-4693-BAA1-C8243C8F4A30}" type="pres">
      <dgm:prSet presAssocID="{57B46FED-67FE-4947-B826-E95D0ECBEE1A}" presName="childText" presStyleLbl="bgAcc1" presStyleIdx="27" presStyleCnt="39" custScaleX="173531" custScaleY="168930" custLinFactNeighborX="31538" custLinFactNeighborY="-340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6D766F-4448-457B-9990-4210EE643200}" type="pres">
      <dgm:prSet presAssocID="{AFB8BCA4-4472-4E16-A024-CC55614F6D3B}" presName="Name13" presStyleLbl="parChTrans1D2" presStyleIdx="28" presStyleCnt="39"/>
      <dgm:spPr/>
      <dgm:t>
        <a:bodyPr/>
        <a:lstStyle/>
        <a:p>
          <a:endParaRPr lang="en-IN"/>
        </a:p>
      </dgm:t>
    </dgm:pt>
    <dgm:pt modelId="{BAF66FD2-A659-4832-B6BD-F0B4AB75E460}" type="pres">
      <dgm:prSet presAssocID="{BAE3A0EF-1EA7-414E-B4F7-156B18579B0D}" presName="childText" presStyleLbl="bgAcc1" presStyleIdx="28" presStyleCnt="39" custScaleX="235415" custScaleY="168628" custLinFactNeighborX="37374" custLinFactNeighborY="-366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CA66F8-58E0-4424-BE8E-7CA5A3383D4C}" type="pres">
      <dgm:prSet presAssocID="{FBB69A95-CF63-4C5D-A93F-10F0ABA32DE2}" presName="Name13" presStyleLbl="parChTrans1D2" presStyleIdx="29" presStyleCnt="39"/>
      <dgm:spPr/>
      <dgm:t>
        <a:bodyPr/>
        <a:lstStyle/>
        <a:p>
          <a:endParaRPr lang="en-IN"/>
        </a:p>
      </dgm:t>
    </dgm:pt>
    <dgm:pt modelId="{B523B0BF-68CE-4418-81FC-317C7213475D}" type="pres">
      <dgm:prSet presAssocID="{D0E3F22E-A537-4509-90C6-6F5371230450}" presName="childText" presStyleLbl="bgAcc1" presStyleIdx="29" presStyleCnt="39" custScaleX="282100" custScaleY="279688" custLinFactNeighborX="18269" custLinFactNeighborY="964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2F14F9-1E87-4D43-86EB-F146BC7FCF7E}" type="pres">
      <dgm:prSet presAssocID="{60327603-FF88-4E0B-9B8F-00B0A721403D}" presName="Name13" presStyleLbl="parChTrans1D2" presStyleIdx="30" presStyleCnt="39"/>
      <dgm:spPr/>
      <dgm:t>
        <a:bodyPr/>
        <a:lstStyle/>
        <a:p>
          <a:endParaRPr lang="en-IN"/>
        </a:p>
      </dgm:t>
    </dgm:pt>
    <dgm:pt modelId="{17A99F9D-4527-47F5-86F6-C33763EF4A24}" type="pres">
      <dgm:prSet presAssocID="{00A2CCDA-AF49-4562-8B2F-0B4EA34ABC0C}" presName="childText" presStyleLbl="bgAcc1" presStyleIdx="30" presStyleCnt="39" custScaleX="248082" custScaleY="179262" custLinFactNeighborX="18269" custLinFactNeighborY="652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C8F7EE-D892-44D6-B940-4CD450A46505}" type="pres">
      <dgm:prSet presAssocID="{6214FE40-3266-4364-8F9B-DCCC813170B5}" presName="Name13" presStyleLbl="parChTrans1D2" presStyleIdx="31" presStyleCnt="39"/>
      <dgm:spPr/>
      <dgm:t>
        <a:bodyPr/>
        <a:lstStyle/>
        <a:p>
          <a:endParaRPr lang="en-IN"/>
        </a:p>
      </dgm:t>
    </dgm:pt>
    <dgm:pt modelId="{D0D3FDFA-E2F0-465B-8E9E-CF2F9B94DFB6}" type="pres">
      <dgm:prSet presAssocID="{9251375E-D724-421B-90D9-7E719BAD01FB}" presName="childText" presStyleLbl="bgAcc1" presStyleIdx="31" presStyleCnt="39" custScaleX="264478" custScaleY="189063" custLinFactNeighborX="21259" custLinFactNeighborY="774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F54F34-5E77-40C5-AFD1-1783F62A8905}" type="pres">
      <dgm:prSet presAssocID="{7C78C1EA-A995-4A7F-B132-7BB61C6C9478}" presName="root" presStyleCnt="0"/>
      <dgm:spPr/>
    </dgm:pt>
    <dgm:pt modelId="{467375EC-CE9D-4ACB-A20F-5930264E86C4}" type="pres">
      <dgm:prSet presAssocID="{7C78C1EA-A995-4A7F-B132-7BB61C6C9478}" presName="rootComposite" presStyleCnt="0"/>
      <dgm:spPr/>
    </dgm:pt>
    <dgm:pt modelId="{17289EF0-E41B-40DD-B209-FAE6D557871C}" type="pres">
      <dgm:prSet presAssocID="{7C78C1EA-A995-4A7F-B132-7BB61C6C9478}" presName="rootText" presStyleLbl="node1" presStyleIdx="7" presStyleCnt="9" custScaleX="187056" custScaleY="197030" custLinFactY="-24736" custLinFactNeighborX="26981" custLinFactNeighborY="-100000"/>
      <dgm:spPr/>
      <dgm:t>
        <a:bodyPr/>
        <a:lstStyle/>
        <a:p>
          <a:endParaRPr lang="en-IN"/>
        </a:p>
      </dgm:t>
    </dgm:pt>
    <dgm:pt modelId="{EF8F8C15-639F-4643-947B-6BA3A0632F4E}" type="pres">
      <dgm:prSet presAssocID="{7C78C1EA-A995-4A7F-B132-7BB61C6C9478}" presName="rootConnector" presStyleLbl="node1" presStyleIdx="7" presStyleCnt="9"/>
      <dgm:spPr/>
      <dgm:t>
        <a:bodyPr/>
        <a:lstStyle/>
        <a:p>
          <a:endParaRPr lang="en-IN"/>
        </a:p>
      </dgm:t>
    </dgm:pt>
    <dgm:pt modelId="{7C1FE25B-B30B-4CA3-929B-A268DB670E4D}" type="pres">
      <dgm:prSet presAssocID="{7C78C1EA-A995-4A7F-B132-7BB61C6C9478}" presName="childShape" presStyleCnt="0"/>
      <dgm:spPr/>
    </dgm:pt>
    <dgm:pt modelId="{8C6FBF99-611B-4CE2-B733-A20FBD5381F0}" type="pres">
      <dgm:prSet presAssocID="{4A206DE3-A047-4BAE-9483-6CB0AF0B5322}" presName="Name13" presStyleLbl="parChTrans1D2" presStyleIdx="32" presStyleCnt="39"/>
      <dgm:spPr/>
      <dgm:t>
        <a:bodyPr/>
        <a:lstStyle/>
        <a:p>
          <a:endParaRPr lang="en-IN"/>
        </a:p>
      </dgm:t>
    </dgm:pt>
    <dgm:pt modelId="{10A80555-8683-4BCD-946A-3E9AD5BBB69D}" type="pres">
      <dgm:prSet presAssocID="{D3A582AA-E0A7-465B-A2F4-EBC665675EB5}" presName="childText" presStyleLbl="bgAcc1" presStyleIdx="32" presStyleCnt="39" custScaleX="194286" custScaleY="192252" custLinFactNeighborX="52413" custLinFactNeighborY="-829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C49AA0-421E-4175-912A-63680CF881BC}" type="pres">
      <dgm:prSet presAssocID="{43FEA653-3132-4586-BD09-CD27FD6C8108}" presName="Name13" presStyleLbl="parChTrans1D2" presStyleIdx="33" presStyleCnt="39"/>
      <dgm:spPr/>
      <dgm:t>
        <a:bodyPr/>
        <a:lstStyle/>
        <a:p>
          <a:endParaRPr lang="en-IN"/>
        </a:p>
      </dgm:t>
    </dgm:pt>
    <dgm:pt modelId="{15F01107-72F1-497D-92CA-1ABE84E20A32}" type="pres">
      <dgm:prSet presAssocID="{F78E3468-6B25-49B5-AF74-7F24A749DA6C}" presName="childText" presStyleLbl="bgAcc1" presStyleIdx="33" presStyleCnt="39" custScaleX="192912" custScaleY="177392" custLinFactNeighborX="58600" custLinFactNeighborY="-637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10BDEF-1389-47BA-97D8-4F1E26907FAE}" type="pres">
      <dgm:prSet presAssocID="{38E3D55D-ECB4-4B17-B7FA-B804A7A33929}" presName="root" presStyleCnt="0"/>
      <dgm:spPr/>
    </dgm:pt>
    <dgm:pt modelId="{302883B3-9D94-4C46-A415-5401869CFA6C}" type="pres">
      <dgm:prSet presAssocID="{38E3D55D-ECB4-4B17-B7FA-B804A7A33929}" presName="rootComposite" presStyleCnt="0"/>
      <dgm:spPr/>
    </dgm:pt>
    <dgm:pt modelId="{3DC39C58-6880-4B36-84A1-A11E1ED71770}" type="pres">
      <dgm:prSet presAssocID="{38E3D55D-ECB4-4B17-B7FA-B804A7A33929}" presName="rootText" presStyleLbl="node1" presStyleIdx="8" presStyleCnt="9" custScaleX="204782" custScaleY="190220" custLinFactY="-15382" custLinFactNeighborX="44034" custLinFactNeighborY="-100000"/>
      <dgm:spPr/>
      <dgm:t>
        <a:bodyPr/>
        <a:lstStyle/>
        <a:p>
          <a:endParaRPr lang="en-IN"/>
        </a:p>
      </dgm:t>
    </dgm:pt>
    <dgm:pt modelId="{8AFF9F51-24B1-4FE6-A7F5-7AD854E79657}" type="pres">
      <dgm:prSet presAssocID="{38E3D55D-ECB4-4B17-B7FA-B804A7A33929}" presName="rootConnector" presStyleLbl="node1" presStyleIdx="8" presStyleCnt="9"/>
      <dgm:spPr/>
      <dgm:t>
        <a:bodyPr/>
        <a:lstStyle/>
        <a:p>
          <a:endParaRPr lang="en-IN"/>
        </a:p>
      </dgm:t>
    </dgm:pt>
    <dgm:pt modelId="{C8BDC3E0-EDE6-491C-A569-27C072C05DAD}" type="pres">
      <dgm:prSet presAssocID="{38E3D55D-ECB4-4B17-B7FA-B804A7A33929}" presName="childShape" presStyleCnt="0"/>
      <dgm:spPr/>
    </dgm:pt>
    <dgm:pt modelId="{5041272C-9CC7-4B0A-B733-EBD3692F06EC}" type="pres">
      <dgm:prSet presAssocID="{838BFC11-96DC-4279-8E5B-3D46CC58E29B}" presName="Name13" presStyleLbl="parChTrans1D2" presStyleIdx="34" presStyleCnt="39"/>
      <dgm:spPr/>
      <dgm:t>
        <a:bodyPr/>
        <a:lstStyle/>
        <a:p>
          <a:endParaRPr lang="en-IN"/>
        </a:p>
      </dgm:t>
    </dgm:pt>
    <dgm:pt modelId="{CC341F2B-CC02-4E41-90AB-37DF40A97F38}" type="pres">
      <dgm:prSet presAssocID="{98A685BB-F19E-4EE8-B0CE-07A9E12563D2}" presName="childText" presStyleLbl="bgAcc1" presStyleIdx="34" presStyleCnt="39" custScaleX="258090" custScaleY="132012" custLinFactNeighborX="59510" custLinFactNeighborY="-774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ADA322-7901-46BF-8883-8E85304E276F}" type="pres">
      <dgm:prSet presAssocID="{9E2AD377-B974-42EC-9419-030712A59FE2}" presName="Name13" presStyleLbl="parChTrans1D2" presStyleIdx="35" presStyleCnt="39"/>
      <dgm:spPr/>
      <dgm:t>
        <a:bodyPr/>
        <a:lstStyle/>
        <a:p>
          <a:endParaRPr lang="en-IN"/>
        </a:p>
      </dgm:t>
    </dgm:pt>
    <dgm:pt modelId="{361D9492-900A-4CD0-A2D3-18001B7C513E}" type="pres">
      <dgm:prSet presAssocID="{CAE7527D-1583-4087-A4D7-1AB37D50A10B}" presName="childText" presStyleLbl="bgAcc1" presStyleIdx="35" presStyleCnt="39" custScaleX="283356" custScaleY="237299" custLinFactNeighborX="58602" custLinFactNeighborY="-714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71207E-C77E-43E1-B319-3683608CDA11}" type="pres">
      <dgm:prSet presAssocID="{DAB261BB-BB4E-4D02-8431-F334D5E2574D}" presName="Name13" presStyleLbl="parChTrans1D2" presStyleIdx="36" presStyleCnt="39"/>
      <dgm:spPr/>
      <dgm:t>
        <a:bodyPr/>
        <a:lstStyle/>
        <a:p>
          <a:endParaRPr lang="en-IN"/>
        </a:p>
      </dgm:t>
    </dgm:pt>
    <dgm:pt modelId="{39090F0F-F907-4EDA-92F3-FB2B03082594}" type="pres">
      <dgm:prSet presAssocID="{1F129AE4-1B3A-4077-BF9B-23FBFADF05C4}" presName="childText" presStyleLbl="bgAcc1" presStyleIdx="36" presStyleCnt="39" custScaleX="297307" custScaleY="263615" custLinFactNeighborX="69473" custLinFactNeighborY="-567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095131-9937-45C8-A935-EC090A42727D}" type="pres">
      <dgm:prSet presAssocID="{894D0DC2-EC95-4B4C-AFD7-17E70CCA52C9}" presName="Name13" presStyleLbl="parChTrans1D2" presStyleIdx="37" presStyleCnt="39"/>
      <dgm:spPr/>
      <dgm:t>
        <a:bodyPr/>
        <a:lstStyle/>
        <a:p>
          <a:endParaRPr lang="en-IN"/>
        </a:p>
      </dgm:t>
    </dgm:pt>
    <dgm:pt modelId="{813C2598-1480-4D7F-AEE9-4D7809029DFA}" type="pres">
      <dgm:prSet presAssocID="{2B89AD87-5EFB-4BDE-BADC-CB64981A6DED}" presName="childText" presStyleLbl="bgAcc1" presStyleIdx="37" presStyleCnt="39" custScaleX="265130" custScaleY="246631" custLinFactNeighborX="55991" custLinFactNeighborY="-350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78DB77-CF36-4A73-9F99-B8B0C4018635}" type="pres">
      <dgm:prSet presAssocID="{6D834622-96C7-49F4-BBEE-21D9A259D89B}" presName="Name13" presStyleLbl="parChTrans1D2" presStyleIdx="38" presStyleCnt="39"/>
      <dgm:spPr/>
      <dgm:t>
        <a:bodyPr/>
        <a:lstStyle/>
        <a:p>
          <a:endParaRPr lang="en-IN"/>
        </a:p>
      </dgm:t>
    </dgm:pt>
    <dgm:pt modelId="{21E9932E-11D1-424C-90A1-5111E371A513}" type="pres">
      <dgm:prSet presAssocID="{21108168-ED31-4B44-9D78-C4C2E95B81D0}" presName="childText" presStyleLbl="bgAcc1" presStyleIdx="38" presStyleCnt="39" custScaleX="320390" custScaleY="206685" custLinFactNeighborX="11944" custLinFactNeighborY="-931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6FBC590-6A0A-4478-986B-FCC7C6882233}" srcId="{38E3D55D-ECB4-4B17-B7FA-B804A7A33929}" destId="{98A685BB-F19E-4EE8-B0CE-07A9E12563D2}" srcOrd="0" destOrd="0" parTransId="{838BFC11-96DC-4279-8E5B-3D46CC58E29B}" sibTransId="{733E3F45-0D9B-472B-BD32-CD9FF9584041}"/>
    <dgm:cxn modelId="{3397FFBD-2774-4092-B24E-9695F8DF12A0}" type="presOf" srcId="{3296E121-8E9F-4720-B950-49B2AA362839}" destId="{81E20852-29A9-409C-B29D-9DED8B8261B9}" srcOrd="0" destOrd="0" presId="urn:microsoft.com/office/officeart/2005/8/layout/hierarchy3"/>
    <dgm:cxn modelId="{EED504E8-44E0-453F-9774-9DBC90166F9F}" srcId="{558777FD-998D-4169-ACC1-63524B01F6F5}" destId="{5510708D-FE8F-4249-AD00-6914A422EDB5}" srcOrd="0" destOrd="0" parTransId="{179BE201-582B-4FF1-9196-7C5FDC1C3102}" sibTransId="{F18B6E15-46AC-431B-8AB9-761BC983CCC6}"/>
    <dgm:cxn modelId="{3A8F26E5-F390-463F-81CC-EE26CABEC039}" srcId="{FF9F5FC4-C676-4D65-AFB8-81AA8E1EF374}" destId="{217F8549-5CF3-4A53-B4E7-715B02B57C5B}" srcOrd="4" destOrd="0" parTransId="{EC9400B0-DADC-4102-8562-0FF745C5DECC}" sibTransId="{4BEF083F-2CFF-434F-BA1A-A790F30C4DB5}"/>
    <dgm:cxn modelId="{8E727AA7-A37F-46CB-B5D8-2BE5AB0A4E76}" type="presOf" srcId="{DBB37050-74D5-4233-9EE5-BDA2DDC74128}" destId="{416D2D5E-466B-4FFD-B30B-4E77DD12157E}" srcOrd="0" destOrd="0" presId="urn:microsoft.com/office/officeart/2005/8/layout/hierarchy3"/>
    <dgm:cxn modelId="{8AA4B9F3-FEC0-4401-A8D3-96EDE6FA17B4}" type="presOf" srcId="{E562D654-4889-4B68-A1AA-6A47E3A61000}" destId="{28FBEF1A-AA65-430A-A466-9D0B8C4FF643}" srcOrd="0" destOrd="0" presId="urn:microsoft.com/office/officeart/2005/8/layout/hierarchy3"/>
    <dgm:cxn modelId="{51743101-3CE0-4381-9E80-0C39EA7DD4D8}" srcId="{92F3EFC0-50B6-4279-A9E2-B223B243157F}" destId="{512C49B2-840C-4329-B112-A3C21FFF4D21}" srcOrd="4" destOrd="0" parTransId="{85D43B83-B4AB-4E9E-861C-7D9CC966D8D6}" sibTransId="{9A6E10D7-79B8-4332-ADF0-D036DFEE2D1F}"/>
    <dgm:cxn modelId="{2701AEBC-B5DE-4B73-8630-242E0162AE66}" type="presOf" srcId="{60327603-FF88-4E0B-9B8F-00B0A721403D}" destId="{1E2F14F9-1E87-4D43-86EB-F146BC7FCF7E}" srcOrd="0" destOrd="0" presId="urn:microsoft.com/office/officeart/2005/8/layout/hierarchy3"/>
    <dgm:cxn modelId="{D1E469A6-DE0E-4F98-B601-F10A63FBF841}" srcId="{6EC82462-1221-4C3C-BB60-7B1B44D897C7}" destId="{7C78C1EA-A995-4A7F-B132-7BB61C6C9478}" srcOrd="7" destOrd="0" parTransId="{7F11D10A-0DE9-41D3-83F7-4B8F9AC58450}" sibTransId="{B9D22A5B-01B7-4AA5-9B17-80A8B9256448}"/>
    <dgm:cxn modelId="{FDAAD44C-008B-4878-9068-A35952F9685A}" type="presOf" srcId="{A4D1A06D-55BB-4BBC-A5FB-E627DAB6C4A7}" destId="{28C40C65-160D-4199-A19A-97EC6D8D7654}" srcOrd="0" destOrd="0" presId="urn:microsoft.com/office/officeart/2005/8/layout/hierarchy3"/>
    <dgm:cxn modelId="{A154D7F3-4CFA-44F1-A00E-4D0D4717F8F2}" type="presOf" srcId="{46FBE036-7F27-4049-A850-1A5B50F07181}" destId="{7D835095-DE02-46C4-82AF-35D9F447B1E7}" srcOrd="0" destOrd="0" presId="urn:microsoft.com/office/officeart/2005/8/layout/hierarchy3"/>
    <dgm:cxn modelId="{13D97EEE-51A2-4592-89A1-66F8DF15A635}" srcId="{6EC82462-1221-4C3C-BB60-7B1B44D897C7}" destId="{92F3EFC0-50B6-4279-A9E2-B223B243157F}" srcOrd="3" destOrd="0" parTransId="{DE4C6351-40C5-4122-9F9B-8A98F72E0922}" sibTransId="{4E58F41D-6884-4ECA-A422-768A2986EDFC}"/>
    <dgm:cxn modelId="{96F7DDE1-4B3D-45D6-BDFA-81258AC21AD1}" srcId="{558777FD-998D-4169-ACC1-63524B01F6F5}" destId="{57B46FED-67FE-4947-B826-E95D0ECBEE1A}" srcOrd="2" destOrd="0" parTransId="{F8C558FA-C287-4FAD-A645-9A9BD1A492BD}" sibTransId="{05BCF948-AFDE-4436-9CB1-D47A1E1BFD67}"/>
    <dgm:cxn modelId="{657E4DA3-1AB9-4DA7-A2FB-DB0F1D97131D}" srcId="{FF9F5FC4-C676-4D65-AFB8-81AA8E1EF374}" destId="{E7DF195A-CDFA-423E-8511-7691F0BAD87B}" srcOrd="0" destOrd="0" parTransId="{400AD6FA-F75E-4C71-AF40-FFF5A248DA28}" sibTransId="{3A412F71-2D8B-4693-8AC2-E6F0624EE900}"/>
    <dgm:cxn modelId="{5ED93617-DE14-430C-98E8-037824843DAF}" type="presOf" srcId="{AD8ADCFB-5F61-430B-9B18-2FF2F3A4E283}" destId="{90002C8E-13D1-4C76-AFEC-086B30CCC41C}" srcOrd="0" destOrd="0" presId="urn:microsoft.com/office/officeart/2005/8/layout/hierarchy3"/>
    <dgm:cxn modelId="{BF0CEEC4-EC0F-4D69-B207-5042C804E140}" type="presOf" srcId="{F78E3468-6B25-49B5-AF74-7F24A749DA6C}" destId="{15F01107-72F1-497D-92CA-1ABE84E20A32}" srcOrd="0" destOrd="0" presId="urn:microsoft.com/office/officeart/2005/8/layout/hierarchy3"/>
    <dgm:cxn modelId="{4C1F54DB-708D-4ED4-932D-281D99776A8B}" type="presOf" srcId="{2B2AF604-E172-4641-B09E-E457776C3D4E}" destId="{CD56F887-2513-4434-AEC9-F2E8155F39E5}" srcOrd="0" destOrd="0" presId="urn:microsoft.com/office/officeart/2005/8/layout/hierarchy3"/>
    <dgm:cxn modelId="{75E8453A-A240-46E5-A377-230F08706ACC}" type="presOf" srcId="{848436A8-FF4B-4D29-AC83-3EB919A0E9DD}" destId="{892EFF0B-D123-47BB-A97B-83494EFBAFBD}" srcOrd="0" destOrd="0" presId="urn:microsoft.com/office/officeart/2005/8/layout/hierarchy3"/>
    <dgm:cxn modelId="{7E27D76F-470C-4D28-8401-EFD31163B243}" type="presOf" srcId="{B8A8D6B0-D27E-4E5D-8B2E-FB893EE25030}" destId="{AB761230-BDAA-4AAA-AC0F-5CB1107165EB}" srcOrd="0" destOrd="0" presId="urn:microsoft.com/office/officeart/2005/8/layout/hierarchy3"/>
    <dgm:cxn modelId="{6F9634E7-2089-48E1-8706-F000B8A43389}" type="presOf" srcId="{002509E5-28E6-48C5-90FB-28A597AA8686}" destId="{2A1E819B-9485-4E68-A5FE-2099C0870146}" srcOrd="0" destOrd="0" presId="urn:microsoft.com/office/officeart/2005/8/layout/hierarchy3"/>
    <dgm:cxn modelId="{05DE658B-5B2F-4499-A0AF-11E34C6F6052}" type="presOf" srcId="{43FEA653-3132-4586-BD09-CD27FD6C8108}" destId="{70C49AA0-421E-4175-912A-63680CF881BC}" srcOrd="0" destOrd="0" presId="urn:microsoft.com/office/officeart/2005/8/layout/hierarchy3"/>
    <dgm:cxn modelId="{92EF9B39-3B86-4F2C-ABCD-E08CC8D8CFE8}" type="presOf" srcId="{E7DF195A-CDFA-423E-8511-7691F0BAD87B}" destId="{AEB54767-F9FB-4F98-8E77-8A74A592E8F3}" srcOrd="0" destOrd="0" presId="urn:microsoft.com/office/officeart/2005/8/layout/hierarchy3"/>
    <dgm:cxn modelId="{AC5514CB-E858-46B0-9B8F-7206161F48A5}" type="presOf" srcId="{8AA1AD53-7776-4B27-8916-485C3F28BA8B}" destId="{CF1D4AAC-ECD6-4488-B32F-4F690D96E8DF}" srcOrd="0" destOrd="0" presId="urn:microsoft.com/office/officeart/2005/8/layout/hierarchy3"/>
    <dgm:cxn modelId="{C2D4BCF9-ECB0-4BB0-A41E-5D900FA2375F}" srcId="{D6C8A8D9-BA4A-443B-8299-18A479D1F500}" destId="{DBB37050-74D5-4233-9EE5-BDA2DDC74128}" srcOrd="1" destOrd="0" parTransId="{3DAF4C63-832D-48D3-B301-48F98C4B05E0}" sibTransId="{227041B5-B689-46A5-911E-83F448DBD79D}"/>
    <dgm:cxn modelId="{D4ED1FB8-D042-4846-93A7-A644A2F5935A}" type="presOf" srcId="{895008C9-7581-4CBC-9662-2CB52696A1B9}" destId="{5F78491D-390E-4CEB-80CF-DC0180045579}" srcOrd="0" destOrd="0" presId="urn:microsoft.com/office/officeart/2005/8/layout/hierarchy3"/>
    <dgm:cxn modelId="{5EBD1266-CFEC-47C3-A165-A60120656211}" srcId="{FD03A591-364A-45C7-B409-D79878F6C393}" destId="{4D861FF7-17C3-408C-8E3B-EFDEB141424E}" srcOrd="1" destOrd="0" parTransId="{BE5B8E58-C6C7-4665-BFBA-21727D76C68A}" sibTransId="{306D1235-70A0-49E3-8E53-5EA4B1170A14}"/>
    <dgm:cxn modelId="{5EC37004-7E22-4684-BAED-C481DF3576B5}" type="presOf" srcId="{693A0E62-9566-4BBE-A47C-39504DC95187}" destId="{42790EBA-38DA-48C5-BE6B-D166925DAC59}" srcOrd="0" destOrd="0" presId="urn:microsoft.com/office/officeart/2005/8/layout/hierarchy3"/>
    <dgm:cxn modelId="{238A5A92-B5E6-43EF-A238-ECFA16476585}" type="presOf" srcId="{AFB8BCA4-4472-4E16-A024-CC55614F6D3B}" destId="{FC6D766F-4448-457B-9990-4210EE643200}" srcOrd="0" destOrd="0" presId="urn:microsoft.com/office/officeart/2005/8/layout/hierarchy3"/>
    <dgm:cxn modelId="{C179CA8D-656D-4D96-BF40-60FE88E3751B}" type="presOf" srcId="{4D861FF7-17C3-408C-8E3B-EFDEB141424E}" destId="{A7387B2E-E2A3-4E6B-B685-42BFB7BDB476}" srcOrd="0" destOrd="0" presId="urn:microsoft.com/office/officeart/2005/8/layout/hierarchy3"/>
    <dgm:cxn modelId="{AF1B20A3-7CF3-45A1-8306-483A960104A7}" type="presOf" srcId="{6214FE40-3266-4364-8F9B-DCCC813170B5}" destId="{FEC8F7EE-D892-44D6-B940-4CD450A46505}" srcOrd="0" destOrd="0" presId="urn:microsoft.com/office/officeart/2005/8/layout/hierarchy3"/>
    <dgm:cxn modelId="{8039E085-5C10-4DA6-8777-7E8AF9EBBA24}" type="presOf" srcId="{00A2CCDA-AF49-4562-8B2F-0B4EA34ABC0C}" destId="{17A99F9D-4527-47F5-86F6-C33763EF4A24}" srcOrd="0" destOrd="0" presId="urn:microsoft.com/office/officeart/2005/8/layout/hierarchy3"/>
    <dgm:cxn modelId="{41AB26DE-B45C-499E-AD7A-3BA3E88FEB2C}" type="presOf" srcId="{051EBA30-A9EB-4D98-97A0-E7C016B63971}" destId="{D90D7B88-F73A-411D-85C1-47B1EDA7CBA7}" srcOrd="0" destOrd="0" presId="urn:microsoft.com/office/officeart/2005/8/layout/hierarchy3"/>
    <dgm:cxn modelId="{D3F016D1-9835-4382-9A42-62C1E3E0C04C}" type="presOf" srcId="{FF9F5FC4-C676-4D65-AFB8-81AA8E1EF374}" destId="{160ABC34-D130-4C22-94C3-337708F0C649}" srcOrd="0" destOrd="0" presId="urn:microsoft.com/office/officeart/2005/8/layout/hierarchy3"/>
    <dgm:cxn modelId="{97C72040-5CCC-47A8-B90D-20C64934F69E}" srcId="{6EC82462-1221-4C3C-BB60-7B1B44D897C7}" destId="{59915457-14C1-4071-96C9-AE92B3B0ADE7}" srcOrd="1" destOrd="0" parTransId="{3428D15C-5A1F-46CF-9F70-CF1DBAFCB315}" sibTransId="{851512AC-5CF9-43CA-9A42-DFCA0520F0D2}"/>
    <dgm:cxn modelId="{7DC1C2BC-40B4-4CF1-884E-A8F5ACC147D0}" type="presOf" srcId="{D6C8A8D9-BA4A-443B-8299-18A479D1F500}" destId="{3A988AB1-6F31-414D-BA2E-7753839B83D5}" srcOrd="0" destOrd="0" presId="urn:microsoft.com/office/officeart/2005/8/layout/hierarchy3"/>
    <dgm:cxn modelId="{CBBD54A0-84BA-4C1B-92F0-E5DA376C8FDE}" type="presOf" srcId="{BB419653-7338-4196-93BC-8F4143019073}" destId="{721846C0-C5D9-48CF-BDA8-F954121E0D00}" srcOrd="0" destOrd="0" presId="urn:microsoft.com/office/officeart/2005/8/layout/hierarchy3"/>
    <dgm:cxn modelId="{234CDCF3-1760-4604-969E-90CA4C538247}" type="presOf" srcId="{9DC6A844-0356-417B-B386-71AE1AE20991}" destId="{2840D0E9-B794-49CB-98A8-3598DE3ACE7F}" srcOrd="0" destOrd="0" presId="urn:microsoft.com/office/officeart/2005/8/layout/hierarchy3"/>
    <dgm:cxn modelId="{D9371EB0-4A70-4B71-B930-E4E20825E5C1}" type="presOf" srcId="{F53C0EA1-8984-476A-85E5-E8ADCD2F57F9}" destId="{F9A538E3-688A-45C9-817C-51B19F337B7C}" srcOrd="0" destOrd="0" presId="urn:microsoft.com/office/officeart/2005/8/layout/hierarchy3"/>
    <dgm:cxn modelId="{5008C036-B828-4A8D-B35F-F2C9A88ABB2A}" type="presOf" srcId="{BE5B8E58-C6C7-4665-BFBA-21727D76C68A}" destId="{CE9192A5-A17E-4269-92B0-47CBDD6760E6}" srcOrd="0" destOrd="0" presId="urn:microsoft.com/office/officeart/2005/8/layout/hierarchy3"/>
    <dgm:cxn modelId="{39B10AA6-5C94-419A-8FD2-331FDACE3ED2}" type="presOf" srcId="{400AD6FA-F75E-4C71-AF40-FFF5A248DA28}" destId="{4556F944-54C8-4664-972D-70D793A63455}" srcOrd="0" destOrd="0" presId="urn:microsoft.com/office/officeart/2005/8/layout/hierarchy3"/>
    <dgm:cxn modelId="{994FCB43-A212-4594-92C8-547E02B48FF1}" type="presOf" srcId="{894D0DC2-EC95-4B4C-AFD7-17E70CCA52C9}" destId="{8F095131-9937-45C8-A935-EC090A42727D}" srcOrd="0" destOrd="0" presId="urn:microsoft.com/office/officeart/2005/8/layout/hierarchy3"/>
    <dgm:cxn modelId="{D440C238-8DA6-44A8-974B-AC0B1072F1C9}" type="presOf" srcId="{DA1B3B8F-13DE-4ECD-AEB2-1F265F0D3908}" destId="{B107D380-6AAB-422B-AB53-B8E3395C1EDD}" srcOrd="0" destOrd="0" presId="urn:microsoft.com/office/officeart/2005/8/layout/hierarchy3"/>
    <dgm:cxn modelId="{71B9760D-38E2-4064-8FF1-6996F929E023}" type="presOf" srcId="{5510708D-FE8F-4249-AD00-6914A422EDB5}" destId="{645C6465-FE4D-4EAB-B6B3-A84E231F681C}" srcOrd="0" destOrd="0" presId="urn:microsoft.com/office/officeart/2005/8/layout/hierarchy3"/>
    <dgm:cxn modelId="{73F739C6-55C9-40B4-AA52-BA4FE48154EA}" srcId="{FF9F5FC4-C676-4D65-AFB8-81AA8E1EF374}" destId="{1EFEAC58-F26F-4B1A-BEE4-C7149891C1D8}" srcOrd="2" destOrd="0" parTransId="{E562D654-4889-4B68-A1AA-6A47E3A61000}" sibTransId="{F2871CAC-7E13-4CF2-B76D-FDAD9172D3D9}"/>
    <dgm:cxn modelId="{2BB83065-1C91-4638-8FA4-A8E04239AEA7}" type="presOf" srcId="{3631E645-5313-4435-832D-EA8081A4A81A}" destId="{1C128D30-B82B-4878-B36E-A1E4C5E93BF1}" srcOrd="0" destOrd="0" presId="urn:microsoft.com/office/officeart/2005/8/layout/hierarchy3"/>
    <dgm:cxn modelId="{95CD7E48-DF2B-4062-BDD3-750A2911671E}" type="presOf" srcId="{3A0BB3B9-9261-4511-BB25-674D96CB648B}" destId="{5842D4B2-C4DB-4361-AFFE-9230EAB25399}" srcOrd="0" destOrd="0" presId="urn:microsoft.com/office/officeart/2005/8/layout/hierarchy3"/>
    <dgm:cxn modelId="{FD2830EC-2D3F-4435-967A-60B3D9719AE1}" type="presOf" srcId="{2090A99D-4DA6-4D65-A6C9-5929B1D7A0DE}" destId="{3C9A3BA4-87BD-4342-A6D6-2F62C7DAE780}" srcOrd="0" destOrd="0" presId="urn:microsoft.com/office/officeart/2005/8/layout/hierarchy3"/>
    <dgm:cxn modelId="{14B708E7-0002-4AEF-A03E-55FDC4505759}" type="presOf" srcId="{AC64A6BB-9D47-48DE-B303-E13E43498648}" destId="{586E01D3-241F-4F6B-8F5C-9AE5C26D8511}" srcOrd="0" destOrd="0" presId="urn:microsoft.com/office/officeart/2005/8/layout/hierarchy3"/>
    <dgm:cxn modelId="{69741945-F224-4226-AB1E-41020FBB064D}" srcId="{6EC82462-1221-4C3C-BB60-7B1B44D897C7}" destId="{D6C8A8D9-BA4A-443B-8299-18A479D1F500}" srcOrd="0" destOrd="0" parTransId="{32383965-6446-47D5-B1BF-34BC0400E6CA}" sibTransId="{AA0A3643-DA83-4443-8330-7B2765A6808B}"/>
    <dgm:cxn modelId="{8BADC3A2-CB0F-4C47-A952-40B590FADEC3}" type="presOf" srcId="{76A67CA2-D063-4D2F-BF9C-9E75BD630CFA}" destId="{9FD9E27C-B791-4189-8553-1310570B3BC2}" srcOrd="0" destOrd="0" presId="urn:microsoft.com/office/officeart/2005/8/layout/hierarchy3"/>
    <dgm:cxn modelId="{B1A55E40-105B-4BDD-A402-C031A9BBA463}" srcId="{59915457-14C1-4071-96C9-AE92B3B0ADE7}" destId="{848436A8-FF4B-4D29-AC83-3EB919A0E9DD}" srcOrd="0" destOrd="0" parTransId="{3631E645-5313-4435-832D-EA8081A4A81A}" sibTransId="{67A54542-1A31-454A-91BD-54DA1B9CEF29}"/>
    <dgm:cxn modelId="{9B1A459A-F101-466C-A71A-AA63A100D98A}" type="presOf" srcId="{FBB69A95-CF63-4C5D-A93F-10F0ABA32DE2}" destId="{90CA66F8-58E0-4424-BE8E-7CA5A3383D4C}" srcOrd="0" destOrd="0" presId="urn:microsoft.com/office/officeart/2005/8/layout/hierarchy3"/>
    <dgm:cxn modelId="{CD7BE51B-F643-4F7A-9053-2ED55BE649F2}" type="presOf" srcId="{5E494AC4-B968-4EA3-9C6A-4D2B9A9F0F14}" destId="{7E10A1EE-CA02-4E4A-B805-F174AFCF94DE}" srcOrd="0" destOrd="0" presId="urn:microsoft.com/office/officeart/2005/8/layout/hierarchy3"/>
    <dgm:cxn modelId="{5DBC298B-A2E9-445B-9227-F44C9ABCAA72}" type="presOf" srcId="{4A206DE3-A047-4BAE-9483-6CB0AF0B5322}" destId="{8C6FBF99-611B-4CE2-B733-A20FBD5381F0}" srcOrd="0" destOrd="0" presId="urn:microsoft.com/office/officeart/2005/8/layout/hierarchy3"/>
    <dgm:cxn modelId="{62C41113-E524-4361-9E35-92C02AC81BEB}" type="presOf" srcId="{558777FD-998D-4169-ACC1-63524B01F6F5}" destId="{3966B438-86AC-4BDA-9FA6-D9BB588C4E8E}" srcOrd="1" destOrd="0" presId="urn:microsoft.com/office/officeart/2005/8/layout/hierarchy3"/>
    <dgm:cxn modelId="{34C87F81-E8DF-4405-A520-87B902CFFEBF}" srcId="{6A53F6BB-E4A3-45FB-894B-53B30A0E1AFD}" destId="{2090A99D-4DA6-4D65-A6C9-5929B1D7A0DE}" srcOrd="7" destOrd="0" parTransId="{7BC30824-6246-4904-82C1-53D0D21BA28C}" sibTransId="{F33BB079-E3BC-4A47-8F44-5FD6C92D4F8A}"/>
    <dgm:cxn modelId="{69C70233-2CB9-4A95-857C-12A3A9BF2E04}" srcId="{38E3D55D-ECB4-4B17-B7FA-B804A7A33929}" destId="{1F129AE4-1B3A-4077-BF9B-23FBFADF05C4}" srcOrd="2" destOrd="0" parTransId="{DAB261BB-BB4E-4D02-8431-F334D5E2574D}" sibTransId="{7C51311F-4500-4D70-BA48-23144DF6F03F}"/>
    <dgm:cxn modelId="{FA23AB2B-F916-4001-892E-296D422A647C}" type="presOf" srcId="{6D834622-96C7-49F4-BBEE-21D9A259D89B}" destId="{5478DB77-CF36-4A73-9F99-B8B0C4018635}" srcOrd="0" destOrd="0" presId="urn:microsoft.com/office/officeart/2005/8/layout/hierarchy3"/>
    <dgm:cxn modelId="{51F00FD0-9BD9-4541-9A78-9F5F1FA9304F}" type="presOf" srcId="{217F8549-5CF3-4A53-B4E7-715B02B57C5B}" destId="{1EB75092-2F19-4A7E-BC8E-360290261E62}" srcOrd="0" destOrd="0" presId="urn:microsoft.com/office/officeart/2005/8/layout/hierarchy3"/>
    <dgm:cxn modelId="{24D14E82-A870-4B77-BDCD-8E972A53D755}" type="presOf" srcId="{76A77417-ED03-44DA-86EA-7732E72D5F0F}" destId="{39AEBA64-9496-41DA-A7B9-F2F292F1B123}" srcOrd="0" destOrd="0" presId="urn:microsoft.com/office/officeart/2005/8/layout/hierarchy3"/>
    <dgm:cxn modelId="{1629C29B-F58D-4BF6-A8D8-BC30C8303796}" srcId="{6EC82462-1221-4C3C-BB60-7B1B44D897C7}" destId="{FD03A591-364A-45C7-B409-D79878F6C393}" srcOrd="2" destOrd="0" parTransId="{594D7B19-BCE6-47C5-9A91-8D84A7302621}" sibTransId="{A383D07C-CAA8-4B46-B63B-BBB6EF59DE44}"/>
    <dgm:cxn modelId="{1CED950C-F492-41D8-AEFD-E0C4BD3236AC}" type="presOf" srcId="{98A685BB-F19E-4EE8-B0CE-07A9E12563D2}" destId="{CC341F2B-CC02-4E41-90AB-37DF40A97F38}" srcOrd="0" destOrd="0" presId="urn:microsoft.com/office/officeart/2005/8/layout/hierarchy3"/>
    <dgm:cxn modelId="{23873750-D619-420A-9DF3-37800985C3F3}" type="presOf" srcId="{23093F64-2CD6-439A-B3E1-44ACB219E724}" destId="{F7ED5C11-A762-456D-8FCE-F4136006F1C8}" srcOrd="0" destOrd="0" presId="urn:microsoft.com/office/officeart/2005/8/layout/hierarchy3"/>
    <dgm:cxn modelId="{B51B6CD9-5986-4537-989E-0008F8DE3DB9}" type="presOf" srcId="{A8605CA6-83E2-42C7-BF9F-1113BBF77455}" destId="{5486608D-FB55-4942-9561-E5CF2103109D}" srcOrd="0" destOrd="0" presId="urn:microsoft.com/office/officeart/2005/8/layout/hierarchy3"/>
    <dgm:cxn modelId="{901175D2-CBF7-4889-B1D9-97431DCA22FC}" type="presOf" srcId="{0CD917A3-41D3-4A44-90DF-F39F3D5A4977}" destId="{0E2B5A35-D364-409C-87C1-6A46803E0E51}" srcOrd="0" destOrd="0" presId="urn:microsoft.com/office/officeart/2005/8/layout/hierarchy3"/>
    <dgm:cxn modelId="{53CE3122-9A61-4A61-8B5C-5D8539F3BA4E}" type="presOf" srcId="{59915457-14C1-4071-96C9-AE92B3B0ADE7}" destId="{BE8DC1F5-F1DB-46BC-86CB-B170534CE07E}" srcOrd="0" destOrd="0" presId="urn:microsoft.com/office/officeart/2005/8/layout/hierarchy3"/>
    <dgm:cxn modelId="{0689928F-9432-4AAA-89E6-1950B8796EDE}" srcId="{7C78C1EA-A995-4A7F-B132-7BB61C6C9478}" destId="{D3A582AA-E0A7-465B-A2F4-EBC665675EB5}" srcOrd="0" destOrd="0" parTransId="{4A206DE3-A047-4BAE-9483-6CB0AF0B5322}" sibTransId="{9F94A380-4E7D-4FB5-B541-C8211B6ACA82}"/>
    <dgm:cxn modelId="{DC249D8A-A177-4ABD-B2CC-693F48D5FD33}" srcId="{6EC82462-1221-4C3C-BB60-7B1B44D897C7}" destId="{6A53F6BB-E4A3-45FB-894B-53B30A0E1AFD}" srcOrd="4" destOrd="0" parTransId="{4991E6A0-D3FC-49FB-B6F8-5609472C0E5E}" sibTransId="{38A69E8E-B297-4EB5-B972-0D065618EE29}"/>
    <dgm:cxn modelId="{481EE2F2-D003-4E7A-A739-53039F206B9A}" type="presOf" srcId="{38E3D55D-ECB4-4B17-B7FA-B804A7A33929}" destId="{8AFF9F51-24B1-4FE6-A7F5-7AD854E79657}" srcOrd="1" destOrd="0" presId="urn:microsoft.com/office/officeart/2005/8/layout/hierarchy3"/>
    <dgm:cxn modelId="{6FD26ED8-1E20-4B0F-8DA4-EF6A3CD19A9E}" type="presOf" srcId="{1F129AE4-1B3A-4077-BF9B-23FBFADF05C4}" destId="{39090F0F-F907-4EDA-92F3-FB2B03082594}" srcOrd="0" destOrd="0" presId="urn:microsoft.com/office/officeart/2005/8/layout/hierarchy3"/>
    <dgm:cxn modelId="{E827BAB7-B027-461F-89D7-91BE005C4C72}" type="presOf" srcId="{92F3EFC0-50B6-4279-A9E2-B223B243157F}" destId="{7F0BD924-85E2-4C19-B4DA-D2F0F3C0DE2B}" srcOrd="1" destOrd="0" presId="urn:microsoft.com/office/officeart/2005/8/layout/hierarchy3"/>
    <dgm:cxn modelId="{44382541-B648-4751-991E-87085F33D2E5}" type="presOf" srcId="{558777FD-998D-4169-ACC1-63524B01F6F5}" destId="{6D2117CA-7207-4DF0-9032-9AA5931D4C2C}" srcOrd="0" destOrd="0" presId="urn:microsoft.com/office/officeart/2005/8/layout/hierarchy3"/>
    <dgm:cxn modelId="{97FF3A02-50D7-4831-9C38-81778F388E5F}" srcId="{92F3EFC0-50B6-4279-A9E2-B223B243157F}" destId="{B8A8D6B0-D27E-4E5D-8B2E-FB893EE25030}" srcOrd="0" destOrd="0" parTransId="{693A0E62-9566-4BBE-A47C-39504DC95187}" sibTransId="{241A7162-1934-4D25-A386-96271CFFE037}"/>
    <dgm:cxn modelId="{BE61430B-9F2F-41AF-AFEA-2A01B23814AE}" type="presOf" srcId="{FD03A591-364A-45C7-B409-D79878F6C393}" destId="{2AC17284-51A9-4E1F-BEC2-69A920D7D2EE}" srcOrd="0" destOrd="0" presId="urn:microsoft.com/office/officeart/2005/8/layout/hierarchy3"/>
    <dgm:cxn modelId="{5ABC8078-9E39-4453-A77C-F2BDC91DDA33}" srcId="{6A53F6BB-E4A3-45FB-894B-53B30A0E1AFD}" destId="{A4D1A06D-55BB-4BBC-A5FB-E627DAB6C4A7}" srcOrd="2" destOrd="0" parTransId="{A8605CA6-83E2-42C7-BF9F-1113BBF77455}" sibTransId="{0B314509-91B9-437D-8A79-55B92D882E7F}"/>
    <dgm:cxn modelId="{0F405E81-C1AC-4787-8688-A583C9A3CD13}" srcId="{92F3EFC0-50B6-4279-A9E2-B223B243157F}" destId="{2149C492-CB68-47FA-8827-521183F72E82}" srcOrd="2" destOrd="0" parTransId="{895008C9-7581-4CBC-9662-2CB52696A1B9}" sibTransId="{0EE895F7-DB5B-4021-A425-BD7D88EA0A5F}"/>
    <dgm:cxn modelId="{A9B01215-B90C-4687-B62F-CC5A5B70ED4D}" type="presOf" srcId="{2340D402-74B1-4A51-A32B-6C36DD564B6D}" destId="{8CC34DEF-21CD-4424-92BE-F41FC3EBAD02}" srcOrd="0" destOrd="0" presId="urn:microsoft.com/office/officeart/2005/8/layout/hierarchy3"/>
    <dgm:cxn modelId="{65A102EE-E468-42B5-AB41-446B3E3D970B}" type="presOf" srcId="{85D43B83-B4AB-4E9E-861C-7D9CC966D8D6}" destId="{8F9AD9C0-912C-4109-BA5B-F2152FC22527}" srcOrd="0" destOrd="0" presId="urn:microsoft.com/office/officeart/2005/8/layout/hierarchy3"/>
    <dgm:cxn modelId="{E497265A-0197-46D4-8A38-97F538697FC3}" type="presOf" srcId="{38E3D55D-ECB4-4B17-B7FA-B804A7A33929}" destId="{3DC39C58-6880-4B36-84A1-A11E1ED71770}" srcOrd="0" destOrd="0" presId="urn:microsoft.com/office/officeart/2005/8/layout/hierarchy3"/>
    <dgm:cxn modelId="{E281A51C-3387-43AD-94FC-F69FC8145A46}" srcId="{38E3D55D-ECB4-4B17-B7FA-B804A7A33929}" destId="{CAE7527D-1583-4087-A4D7-1AB37D50A10B}" srcOrd="1" destOrd="0" parTransId="{9E2AD377-B974-42EC-9419-030712A59FE2}" sibTransId="{A9DF8980-53CD-4B85-96F3-CE3B1CEF5E38}"/>
    <dgm:cxn modelId="{8AA4494E-3B50-4449-8631-0F4CC4C5321D}" srcId="{FF9F5FC4-C676-4D65-AFB8-81AA8E1EF374}" destId="{46FBE036-7F27-4049-A850-1A5B50F07181}" srcOrd="3" destOrd="0" parTransId="{484C28A6-EDD4-40CB-9990-9435BB71AB6C}" sibTransId="{FF9D7FAB-A254-4A31-92E9-983BA19093CD}"/>
    <dgm:cxn modelId="{F31325D6-D70A-42D3-9E67-330210F9ECB2}" type="presOf" srcId="{7C78C1EA-A995-4A7F-B132-7BB61C6C9478}" destId="{17289EF0-E41B-40DD-B209-FAE6D557871C}" srcOrd="0" destOrd="0" presId="urn:microsoft.com/office/officeart/2005/8/layout/hierarchy3"/>
    <dgm:cxn modelId="{B11DB7F7-8E27-420F-9975-53527B4F853C}" type="presOf" srcId="{BAE3A0EF-1EA7-414E-B4F7-156B18579B0D}" destId="{BAF66FD2-A659-4832-B6BD-F0B4AB75E460}" srcOrd="0" destOrd="0" presId="urn:microsoft.com/office/officeart/2005/8/layout/hierarchy3"/>
    <dgm:cxn modelId="{067BC324-F138-4C52-8FAA-CE9895036E31}" srcId="{92F3EFC0-50B6-4279-A9E2-B223B243157F}" destId="{3A0BB3B9-9261-4511-BB25-674D96CB648B}" srcOrd="5" destOrd="0" parTransId="{7F3CBB83-4573-463A-AF25-FC184133AC85}" sibTransId="{7AABAA85-6C96-4729-9AC7-BD717ECC979C}"/>
    <dgm:cxn modelId="{207792A8-3028-4C85-982D-D965E597A8F2}" srcId="{6A53F6BB-E4A3-45FB-894B-53B30A0E1AFD}" destId="{76A77417-ED03-44DA-86EA-7732E72D5F0F}" srcOrd="3" destOrd="0" parTransId="{114D12ED-B980-4950-A1A4-3EF63A3F5AFE}" sibTransId="{67A4D1DF-E7C3-4DE0-A0C8-6B5648B6C0BC}"/>
    <dgm:cxn modelId="{E71CB3F9-B8C3-4D11-B903-4E92CD1C85C4}" type="presOf" srcId="{F5486FC8-812E-4AF1-9435-1066A946F262}" destId="{ED0B0B87-302F-48A3-952A-5C8565245D11}" srcOrd="0" destOrd="0" presId="urn:microsoft.com/office/officeart/2005/8/layout/hierarchy3"/>
    <dgm:cxn modelId="{8AFD0E6F-49F4-4D48-8E5A-347BB56CD7A4}" srcId="{6A53F6BB-E4A3-45FB-894B-53B30A0E1AFD}" destId="{3296E121-8E9F-4720-B950-49B2AA362839}" srcOrd="0" destOrd="0" parTransId="{F5486FC8-812E-4AF1-9435-1066A946F262}" sibTransId="{9F40DCB4-B626-4E27-BE2F-74B0AAC8A919}"/>
    <dgm:cxn modelId="{284DC146-21BE-42B6-B40E-086100D834CD}" type="presOf" srcId="{6EC82462-1221-4C3C-BB60-7B1B44D897C7}" destId="{A0A38969-5C21-4160-BFDB-0B06F8B22699}" srcOrd="0" destOrd="0" presId="urn:microsoft.com/office/officeart/2005/8/layout/hierarchy3"/>
    <dgm:cxn modelId="{299F5A7E-BA7C-4868-9C85-7A6846FC6791}" srcId="{6A53F6BB-E4A3-45FB-894B-53B30A0E1AFD}" destId="{DA1B3B8F-13DE-4ECD-AEB2-1F265F0D3908}" srcOrd="4" destOrd="0" parTransId="{76A67CA2-D063-4D2F-BF9C-9E75BD630CFA}" sibTransId="{E51395B8-A6DF-4678-A570-B5A80031E05C}"/>
    <dgm:cxn modelId="{049C5A71-402A-4CBF-A374-F9E9898409BC}" type="presOf" srcId="{179BE201-582B-4FF1-9196-7C5FDC1C3102}" destId="{1B195B1C-01AB-4666-926B-D7DBBEEE1A9D}" srcOrd="0" destOrd="0" presId="urn:microsoft.com/office/officeart/2005/8/layout/hierarchy3"/>
    <dgm:cxn modelId="{BD09D106-4C52-441F-8A49-C78BE4F80156}" srcId="{558777FD-998D-4169-ACC1-63524B01F6F5}" destId="{D0E3F22E-A537-4509-90C6-6F5371230450}" srcOrd="4" destOrd="0" parTransId="{FBB69A95-CF63-4C5D-A93F-10F0ABA32DE2}" sibTransId="{660B9EC5-C23D-4428-9CC9-39A344F372D9}"/>
    <dgm:cxn modelId="{427C0F73-5A4E-4A3E-8BD2-E8705A4452AD}" type="presOf" srcId="{605C77BB-ED8C-4A8F-975E-F2A81C42F993}" destId="{621B0D6E-2E05-469C-8FB3-9177773E3348}" srcOrd="0" destOrd="0" presId="urn:microsoft.com/office/officeart/2005/8/layout/hierarchy3"/>
    <dgm:cxn modelId="{F2FE1AA0-037D-463C-B188-0CCA87E96F3C}" type="presOf" srcId="{838BFC11-96DC-4279-8E5B-3D46CC58E29B}" destId="{5041272C-9CC7-4B0A-B733-EBD3692F06EC}" srcOrd="0" destOrd="0" presId="urn:microsoft.com/office/officeart/2005/8/layout/hierarchy3"/>
    <dgm:cxn modelId="{ECF01D87-0BE5-4F03-878C-934A73CEEB40}" srcId="{558777FD-998D-4169-ACC1-63524B01F6F5}" destId="{BAE3A0EF-1EA7-414E-B4F7-156B18579B0D}" srcOrd="3" destOrd="0" parTransId="{AFB8BCA4-4472-4E16-A024-CC55614F6D3B}" sibTransId="{6A464431-C740-44B4-904B-D787D5A114EC}"/>
    <dgm:cxn modelId="{FAABA6E1-55DF-4196-9436-4A1D3273144E}" srcId="{38E3D55D-ECB4-4B17-B7FA-B804A7A33929}" destId="{2B89AD87-5EFB-4BDE-BADC-CB64981A6DED}" srcOrd="3" destOrd="0" parTransId="{894D0DC2-EC95-4B4C-AFD7-17E70CCA52C9}" sibTransId="{D4C75AF0-F79B-43AC-9E9F-25F3C81DFBAB}"/>
    <dgm:cxn modelId="{C3BC3B9E-FA17-437B-A328-EBCB2AC2682B}" type="presOf" srcId="{EC9400B0-DADC-4102-8562-0FF745C5DECC}" destId="{D048058C-E359-404C-995A-3E9879183B8E}" srcOrd="0" destOrd="0" presId="urn:microsoft.com/office/officeart/2005/8/layout/hierarchy3"/>
    <dgm:cxn modelId="{40578718-2F69-4F6D-BF1F-57784CB99506}" type="presOf" srcId="{7C78C1EA-A995-4A7F-B132-7BB61C6C9478}" destId="{EF8F8C15-639F-4643-947B-6BA3A0632F4E}" srcOrd="1" destOrd="0" presId="urn:microsoft.com/office/officeart/2005/8/layout/hierarchy3"/>
    <dgm:cxn modelId="{0043CABB-DECD-490B-9EA7-A03157CA2149}" srcId="{7C78C1EA-A995-4A7F-B132-7BB61C6C9478}" destId="{F78E3468-6B25-49B5-AF74-7F24A749DA6C}" srcOrd="1" destOrd="0" parTransId="{43FEA653-3132-4586-BD09-CD27FD6C8108}" sibTransId="{5A00861A-F34A-46DF-8E13-5A2A88C90CFD}"/>
    <dgm:cxn modelId="{4DD5D90E-2B98-4C58-901B-3E8CDA4C3B54}" type="presOf" srcId="{D6C8A8D9-BA4A-443B-8299-18A479D1F500}" destId="{14B0F838-8C6A-4AF3-A27A-9A8C99D7FC94}" srcOrd="1" destOrd="0" presId="urn:microsoft.com/office/officeart/2005/8/layout/hierarchy3"/>
    <dgm:cxn modelId="{BC634C72-713E-4A9B-A5A9-593F968273D6}" type="presOf" srcId="{FF9F5FC4-C676-4D65-AFB8-81AA8E1EF374}" destId="{CB9F5AC1-73DA-42E2-82AA-A9911F639023}" srcOrd="1" destOrd="0" presId="urn:microsoft.com/office/officeart/2005/8/layout/hierarchy3"/>
    <dgm:cxn modelId="{5F6D8A80-9E53-4451-A624-E75C84A24E05}" type="presOf" srcId="{484C28A6-EDD4-40CB-9990-9435BB71AB6C}" destId="{776520CA-4CB3-40B4-8F7F-68EA6A0F1DBD}" srcOrd="0" destOrd="0" presId="urn:microsoft.com/office/officeart/2005/8/layout/hierarchy3"/>
    <dgm:cxn modelId="{6377763A-ECCF-47D6-BD6D-53724881871F}" srcId="{6A53F6BB-E4A3-45FB-894B-53B30A0E1AFD}" destId="{605C77BB-ED8C-4A8F-975E-F2A81C42F993}" srcOrd="5" destOrd="0" parTransId="{2B2AF604-E172-4641-B09E-E457776C3D4E}" sibTransId="{3E8E520E-4614-4E9A-A122-0B08D5DD3CD6}"/>
    <dgm:cxn modelId="{E44440E9-D6EE-4D87-9D52-52C131F94F51}" type="presOf" srcId="{3DAF4C63-832D-48D3-B301-48F98C4B05E0}" destId="{0E32302A-D6FD-4484-9451-A998AFF7F4EB}" srcOrd="0" destOrd="0" presId="urn:microsoft.com/office/officeart/2005/8/layout/hierarchy3"/>
    <dgm:cxn modelId="{3DB02984-0E7C-4719-958D-DA3D5FF50359}" type="presOf" srcId="{7F3CBB83-4573-463A-AF25-FC184133AC85}" destId="{C85957C6-5B8F-4968-A69E-6714B8A82D59}" srcOrd="0" destOrd="0" presId="urn:microsoft.com/office/officeart/2005/8/layout/hierarchy3"/>
    <dgm:cxn modelId="{28D37A6B-1A89-470E-8AC5-6293D2034316}" type="presOf" srcId="{7BC30824-6246-4904-82C1-53D0D21BA28C}" destId="{DEFE3A24-28AC-4D08-B926-72DF7D7AFB00}" srcOrd="0" destOrd="0" presId="urn:microsoft.com/office/officeart/2005/8/layout/hierarchy3"/>
    <dgm:cxn modelId="{8878F080-0216-4A34-94FD-E2465A29C8D8}" srcId="{6EC82462-1221-4C3C-BB60-7B1B44D897C7}" destId="{558777FD-998D-4169-ACC1-63524B01F6F5}" srcOrd="6" destOrd="0" parTransId="{DC0D65D7-0F97-4E43-8455-28AC18BE39CA}" sibTransId="{570413EF-5617-4823-9ED2-A690AC9D58BC}"/>
    <dgm:cxn modelId="{F51A7970-D3D2-47F9-9FAE-60A14C84C78A}" type="presOf" srcId="{92F3EFC0-50B6-4279-A9E2-B223B243157F}" destId="{A4BA2DA2-CC84-4BC0-91BD-FE600787D4E8}" srcOrd="0" destOrd="0" presId="urn:microsoft.com/office/officeart/2005/8/layout/hierarchy3"/>
    <dgm:cxn modelId="{2E0B4B32-D8DB-4301-AE76-D828AAF97AB9}" type="presOf" srcId="{9E2AD377-B974-42EC-9419-030712A59FE2}" destId="{67ADA322-7901-46BF-8883-8E85304E276F}" srcOrd="0" destOrd="0" presId="urn:microsoft.com/office/officeart/2005/8/layout/hierarchy3"/>
    <dgm:cxn modelId="{F02353A7-6382-4F0F-B4E8-C1F9C232FA8A}" srcId="{6A53F6BB-E4A3-45FB-894B-53B30A0E1AFD}" destId="{8AA1AD53-7776-4B27-8916-485C3F28BA8B}" srcOrd="6" destOrd="0" parTransId="{23093F64-2CD6-439A-B3E1-44ACB219E724}" sibTransId="{089A87DE-2E8E-4C56-85D3-E818C7540B4E}"/>
    <dgm:cxn modelId="{2CD31877-6706-4728-928F-951889469A5E}" type="presOf" srcId="{21108168-ED31-4B44-9D78-C4C2E95B81D0}" destId="{21E9932E-11D1-424C-90A1-5111E371A513}" srcOrd="0" destOrd="0" presId="urn:microsoft.com/office/officeart/2005/8/layout/hierarchy3"/>
    <dgm:cxn modelId="{AEE9091F-42AE-44D0-A814-2EDA9AB20500}" type="presOf" srcId="{2B89AD87-5EFB-4BDE-BADC-CB64981A6DED}" destId="{813C2598-1480-4D7F-AEE9-4D7809029DFA}" srcOrd="0" destOrd="0" presId="urn:microsoft.com/office/officeart/2005/8/layout/hierarchy3"/>
    <dgm:cxn modelId="{498A913D-63D5-455E-BE74-DD6A19C95F0D}" type="presOf" srcId="{D3A582AA-E0A7-465B-A2F4-EBC665675EB5}" destId="{10A80555-8683-4BCD-946A-3E9AD5BBB69D}" srcOrd="0" destOrd="0" presId="urn:microsoft.com/office/officeart/2005/8/layout/hierarchy3"/>
    <dgm:cxn modelId="{C10FCE73-EDBD-4498-BC2A-D8D65E841AD2}" type="presOf" srcId="{6A53F6BB-E4A3-45FB-894B-53B30A0E1AFD}" destId="{C183E306-D700-4263-9B3F-06C82142413E}" srcOrd="0" destOrd="0" presId="urn:microsoft.com/office/officeart/2005/8/layout/hierarchy3"/>
    <dgm:cxn modelId="{1D59C82A-8982-49FF-991A-333FAE275F92}" srcId="{558777FD-998D-4169-ACC1-63524B01F6F5}" destId="{00A2CCDA-AF49-4562-8B2F-0B4EA34ABC0C}" srcOrd="5" destOrd="0" parTransId="{60327603-FF88-4E0B-9B8F-00B0A721403D}" sibTransId="{B0D0818D-A582-4DD1-9FCF-A362393C642C}"/>
    <dgm:cxn modelId="{8EE196DD-C1AA-4C6C-A030-2D9F2DA0C8C8}" type="presOf" srcId="{FD03A591-364A-45C7-B409-D79878F6C393}" destId="{481D3BC0-79C9-44C7-9D0B-9E1A6E98B22B}" srcOrd="1" destOrd="0" presId="urn:microsoft.com/office/officeart/2005/8/layout/hierarchy3"/>
    <dgm:cxn modelId="{09FF3CE6-B233-41FE-815A-4766CD44951A}" type="presOf" srcId="{1EFEAC58-F26F-4B1A-BEE4-C7149891C1D8}" destId="{36C4A639-02F2-4465-854C-B2A4BAC7D5CC}" srcOrd="0" destOrd="0" presId="urn:microsoft.com/office/officeart/2005/8/layout/hierarchy3"/>
    <dgm:cxn modelId="{5A0E7254-895D-493C-91DE-70830049BB98}" type="presOf" srcId="{CAE7527D-1583-4087-A4D7-1AB37D50A10B}" destId="{361D9492-900A-4CD0-A2D3-18001B7C513E}" srcOrd="0" destOrd="0" presId="urn:microsoft.com/office/officeart/2005/8/layout/hierarchy3"/>
    <dgm:cxn modelId="{E51595AC-B4A7-476F-9EB0-0D5282AD83D7}" type="presOf" srcId="{2149C492-CB68-47FA-8827-521183F72E82}" destId="{CEEE3C76-91E4-421D-A88A-90059DE381E6}" srcOrd="0" destOrd="0" presId="urn:microsoft.com/office/officeart/2005/8/layout/hierarchy3"/>
    <dgm:cxn modelId="{701E6E08-0DF7-4456-9BD4-BAB6DB89D756}" srcId="{38E3D55D-ECB4-4B17-B7FA-B804A7A33929}" destId="{21108168-ED31-4B44-9D78-C4C2E95B81D0}" srcOrd="4" destOrd="0" parTransId="{6D834622-96C7-49F4-BBEE-21D9A259D89B}" sibTransId="{945EBA33-BBDA-4162-98B4-BB7B54D9472B}"/>
    <dgm:cxn modelId="{C9BF26C4-0578-4CB7-8532-26E2132E5D23}" srcId="{6A53F6BB-E4A3-45FB-894B-53B30A0E1AFD}" destId="{2340D402-74B1-4A51-A32B-6C36DD564B6D}" srcOrd="1" destOrd="0" parTransId="{9DC6A844-0356-417B-B386-71AE1AE20991}" sibTransId="{6EE4E958-D363-4315-8F0F-8F516EEFFDF4}"/>
    <dgm:cxn modelId="{D122F054-4CDB-4C01-82B3-B3DC7E907642}" type="presOf" srcId="{908E2030-B541-4037-A44E-8DD6F7D80EF9}" destId="{2999FB0A-6653-4EDD-B8E1-7B2079A2546E}" srcOrd="0" destOrd="0" presId="urn:microsoft.com/office/officeart/2005/8/layout/hierarchy3"/>
    <dgm:cxn modelId="{E1F60D37-25AF-420B-AE57-401D5A6E0CDC}" type="presOf" srcId="{59915457-14C1-4071-96C9-AE92B3B0ADE7}" destId="{01DB0B75-E9A4-4310-AAB3-9E8CB7B4478F}" srcOrd="1" destOrd="0" presId="urn:microsoft.com/office/officeart/2005/8/layout/hierarchy3"/>
    <dgm:cxn modelId="{443BCE14-BD80-43FD-98FD-6734DBF53C6E}" type="presOf" srcId="{512C49B2-840C-4329-B112-A3C21FFF4D21}" destId="{DA20842D-019B-4F60-A862-8C6A59FAD69D}" srcOrd="0" destOrd="0" presId="urn:microsoft.com/office/officeart/2005/8/layout/hierarchy3"/>
    <dgm:cxn modelId="{DA47297D-1CB8-417F-902D-8A375B5B52BD}" type="presOf" srcId="{9251375E-D724-421B-90D9-7E719BAD01FB}" destId="{D0D3FDFA-E2F0-465B-8E9E-CF2F9B94DFB6}" srcOrd="0" destOrd="0" presId="urn:microsoft.com/office/officeart/2005/8/layout/hierarchy3"/>
    <dgm:cxn modelId="{CFCCD73D-6706-46A6-A34B-75FADB35B07D}" srcId="{FF9F5FC4-C676-4D65-AFB8-81AA8E1EF374}" destId="{0CBDD815-3016-4279-809E-595788C76EAC}" srcOrd="5" destOrd="0" parTransId="{5E494AC4-B968-4EA3-9C6A-4D2B9A9F0F14}" sibTransId="{FD4FC01F-0F16-4539-9525-4A6190D584B8}"/>
    <dgm:cxn modelId="{004B6375-651D-448F-8C38-D00D00885B4E}" srcId="{92F3EFC0-50B6-4279-A9E2-B223B243157F}" destId="{9EC24940-487B-4BFA-884E-74056F8621F3}" srcOrd="3" destOrd="0" parTransId="{AC64A6BB-9D47-48DE-B303-E13E43498648}" sibTransId="{566521E3-7F13-43B7-9B04-DB18C53F9929}"/>
    <dgm:cxn modelId="{33D5A85A-3938-4EAE-A379-CDE02090BE6D}" type="presOf" srcId="{9EC24940-487B-4BFA-884E-74056F8621F3}" destId="{A2DC9016-C84A-4C9D-85BD-C543B75D2CE7}" srcOrd="0" destOrd="0" presId="urn:microsoft.com/office/officeart/2005/8/layout/hierarchy3"/>
    <dgm:cxn modelId="{0DFA5E53-E658-401C-B3E7-A27BEB8E00DE}" type="presOf" srcId="{114D12ED-B980-4950-A1A4-3EF63A3F5AFE}" destId="{502477E9-A92C-41CE-97EE-D3192EC68036}" srcOrd="0" destOrd="0" presId="urn:microsoft.com/office/officeart/2005/8/layout/hierarchy3"/>
    <dgm:cxn modelId="{4D7AEA00-DEEE-4FF0-A902-603BED3841B8}" type="presOf" srcId="{6A53F6BB-E4A3-45FB-894B-53B30A0E1AFD}" destId="{BEA526E3-E28F-4278-AC84-A3C24130D470}" srcOrd="1" destOrd="0" presId="urn:microsoft.com/office/officeart/2005/8/layout/hierarchy3"/>
    <dgm:cxn modelId="{43F23D06-83AB-44F2-ABB8-91A26A249AFD}" srcId="{6EC82462-1221-4C3C-BB60-7B1B44D897C7}" destId="{FF9F5FC4-C676-4D65-AFB8-81AA8E1EF374}" srcOrd="5" destOrd="0" parTransId="{A0E3D037-B768-4867-B396-3CEF8A1C472F}" sibTransId="{50E3F199-C89D-4697-87CC-D51D43624841}"/>
    <dgm:cxn modelId="{EAC6EF5E-B944-4C67-B321-25A66F95BEC8}" srcId="{92F3EFC0-50B6-4279-A9E2-B223B243157F}" destId="{AD8ADCFB-5F61-430B-9B18-2FF2F3A4E283}" srcOrd="1" destOrd="0" parTransId="{BB419653-7338-4196-93BC-8F4143019073}" sibTransId="{1BC85980-1F66-4945-9B31-FAD2631974F0}"/>
    <dgm:cxn modelId="{3A04347F-25E8-442F-8A63-ECC7773F87D4}" type="presOf" srcId="{BC88AA13-6384-43FC-BCAC-903455777919}" destId="{190FA753-B6E8-4565-BE48-27463A7148DD}" srcOrd="0" destOrd="0" presId="urn:microsoft.com/office/officeart/2005/8/layout/hierarchy3"/>
    <dgm:cxn modelId="{D99C1D0F-46A7-4BE8-BA5E-B9C9CA5A742C}" type="presOf" srcId="{F8C558FA-C287-4FAD-A645-9A9BD1A492BD}" destId="{AA45E0FB-1D39-4916-9684-EC50007071F5}" srcOrd="0" destOrd="0" presId="urn:microsoft.com/office/officeart/2005/8/layout/hierarchy3"/>
    <dgm:cxn modelId="{5EE9F78E-2E0D-494C-BF52-F341D23AF437}" type="presOf" srcId="{57B46FED-67FE-4947-B826-E95D0ECBEE1A}" destId="{59C90345-75CA-4693-BAA1-C8243C8F4A30}" srcOrd="0" destOrd="0" presId="urn:microsoft.com/office/officeart/2005/8/layout/hierarchy3"/>
    <dgm:cxn modelId="{FB6B45D4-D2A6-4DD5-B51C-B5B211380734}" type="presOf" srcId="{0CBDD815-3016-4279-809E-595788C76EAC}" destId="{D1EF1D67-9AD4-4D46-ACAB-10F99DC093DD}" srcOrd="0" destOrd="0" presId="urn:microsoft.com/office/officeart/2005/8/layout/hierarchy3"/>
    <dgm:cxn modelId="{0FE7E845-AEA9-409D-B504-9B5C58CC7959}" srcId="{6EC82462-1221-4C3C-BB60-7B1B44D897C7}" destId="{38E3D55D-ECB4-4B17-B7FA-B804A7A33929}" srcOrd="8" destOrd="0" parTransId="{659A27EC-B449-4D91-B5F2-F8BAC03913F2}" sibTransId="{22BFC8B1-9066-4C09-81A4-5EDC25957E48}"/>
    <dgm:cxn modelId="{C4100CAA-28EF-4E53-9124-4315FFD28DAD}" srcId="{558777FD-998D-4169-ACC1-63524B01F6F5}" destId="{002509E5-28E6-48C5-90FB-28A597AA8686}" srcOrd="1" destOrd="0" parTransId="{BC88AA13-6384-43FC-BCAC-903455777919}" sibTransId="{276ADEC3-D740-445B-97BF-30CB75C9A867}"/>
    <dgm:cxn modelId="{76E38EA0-D163-4AFF-87C3-437C9114DE2A}" type="presOf" srcId="{D0E3F22E-A537-4509-90C6-6F5371230450}" destId="{B523B0BF-68CE-4418-81FC-317C7213475D}" srcOrd="0" destOrd="0" presId="urn:microsoft.com/office/officeart/2005/8/layout/hierarchy3"/>
    <dgm:cxn modelId="{57DA0B68-F426-47CB-9F1E-0D934222B367}" srcId="{FF9F5FC4-C676-4D65-AFB8-81AA8E1EF374}" destId="{1DAF5D75-CDAE-492D-AFD1-1A586025920B}" srcOrd="1" destOrd="0" parTransId="{51ABEDEE-5842-4928-9A64-6315472E383A}" sibTransId="{DD66E47E-A100-491E-93CC-FBC601FBF51E}"/>
    <dgm:cxn modelId="{E6377454-A96E-4E9D-BE25-6BFF20891D22}" type="presOf" srcId="{DAB261BB-BB4E-4D02-8431-F334D5E2574D}" destId="{AA71207E-C77E-43E1-B319-3683608CDA11}" srcOrd="0" destOrd="0" presId="urn:microsoft.com/office/officeart/2005/8/layout/hierarchy3"/>
    <dgm:cxn modelId="{D893FD26-4C6C-453D-93A7-77909A16CD5C}" srcId="{558777FD-998D-4169-ACC1-63524B01F6F5}" destId="{9251375E-D724-421B-90D9-7E719BAD01FB}" srcOrd="6" destOrd="0" parTransId="{6214FE40-3266-4364-8F9B-DCCC813170B5}" sibTransId="{3C80864F-30EC-43C5-A6D6-2559FE676F77}"/>
    <dgm:cxn modelId="{7EEDB1BE-68FE-4BE3-97B5-4574FD97243C}" srcId="{D6C8A8D9-BA4A-443B-8299-18A479D1F500}" destId="{051EBA30-A9EB-4D98-97A0-E7C016B63971}" srcOrd="0" destOrd="0" parTransId="{908E2030-B541-4037-A44E-8DD6F7D80EF9}" sibTransId="{9DAAB348-869A-4711-986C-3C6E872EC682}"/>
    <dgm:cxn modelId="{CCD091B5-664F-479A-BB5A-EA1551F26DCA}" type="presOf" srcId="{1DAF5D75-CDAE-492D-AFD1-1A586025920B}" destId="{02B972E6-17DB-4A10-851D-10E726B19BDD}" srcOrd="0" destOrd="0" presId="urn:microsoft.com/office/officeart/2005/8/layout/hierarchy3"/>
    <dgm:cxn modelId="{AEF9F997-46AB-4AE1-9FCB-321682998B23}" type="presOf" srcId="{51ABEDEE-5842-4928-9A64-6315472E383A}" destId="{30403BE0-F1A5-4200-ABDA-71E01B810620}" srcOrd="0" destOrd="0" presId="urn:microsoft.com/office/officeart/2005/8/layout/hierarchy3"/>
    <dgm:cxn modelId="{D975FB85-84B2-410D-B0FC-7F3031B4321A}" srcId="{FD03A591-364A-45C7-B409-D79878F6C393}" destId="{F53C0EA1-8984-476A-85E5-E8ADCD2F57F9}" srcOrd="0" destOrd="0" parTransId="{0CD917A3-41D3-4A44-90DF-F39F3D5A4977}" sibTransId="{08B371CD-87B6-43CB-9306-1384C85355E6}"/>
    <dgm:cxn modelId="{E9E1595B-BCF1-4453-A169-B1CE74F67A6E}" type="presParOf" srcId="{A0A38969-5C21-4160-BFDB-0B06F8B22699}" destId="{90117DB8-BFB0-4EC7-A238-CC048DD238B3}" srcOrd="0" destOrd="0" presId="urn:microsoft.com/office/officeart/2005/8/layout/hierarchy3"/>
    <dgm:cxn modelId="{AA96F641-B060-4392-817A-3C3409080D64}" type="presParOf" srcId="{90117DB8-BFB0-4EC7-A238-CC048DD238B3}" destId="{0B8E1261-A0FC-4DE4-990A-12FD638CF95B}" srcOrd="0" destOrd="0" presId="urn:microsoft.com/office/officeart/2005/8/layout/hierarchy3"/>
    <dgm:cxn modelId="{5FADB6D4-D117-4FE0-BCE5-D6D7BAC07241}" type="presParOf" srcId="{0B8E1261-A0FC-4DE4-990A-12FD638CF95B}" destId="{3A988AB1-6F31-414D-BA2E-7753839B83D5}" srcOrd="0" destOrd="0" presId="urn:microsoft.com/office/officeart/2005/8/layout/hierarchy3"/>
    <dgm:cxn modelId="{67553EE6-A99D-448A-B6FA-AF0786A307B3}" type="presParOf" srcId="{0B8E1261-A0FC-4DE4-990A-12FD638CF95B}" destId="{14B0F838-8C6A-4AF3-A27A-9A8C99D7FC94}" srcOrd="1" destOrd="0" presId="urn:microsoft.com/office/officeart/2005/8/layout/hierarchy3"/>
    <dgm:cxn modelId="{C6560275-F286-4FA3-B618-88155883D30C}" type="presParOf" srcId="{90117DB8-BFB0-4EC7-A238-CC048DD238B3}" destId="{367E43BE-4D82-4A60-9D55-C7E5CD4C626D}" srcOrd="1" destOrd="0" presId="urn:microsoft.com/office/officeart/2005/8/layout/hierarchy3"/>
    <dgm:cxn modelId="{213D3C8A-34C1-4775-9959-76FFF65C9532}" type="presParOf" srcId="{367E43BE-4D82-4A60-9D55-C7E5CD4C626D}" destId="{2999FB0A-6653-4EDD-B8E1-7B2079A2546E}" srcOrd="0" destOrd="0" presId="urn:microsoft.com/office/officeart/2005/8/layout/hierarchy3"/>
    <dgm:cxn modelId="{B94D2E7A-7390-4C45-A617-30359DF1B656}" type="presParOf" srcId="{367E43BE-4D82-4A60-9D55-C7E5CD4C626D}" destId="{D90D7B88-F73A-411D-85C1-47B1EDA7CBA7}" srcOrd="1" destOrd="0" presId="urn:microsoft.com/office/officeart/2005/8/layout/hierarchy3"/>
    <dgm:cxn modelId="{F8535B1E-BF9F-4C2E-B4CE-0DF5E79F8A26}" type="presParOf" srcId="{367E43BE-4D82-4A60-9D55-C7E5CD4C626D}" destId="{0E32302A-D6FD-4484-9451-A998AFF7F4EB}" srcOrd="2" destOrd="0" presId="urn:microsoft.com/office/officeart/2005/8/layout/hierarchy3"/>
    <dgm:cxn modelId="{216475C0-CF85-4E44-8BA5-DF8410DABF2A}" type="presParOf" srcId="{367E43BE-4D82-4A60-9D55-C7E5CD4C626D}" destId="{416D2D5E-466B-4FFD-B30B-4E77DD12157E}" srcOrd="3" destOrd="0" presId="urn:microsoft.com/office/officeart/2005/8/layout/hierarchy3"/>
    <dgm:cxn modelId="{9DF1D28A-0950-464C-AB98-D7765288DB0A}" type="presParOf" srcId="{A0A38969-5C21-4160-BFDB-0B06F8B22699}" destId="{BD0085E1-981D-46B0-8327-FD6CFA0DA766}" srcOrd="1" destOrd="0" presId="urn:microsoft.com/office/officeart/2005/8/layout/hierarchy3"/>
    <dgm:cxn modelId="{8F65E26A-4A62-40EF-B9A3-C610E6ADBEA4}" type="presParOf" srcId="{BD0085E1-981D-46B0-8327-FD6CFA0DA766}" destId="{20F28CC7-EEBD-40CD-A66F-C9FD99BC3815}" srcOrd="0" destOrd="0" presId="urn:microsoft.com/office/officeart/2005/8/layout/hierarchy3"/>
    <dgm:cxn modelId="{D4031C56-072E-4D49-A136-C008935DEA24}" type="presParOf" srcId="{20F28CC7-EEBD-40CD-A66F-C9FD99BC3815}" destId="{BE8DC1F5-F1DB-46BC-86CB-B170534CE07E}" srcOrd="0" destOrd="0" presId="urn:microsoft.com/office/officeart/2005/8/layout/hierarchy3"/>
    <dgm:cxn modelId="{F3E2308A-262C-48CF-AB26-40B241041260}" type="presParOf" srcId="{20F28CC7-EEBD-40CD-A66F-C9FD99BC3815}" destId="{01DB0B75-E9A4-4310-AAB3-9E8CB7B4478F}" srcOrd="1" destOrd="0" presId="urn:microsoft.com/office/officeart/2005/8/layout/hierarchy3"/>
    <dgm:cxn modelId="{088926B4-1115-4F4A-BC28-D1B2E8B39F5B}" type="presParOf" srcId="{BD0085E1-981D-46B0-8327-FD6CFA0DA766}" destId="{840573BB-44C1-447B-B28C-FEEF84207C3F}" srcOrd="1" destOrd="0" presId="urn:microsoft.com/office/officeart/2005/8/layout/hierarchy3"/>
    <dgm:cxn modelId="{4B6083C4-55AE-4DFC-9EE1-7073E3C1A19C}" type="presParOf" srcId="{840573BB-44C1-447B-B28C-FEEF84207C3F}" destId="{1C128D30-B82B-4878-B36E-A1E4C5E93BF1}" srcOrd="0" destOrd="0" presId="urn:microsoft.com/office/officeart/2005/8/layout/hierarchy3"/>
    <dgm:cxn modelId="{BC36CD39-65FE-45B9-9960-1BE32721450D}" type="presParOf" srcId="{840573BB-44C1-447B-B28C-FEEF84207C3F}" destId="{892EFF0B-D123-47BB-A97B-83494EFBAFBD}" srcOrd="1" destOrd="0" presId="urn:microsoft.com/office/officeart/2005/8/layout/hierarchy3"/>
    <dgm:cxn modelId="{B4376B95-D776-4919-BB86-48878295A65A}" type="presParOf" srcId="{A0A38969-5C21-4160-BFDB-0B06F8B22699}" destId="{B8835B10-A280-4952-B878-A8F0B5F91604}" srcOrd="2" destOrd="0" presId="urn:microsoft.com/office/officeart/2005/8/layout/hierarchy3"/>
    <dgm:cxn modelId="{92CC36E0-09C0-48D4-9C83-3796F93D8D4B}" type="presParOf" srcId="{B8835B10-A280-4952-B878-A8F0B5F91604}" destId="{58003117-D951-4694-8B8B-0317FF34319D}" srcOrd="0" destOrd="0" presId="urn:microsoft.com/office/officeart/2005/8/layout/hierarchy3"/>
    <dgm:cxn modelId="{550D8857-7698-478E-9675-1C8AC0745195}" type="presParOf" srcId="{58003117-D951-4694-8B8B-0317FF34319D}" destId="{2AC17284-51A9-4E1F-BEC2-69A920D7D2EE}" srcOrd="0" destOrd="0" presId="urn:microsoft.com/office/officeart/2005/8/layout/hierarchy3"/>
    <dgm:cxn modelId="{E6C2D874-8988-4733-A531-65EDFFA38626}" type="presParOf" srcId="{58003117-D951-4694-8B8B-0317FF34319D}" destId="{481D3BC0-79C9-44C7-9D0B-9E1A6E98B22B}" srcOrd="1" destOrd="0" presId="urn:microsoft.com/office/officeart/2005/8/layout/hierarchy3"/>
    <dgm:cxn modelId="{8C5F0EDA-0C17-445C-80C7-E6F1BAB14B78}" type="presParOf" srcId="{B8835B10-A280-4952-B878-A8F0B5F91604}" destId="{D3D587DE-6858-4D2E-A79C-64FB74964681}" srcOrd="1" destOrd="0" presId="urn:microsoft.com/office/officeart/2005/8/layout/hierarchy3"/>
    <dgm:cxn modelId="{1B762B6D-07F1-4102-A6A0-D91D8665B582}" type="presParOf" srcId="{D3D587DE-6858-4D2E-A79C-64FB74964681}" destId="{0E2B5A35-D364-409C-87C1-6A46803E0E51}" srcOrd="0" destOrd="0" presId="urn:microsoft.com/office/officeart/2005/8/layout/hierarchy3"/>
    <dgm:cxn modelId="{AFD407F8-6530-421D-BCC7-F4C44EB875AA}" type="presParOf" srcId="{D3D587DE-6858-4D2E-A79C-64FB74964681}" destId="{F9A538E3-688A-45C9-817C-51B19F337B7C}" srcOrd="1" destOrd="0" presId="urn:microsoft.com/office/officeart/2005/8/layout/hierarchy3"/>
    <dgm:cxn modelId="{F2EA880F-E4B6-42C7-A810-4753DDDB8446}" type="presParOf" srcId="{D3D587DE-6858-4D2E-A79C-64FB74964681}" destId="{CE9192A5-A17E-4269-92B0-47CBDD6760E6}" srcOrd="2" destOrd="0" presId="urn:microsoft.com/office/officeart/2005/8/layout/hierarchy3"/>
    <dgm:cxn modelId="{993A005F-6F21-4CDF-9216-972227BB6564}" type="presParOf" srcId="{D3D587DE-6858-4D2E-A79C-64FB74964681}" destId="{A7387B2E-E2A3-4E6B-B685-42BFB7BDB476}" srcOrd="3" destOrd="0" presId="urn:microsoft.com/office/officeart/2005/8/layout/hierarchy3"/>
    <dgm:cxn modelId="{B2EF050F-851C-4C21-96DD-F8FFC33206E4}" type="presParOf" srcId="{A0A38969-5C21-4160-BFDB-0B06F8B22699}" destId="{98E6B908-56D1-47C0-87E0-ECFC7DFC2F0F}" srcOrd="3" destOrd="0" presId="urn:microsoft.com/office/officeart/2005/8/layout/hierarchy3"/>
    <dgm:cxn modelId="{4B3C45DA-B83E-4B39-A52C-7A4B034B5D3C}" type="presParOf" srcId="{98E6B908-56D1-47C0-87E0-ECFC7DFC2F0F}" destId="{C2FE5B5A-6304-41D4-BB15-96591022BBE5}" srcOrd="0" destOrd="0" presId="urn:microsoft.com/office/officeart/2005/8/layout/hierarchy3"/>
    <dgm:cxn modelId="{194CBF35-3F93-4E45-A36F-25DF8DD42BCE}" type="presParOf" srcId="{C2FE5B5A-6304-41D4-BB15-96591022BBE5}" destId="{A4BA2DA2-CC84-4BC0-91BD-FE600787D4E8}" srcOrd="0" destOrd="0" presId="urn:microsoft.com/office/officeart/2005/8/layout/hierarchy3"/>
    <dgm:cxn modelId="{C34EF09C-BFA2-4DBE-A1BB-5473FBAC1A4F}" type="presParOf" srcId="{C2FE5B5A-6304-41D4-BB15-96591022BBE5}" destId="{7F0BD924-85E2-4C19-B4DA-D2F0F3C0DE2B}" srcOrd="1" destOrd="0" presId="urn:microsoft.com/office/officeart/2005/8/layout/hierarchy3"/>
    <dgm:cxn modelId="{CDE8D25C-8AB5-4F94-A414-3C4D1D3A5F88}" type="presParOf" srcId="{98E6B908-56D1-47C0-87E0-ECFC7DFC2F0F}" destId="{FFA1D582-9FA1-4BE5-B121-A390872491EC}" srcOrd="1" destOrd="0" presId="urn:microsoft.com/office/officeart/2005/8/layout/hierarchy3"/>
    <dgm:cxn modelId="{2455DA74-5F12-47D0-8033-B326D02789D1}" type="presParOf" srcId="{FFA1D582-9FA1-4BE5-B121-A390872491EC}" destId="{42790EBA-38DA-48C5-BE6B-D166925DAC59}" srcOrd="0" destOrd="0" presId="urn:microsoft.com/office/officeart/2005/8/layout/hierarchy3"/>
    <dgm:cxn modelId="{E29330E0-35FF-4E65-8B00-CEDA5E5C6D76}" type="presParOf" srcId="{FFA1D582-9FA1-4BE5-B121-A390872491EC}" destId="{AB761230-BDAA-4AAA-AC0F-5CB1107165EB}" srcOrd="1" destOrd="0" presId="urn:microsoft.com/office/officeart/2005/8/layout/hierarchy3"/>
    <dgm:cxn modelId="{8B35DA9A-795D-4CEA-8A12-706BDFCE95F3}" type="presParOf" srcId="{FFA1D582-9FA1-4BE5-B121-A390872491EC}" destId="{721846C0-C5D9-48CF-BDA8-F954121E0D00}" srcOrd="2" destOrd="0" presId="urn:microsoft.com/office/officeart/2005/8/layout/hierarchy3"/>
    <dgm:cxn modelId="{F989808E-5CFD-48A7-B6E1-628FC946DB5D}" type="presParOf" srcId="{FFA1D582-9FA1-4BE5-B121-A390872491EC}" destId="{90002C8E-13D1-4C76-AFEC-086B30CCC41C}" srcOrd="3" destOrd="0" presId="urn:microsoft.com/office/officeart/2005/8/layout/hierarchy3"/>
    <dgm:cxn modelId="{0464002E-8244-4538-8F08-F35F4CC53B5C}" type="presParOf" srcId="{FFA1D582-9FA1-4BE5-B121-A390872491EC}" destId="{5F78491D-390E-4CEB-80CF-DC0180045579}" srcOrd="4" destOrd="0" presId="urn:microsoft.com/office/officeart/2005/8/layout/hierarchy3"/>
    <dgm:cxn modelId="{FE12B8A1-ECB2-4E1B-B3E9-E7A28E2C2143}" type="presParOf" srcId="{FFA1D582-9FA1-4BE5-B121-A390872491EC}" destId="{CEEE3C76-91E4-421D-A88A-90059DE381E6}" srcOrd="5" destOrd="0" presId="urn:microsoft.com/office/officeart/2005/8/layout/hierarchy3"/>
    <dgm:cxn modelId="{877215EB-8473-4062-B7D7-F550411A8FE1}" type="presParOf" srcId="{FFA1D582-9FA1-4BE5-B121-A390872491EC}" destId="{586E01D3-241F-4F6B-8F5C-9AE5C26D8511}" srcOrd="6" destOrd="0" presId="urn:microsoft.com/office/officeart/2005/8/layout/hierarchy3"/>
    <dgm:cxn modelId="{BB9C23DC-29E3-4362-BEA7-FE28EE0411A0}" type="presParOf" srcId="{FFA1D582-9FA1-4BE5-B121-A390872491EC}" destId="{A2DC9016-C84A-4C9D-85BD-C543B75D2CE7}" srcOrd="7" destOrd="0" presId="urn:microsoft.com/office/officeart/2005/8/layout/hierarchy3"/>
    <dgm:cxn modelId="{F88D4C00-CCC6-4354-9F5F-7E32A488CACC}" type="presParOf" srcId="{FFA1D582-9FA1-4BE5-B121-A390872491EC}" destId="{8F9AD9C0-912C-4109-BA5B-F2152FC22527}" srcOrd="8" destOrd="0" presId="urn:microsoft.com/office/officeart/2005/8/layout/hierarchy3"/>
    <dgm:cxn modelId="{E941F6D4-47AB-40AA-B302-E4EC03CF6EB6}" type="presParOf" srcId="{FFA1D582-9FA1-4BE5-B121-A390872491EC}" destId="{DA20842D-019B-4F60-A862-8C6A59FAD69D}" srcOrd="9" destOrd="0" presId="urn:microsoft.com/office/officeart/2005/8/layout/hierarchy3"/>
    <dgm:cxn modelId="{4230A8A9-BC14-49FF-BFDD-A063BA300E9D}" type="presParOf" srcId="{FFA1D582-9FA1-4BE5-B121-A390872491EC}" destId="{C85957C6-5B8F-4968-A69E-6714B8A82D59}" srcOrd="10" destOrd="0" presId="urn:microsoft.com/office/officeart/2005/8/layout/hierarchy3"/>
    <dgm:cxn modelId="{9BAF5FC6-6D78-4306-88DF-D0412FC86586}" type="presParOf" srcId="{FFA1D582-9FA1-4BE5-B121-A390872491EC}" destId="{5842D4B2-C4DB-4361-AFFE-9230EAB25399}" srcOrd="11" destOrd="0" presId="urn:microsoft.com/office/officeart/2005/8/layout/hierarchy3"/>
    <dgm:cxn modelId="{4DC23CDC-A2E4-44ED-BC10-7DDD4813AE9C}" type="presParOf" srcId="{A0A38969-5C21-4160-BFDB-0B06F8B22699}" destId="{CBEB4209-B14D-463A-B9DA-1C02F57A6A66}" srcOrd="4" destOrd="0" presId="urn:microsoft.com/office/officeart/2005/8/layout/hierarchy3"/>
    <dgm:cxn modelId="{F58BD862-C58D-4997-9F89-3C6B97E6E97D}" type="presParOf" srcId="{CBEB4209-B14D-463A-B9DA-1C02F57A6A66}" destId="{E1D565FB-4A1F-4A9F-97BD-C8B701454E6D}" srcOrd="0" destOrd="0" presId="urn:microsoft.com/office/officeart/2005/8/layout/hierarchy3"/>
    <dgm:cxn modelId="{B6E0697F-2639-47A4-9CD6-325C2F58FE6B}" type="presParOf" srcId="{E1D565FB-4A1F-4A9F-97BD-C8B701454E6D}" destId="{C183E306-D700-4263-9B3F-06C82142413E}" srcOrd="0" destOrd="0" presId="urn:microsoft.com/office/officeart/2005/8/layout/hierarchy3"/>
    <dgm:cxn modelId="{5ED021A0-21B6-4709-AF3F-C7A629038488}" type="presParOf" srcId="{E1D565FB-4A1F-4A9F-97BD-C8B701454E6D}" destId="{BEA526E3-E28F-4278-AC84-A3C24130D470}" srcOrd="1" destOrd="0" presId="urn:microsoft.com/office/officeart/2005/8/layout/hierarchy3"/>
    <dgm:cxn modelId="{DD3A065E-0CA6-4754-9230-7ADEFAD9EC09}" type="presParOf" srcId="{CBEB4209-B14D-463A-B9DA-1C02F57A6A66}" destId="{CF071C41-4091-4E50-B0C5-2C3BFEEFD781}" srcOrd="1" destOrd="0" presId="urn:microsoft.com/office/officeart/2005/8/layout/hierarchy3"/>
    <dgm:cxn modelId="{82F23FF0-50B1-4184-AE4D-41F478558FD6}" type="presParOf" srcId="{CF071C41-4091-4E50-B0C5-2C3BFEEFD781}" destId="{ED0B0B87-302F-48A3-952A-5C8565245D11}" srcOrd="0" destOrd="0" presId="urn:microsoft.com/office/officeart/2005/8/layout/hierarchy3"/>
    <dgm:cxn modelId="{AB8DA650-EF71-4596-B96F-AB51285B04FF}" type="presParOf" srcId="{CF071C41-4091-4E50-B0C5-2C3BFEEFD781}" destId="{81E20852-29A9-409C-B29D-9DED8B8261B9}" srcOrd="1" destOrd="0" presId="urn:microsoft.com/office/officeart/2005/8/layout/hierarchy3"/>
    <dgm:cxn modelId="{2FD946FA-739E-49B4-A366-09782BB440E3}" type="presParOf" srcId="{CF071C41-4091-4E50-B0C5-2C3BFEEFD781}" destId="{2840D0E9-B794-49CB-98A8-3598DE3ACE7F}" srcOrd="2" destOrd="0" presId="urn:microsoft.com/office/officeart/2005/8/layout/hierarchy3"/>
    <dgm:cxn modelId="{6EA46727-9026-43B6-B644-A3B32D475BAD}" type="presParOf" srcId="{CF071C41-4091-4E50-B0C5-2C3BFEEFD781}" destId="{8CC34DEF-21CD-4424-92BE-F41FC3EBAD02}" srcOrd="3" destOrd="0" presId="urn:microsoft.com/office/officeart/2005/8/layout/hierarchy3"/>
    <dgm:cxn modelId="{E5D96823-C8F5-4963-A959-43BE312983DC}" type="presParOf" srcId="{CF071C41-4091-4E50-B0C5-2C3BFEEFD781}" destId="{5486608D-FB55-4942-9561-E5CF2103109D}" srcOrd="4" destOrd="0" presId="urn:microsoft.com/office/officeart/2005/8/layout/hierarchy3"/>
    <dgm:cxn modelId="{845CE8DD-B179-4132-A2CF-C59A35789DB8}" type="presParOf" srcId="{CF071C41-4091-4E50-B0C5-2C3BFEEFD781}" destId="{28C40C65-160D-4199-A19A-97EC6D8D7654}" srcOrd="5" destOrd="0" presId="urn:microsoft.com/office/officeart/2005/8/layout/hierarchy3"/>
    <dgm:cxn modelId="{E92E083E-40FF-460A-9B6E-EB544569CE6D}" type="presParOf" srcId="{CF071C41-4091-4E50-B0C5-2C3BFEEFD781}" destId="{502477E9-A92C-41CE-97EE-D3192EC68036}" srcOrd="6" destOrd="0" presId="urn:microsoft.com/office/officeart/2005/8/layout/hierarchy3"/>
    <dgm:cxn modelId="{B3F7BA73-BC01-484F-ABF2-52AC6A8A57E0}" type="presParOf" srcId="{CF071C41-4091-4E50-B0C5-2C3BFEEFD781}" destId="{39AEBA64-9496-41DA-A7B9-F2F292F1B123}" srcOrd="7" destOrd="0" presId="urn:microsoft.com/office/officeart/2005/8/layout/hierarchy3"/>
    <dgm:cxn modelId="{2BE840F5-283D-4E3E-87ED-A9B67388A5F7}" type="presParOf" srcId="{CF071C41-4091-4E50-B0C5-2C3BFEEFD781}" destId="{9FD9E27C-B791-4189-8553-1310570B3BC2}" srcOrd="8" destOrd="0" presId="urn:microsoft.com/office/officeart/2005/8/layout/hierarchy3"/>
    <dgm:cxn modelId="{484AB87D-1D83-4A1C-9F2D-28EB3A19B310}" type="presParOf" srcId="{CF071C41-4091-4E50-B0C5-2C3BFEEFD781}" destId="{B107D380-6AAB-422B-AB53-B8E3395C1EDD}" srcOrd="9" destOrd="0" presId="urn:microsoft.com/office/officeart/2005/8/layout/hierarchy3"/>
    <dgm:cxn modelId="{94DDA8CB-688A-43E9-8E28-FCCE3FEB787B}" type="presParOf" srcId="{CF071C41-4091-4E50-B0C5-2C3BFEEFD781}" destId="{CD56F887-2513-4434-AEC9-F2E8155F39E5}" srcOrd="10" destOrd="0" presId="urn:microsoft.com/office/officeart/2005/8/layout/hierarchy3"/>
    <dgm:cxn modelId="{7355830F-B3F7-4FD0-B04E-2F1E3A2F1FB4}" type="presParOf" srcId="{CF071C41-4091-4E50-B0C5-2C3BFEEFD781}" destId="{621B0D6E-2E05-469C-8FB3-9177773E3348}" srcOrd="11" destOrd="0" presId="urn:microsoft.com/office/officeart/2005/8/layout/hierarchy3"/>
    <dgm:cxn modelId="{6DDBB3A9-0F55-4CE5-AE6C-D6017AB5979A}" type="presParOf" srcId="{CF071C41-4091-4E50-B0C5-2C3BFEEFD781}" destId="{F7ED5C11-A762-456D-8FCE-F4136006F1C8}" srcOrd="12" destOrd="0" presId="urn:microsoft.com/office/officeart/2005/8/layout/hierarchy3"/>
    <dgm:cxn modelId="{89AFDBAC-0774-4FF3-B5C9-599B04258731}" type="presParOf" srcId="{CF071C41-4091-4E50-B0C5-2C3BFEEFD781}" destId="{CF1D4AAC-ECD6-4488-B32F-4F690D96E8DF}" srcOrd="13" destOrd="0" presId="urn:microsoft.com/office/officeart/2005/8/layout/hierarchy3"/>
    <dgm:cxn modelId="{6AE15AE1-4385-400A-9B74-5B6FE84020F7}" type="presParOf" srcId="{CF071C41-4091-4E50-B0C5-2C3BFEEFD781}" destId="{DEFE3A24-28AC-4D08-B926-72DF7D7AFB00}" srcOrd="14" destOrd="0" presId="urn:microsoft.com/office/officeart/2005/8/layout/hierarchy3"/>
    <dgm:cxn modelId="{D50726EC-04AE-4322-B97D-068257783A44}" type="presParOf" srcId="{CF071C41-4091-4E50-B0C5-2C3BFEEFD781}" destId="{3C9A3BA4-87BD-4342-A6D6-2F62C7DAE780}" srcOrd="15" destOrd="0" presId="urn:microsoft.com/office/officeart/2005/8/layout/hierarchy3"/>
    <dgm:cxn modelId="{FF9EB64B-55B5-40F3-85D6-16199F9909FB}" type="presParOf" srcId="{A0A38969-5C21-4160-BFDB-0B06F8B22699}" destId="{2D0CCA75-C332-4504-8E92-86FA6F508B88}" srcOrd="5" destOrd="0" presId="urn:microsoft.com/office/officeart/2005/8/layout/hierarchy3"/>
    <dgm:cxn modelId="{9063F950-B9E0-421A-8877-4ED072A8E6C1}" type="presParOf" srcId="{2D0CCA75-C332-4504-8E92-86FA6F508B88}" destId="{CCA3EC4D-EC19-4EA5-97D9-85AA28206A40}" srcOrd="0" destOrd="0" presId="urn:microsoft.com/office/officeart/2005/8/layout/hierarchy3"/>
    <dgm:cxn modelId="{B7F86595-D321-4A72-9523-FDF663D86297}" type="presParOf" srcId="{CCA3EC4D-EC19-4EA5-97D9-85AA28206A40}" destId="{160ABC34-D130-4C22-94C3-337708F0C649}" srcOrd="0" destOrd="0" presId="urn:microsoft.com/office/officeart/2005/8/layout/hierarchy3"/>
    <dgm:cxn modelId="{1C5C634D-BF4B-4099-8A84-0A1ACCB43120}" type="presParOf" srcId="{CCA3EC4D-EC19-4EA5-97D9-85AA28206A40}" destId="{CB9F5AC1-73DA-42E2-82AA-A9911F639023}" srcOrd="1" destOrd="0" presId="urn:microsoft.com/office/officeart/2005/8/layout/hierarchy3"/>
    <dgm:cxn modelId="{EB684BD3-CBB4-4359-AD1B-BA4A952DB54D}" type="presParOf" srcId="{2D0CCA75-C332-4504-8E92-86FA6F508B88}" destId="{F004571F-CC22-437D-A6AC-814F19560E7C}" srcOrd="1" destOrd="0" presId="urn:microsoft.com/office/officeart/2005/8/layout/hierarchy3"/>
    <dgm:cxn modelId="{E2D233C6-6DC7-4160-8363-A2821C888D49}" type="presParOf" srcId="{F004571F-CC22-437D-A6AC-814F19560E7C}" destId="{4556F944-54C8-4664-972D-70D793A63455}" srcOrd="0" destOrd="0" presId="urn:microsoft.com/office/officeart/2005/8/layout/hierarchy3"/>
    <dgm:cxn modelId="{9C14D011-C58F-40DB-A6BA-F854AC12C209}" type="presParOf" srcId="{F004571F-CC22-437D-A6AC-814F19560E7C}" destId="{AEB54767-F9FB-4F98-8E77-8A74A592E8F3}" srcOrd="1" destOrd="0" presId="urn:microsoft.com/office/officeart/2005/8/layout/hierarchy3"/>
    <dgm:cxn modelId="{74905ED6-FD75-40DA-9ACF-482820A4893A}" type="presParOf" srcId="{F004571F-CC22-437D-A6AC-814F19560E7C}" destId="{30403BE0-F1A5-4200-ABDA-71E01B810620}" srcOrd="2" destOrd="0" presId="urn:microsoft.com/office/officeart/2005/8/layout/hierarchy3"/>
    <dgm:cxn modelId="{E8FCFD23-BFAA-4FF0-A67F-3784E836EF5D}" type="presParOf" srcId="{F004571F-CC22-437D-A6AC-814F19560E7C}" destId="{02B972E6-17DB-4A10-851D-10E726B19BDD}" srcOrd="3" destOrd="0" presId="urn:microsoft.com/office/officeart/2005/8/layout/hierarchy3"/>
    <dgm:cxn modelId="{A09C6269-391C-4B15-98EC-1AAD28CD4266}" type="presParOf" srcId="{F004571F-CC22-437D-A6AC-814F19560E7C}" destId="{28FBEF1A-AA65-430A-A466-9D0B8C4FF643}" srcOrd="4" destOrd="0" presId="urn:microsoft.com/office/officeart/2005/8/layout/hierarchy3"/>
    <dgm:cxn modelId="{DB145C6A-BFE5-466C-B377-ED41F2BC5DAC}" type="presParOf" srcId="{F004571F-CC22-437D-A6AC-814F19560E7C}" destId="{36C4A639-02F2-4465-854C-B2A4BAC7D5CC}" srcOrd="5" destOrd="0" presId="urn:microsoft.com/office/officeart/2005/8/layout/hierarchy3"/>
    <dgm:cxn modelId="{4FB59901-27F1-4B18-BDE0-9A2DF42AE420}" type="presParOf" srcId="{F004571F-CC22-437D-A6AC-814F19560E7C}" destId="{776520CA-4CB3-40B4-8F7F-68EA6A0F1DBD}" srcOrd="6" destOrd="0" presId="urn:microsoft.com/office/officeart/2005/8/layout/hierarchy3"/>
    <dgm:cxn modelId="{62E99563-7F03-4F4C-832E-16F23A7E5DE4}" type="presParOf" srcId="{F004571F-CC22-437D-A6AC-814F19560E7C}" destId="{7D835095-DE02-46C4-82AF-35D9F447B1E7}" srcOrd="7" destOrd="0" presId="urn:microsoft.com/office/officeart/2005/8/layout/hierarchy3"/>
    <dgm:cxn modelId="{CD6B8029-3E16-4545-9789-10F9D366226A}" type="presParOf" srcId="{F004571F-CC22-437D-A6AC-814F19560E7C}" destId="{D048058C-E359-404C-995A-3E9879183B8E}" srcOrd="8" destOrd="0" presId="urn:microsoft.com/office/officeart/2005/8/layout/hierarchy3"/>
    <dgm:cxn modelId="{C1D84F08-316C-4A41-A4ED-79F4C334C766}" type="presParOf" srcId="{F004571F-CC22-437D-A6AC-814F19560E7C}" destId="{1EB75092-2F19-4A7E-BC8E-360290261E62}" srcOrd="9" destOrd="0" presId="urn:microsoft.com/office/officeart/2005/8/layout/hierarchy3"/>
    <dgm:cxn modelId="{4276BFA0-0204-4767-A6F5-4F723BA29348}" type="presParOf" srcId="{F004571F-CC22-437D-A6AC-814F19560E7C}" destId="{7E10A1EE-CA02-4E4A-B805-F174AFCF94DE}" srcOrd="10" destOrd="0" presId="urn:microsoft.com/office/officeart/2005/8/layout/hierarchy3"/>
    <dgm:cxn modelId="{311F444D-D8AB-4506-BAFE-5C767486DA4D}" type="presParOf" srcId="{F004571F-CC22-437D-A6AC-814F19560E7C}" destId="{D1EF1D67-9AD4-4D46-ACAB-10F99DC093DD}" srcOrd="11" destOrd="0" presId="urn:microsoft.com/office/officeart/2005/8/layout/hierarchy3"/>
    <dgm:cxn modelId="{479F9B9E-4D38-4677-8535-345572AB16C0}" type="presParOf" srcId="{A0A38969-5C21-4160-BFDB-0B06F8B22699}" destId="{ACDE89B5-E16A-4C3A-BBC8-92B52B400010}" srcOrd="6" destOrd="0" presId="urn:microsoft.com/office/officeart/2005/8/layout/hierarchy3"/>
    <dgm:cxn modelId="{560F1220-4937-428C-83C2-788EBA66B002}" type="presParOf" srcId="{ACDE89B5-E16A-4C3A-BBC8-92B52B400010}" destId="{1ECA4F86-DA7A-47B4-8869-904D187928C4}" srcOrd="0" destOrd="0" presId="urn:microsoft.com/office/officeart/2005/8/layout/hierarchy3"/>
    <dgm:cxn modelId="{F7709ED0-0F1A-47B2-9E4E-901AEB9E31D6}" type="presParOf" srcId="{1ECA4F86-DA7A-47B4-8869-904D187928C4}" destId="{6D2117CA-7207-4DF0-9032-9AA5931D4C2C}" srcOrd="0" destOrd="0" presId="urn:microsoft.com/office/officeart/2005/8/layout/hierarchy3"/>
    <dgm:cxn modelId="{CEB3DC7F-D93B-4373-BC0F-79E478EC1A46}" type="presParOf" srcId="{1ECA4F86-DA7A-47B4-8869-904D187928C4}" destId="{3966B438-86AC-4BDA-9FA6-D9BB588C4E8E}" srcOrd="1" destOrd="0" presId="urn:microsoft.com/office/officeart/2005/8/layout/hierarchy3"/>
    <dgm:cxn modelId="{0515380C-1CA1-4C1D-BE6D-C4CD9DF0B3A7}" type="presParOf" srcId="{ACDE89B5-E16A-4C3A-BBC8-92B52B400010}" destId="{254828EB-A35A-442E-8827-27B633D3DD6E}" srcOrd="1" destOrd="0" presId="urn:microsoft.com/office/officeart/2005/8/layout/hierarchy3"/>
    <dgm:cxn modelId="{CDB26492-D4FD-449F-A317-592A3E69EEF1}" type="presParOf" srcId="{254828EB-A35A-442E-8827-27B633D3DD6E}" destId="{1B195B1C-01AB-4666-926B-D7DBBEEE1A9D}" srcOrd="0" destOrd="0" presId="urn:microsoft.com/office/officeart/2005/8/layout/hierarchy3"/>
    <dgm:cxn modelId="{8E54169B-9F84-4647-B089-6484A0DCF4CB}" type="presParOf" srcId="{254828EB-A35A-442E-8827-27B633D3DD6E}" destId="{645C6465-FE4D-4EAB-B6B3-A84E231F681C}" srcOrd="1" destOrd="0" presId="urn:microsoft.com/office/officeart/2005/8/layout/hierarchy3"/>
    <dgm:cxn modelId="{A163FED7-8B60-4B46-A6EC-7B0844EFB962}" type="presParOf" srcId="{254828EB-A35A-442E-8827-27B633D3DD6E}" destId="{190FA753-B6E8-4565-BE48-27463A7148DD}" srcOrd="2" destOrd="0" presId="urn:microsoft.com/office/officeart/2005/8/layout/hierarchy3"/>
    <dgm:cxn modelId="{543BAD27-FA90-4C11-9763-DFA1620F2546}" type="presParOf" srcId="{254828EB-A35A-442E-8827-27B633D3DD6E}" destId="{2A1E819B-9485-4E68-A5FE-2099C0870146}" srcOrd="3" destOrd="0" presId="urn:microsoft.com/office/officeart/2005/8/layout/hierarchy3"/>
    <dgm:cxn modelId="{8BC0984F-8856-4DE5-90E8-0A3F540F0795}" type="presParOf" srcId="{254828EB-A35A-442E-8827-27B633D3DD6E}" destId="{AA45E0FB-1D39-4916-9684-EC50007071F5}" srcOrd="4" destOrd="0" presId="urn:microsoft.com/office/officeart/2005/8/layout/hierarchy3"/>
    <dgm:cxn modelId="{AFD59512-9136-4A01-A1EC-6961CD4C7700}" type="presParOf" srcId="{254828EB-A35A-442E-8827-27B633D3DD6E}" destId="{59C90345-75CA-4693-BAA1-C8243C8F4A30}" srcOrd="5" destOrd="0" presId="urn:microsoft.com/office/officeart/2005/8/layout/hierarchy3"/>
    <dgm:cxn modelId="{8EA1FEE8-6559-4C06-ACFA-CCF5BB756398}" type="presParOf" srcId="{254828EB-A35A-442E-8827-27B633D3DD6E}" destId="{FC6D766F-4448-457B-9990-4210EE643200}" srcOrd="6" destOrd="0" presId="urn:microsoft.com/office/officeart/2005/8/layout/hierarchy3"/>
    <dgm:cxn modelId="{A0E3DF84-1FD8-4CE3-A718-0801C80BFAAD}" type="presParOf" srcId="{254828EB-A35A-442E-8827-27B633D3DD6E}" destId="{BAF66FD2-A659-4832-B6BD-F0B4AB75E460}" srcOrd="7" destOrd="0" presId="urn:microsoft.com/office/officeart/2005/8/layout/hierarchy3"/>
    <dgm:cxn modelId="{6AB676FD-90C4-4BA4-AB67-0387FE306389}" type="presParOf" srcId="{254828EB-A35A-442E-8827-27B633D3DD6E}" destId="{90CA66F8-58E0-4424-BE8E-7CA5A3383D4C}" srcOrd="8" destOrd="0" presId="urn:microsoft.com/office/officeart/2005/8/layout/hierarchy3"/>
    <dgm:cxn modelId="{8F39B2E2-92A1-4E0F-90F6-E94550D7D023}" type="presParOf" srcId="{254828EB-A35A-442E-8827-27B633D3DD6E}" destId="{B523B0BF-68CE-4418-81FC-317C7213475D}" srcOrd="9" destOrd="0" presId="urn:microsoft.com/office/officeart/2005/8/layout/hierarchy3"/>
    <dgm:cxn modelId="{67AE4CD0-9280-42F1-81ED-4DAE3ED65CC3}" type="presParOf" srcId="{254828EB-A35A-442E-8827-27B633D3DD6E}" destId="{1E2F14F9-1E87-4D43-86EB-F146BC7FCF7E}" srcOrd="10" destOrd="0" presId="urn:microsoft.com/office/officeart/2005/8/layout/hierarchy3"/>
    <dgm:cxn modelId="{6EE7FDAF-82D7-4887-8A50-750D1CF6991D}" type="presParOf" srcId="{254828EB-A35A-442E-8827-27B633D3DD6E}" destId="{17A99F9D-4527-47F5-86F6-C33763EF4A24}" srcOrd="11" destOrd="0" presId="urn:microsoft.com/office/officeart/2005/8/layout/hierarchy3"/>
    <dgm:cxn modelId="{FE005683-96AE-4BB2-AD25-E4731A07B1F7}" type="presParOf" srcId="{254828EB-A35A-442E-8827-27B633D3DD6E}" destId="{FEC8F7EE-D892-44D6-B940-4CD450A46505}" srcOrd="12" destOrd="0" presId="urn:microsoft.com/office/officeart/2005/8/layout/hierarchy3"/>
    <dgm:cxn modelId="{8193812E-CA6B-46C7-BA14-6E9491B35074}" type="presParOf" srcId="{254828EB-A35A-442E-8827-27B633D3DD6E}" destId="{D0D3FDFA-E2F0-465B-8E9E-CF2F9B94DFB6}" srcOrd="13" destOrd="0" presId="urn:microsoft.com/office/officeart/2005/8/layout/hierarchy3"/>
    <dgm:cxn modelId="{C9A4D704-DE49-4F99-BB07-A10A7EBB274E}" type="presParOf" srcId="{A0A38969-5C21-4160-BFDB-0B06F8B22699}" destId="{E9F54F34-5E77-40C5-AFD1-1783F62A8905}" srcOrd="7" destOrd="0" presId="urn:microsoft.com/office/officeart/2005/8/layout/hierarchy3"/>
    <dgm:cxn modelId="{E641C004-9818-4957-9AD8-52BF835E4699}" type="presParOf" srcId="{E9F54F34-5E77-40C5-AFD1-1783F62A8905}" destId="{467375EC-CE9D-4ACB-A20F-5930264E86C4}" srcOrd="0" destOrd="0" presId="urn:microsoft.com/office/officeart/2005/8/layout/hierarchy3"/>
    <dgm:cxn modelId="{25ED5B8F-BB8B-4BB1-88DE-98E5ADB764A1}" type="presParOf" srcId="{467375EC-CE9D-4ACB-A20F-5930264E86C4}" destId="{17289EF0-E41B-40DD-B209-FAE6D557871C}" srcOrd="0" destOrd="0" presId="urn:microsoft.com/office/officeart/2005/8/layout/hierarchy3"/>
    <dgm:cxn modelId="{6BD1D1F7-284B-4F2D-A3CE-CF4E5ECB635E}" type="presParOf" srcId="{467375EC-CE9D-4ACB-A20F-5930264E86C4}" destId="{EF8F8C15-639F-4643-947B-6BA3A0632F4E}" srcOrd="1" destOrd="0" presId="urn:microsoft.com/office/officeart/2005/8/layout/hierarchy3"/>
    <dgm:cxn modelId="{837DF9D4-F968-49FB-9D2E-F739F838C030}" type="presParOf" srcId="{E9F54F34-5E77-40C5-AFD1-1783F62A8905}" destId="{7C1FE25B-B30B-4CA3-929B-A268DB670E4D}" srcOrd="1" destOrd="0" presId="urn:microsoft.com/office/officeart/2005/8/layout/hierarchy3"/>
    <dgm:cxn modelId="{6FF17924-9092-4896-A52C-F92F14A62BFD}" type="presParOf" srcId="{7C1FE25B-B30B-4CA3-929B-A268DB670E4D}" destId="{8C6FBF99-611B-4CE2-B733-A20FBD5381F0}" srcOrd="0" destOrd="0" presId="urn:microsoft.com/office/officeart/2005/8/layout/hierarchy3"/>
    <dgm:cxn modelId="{83040764-264B-42C7-833C-8A445399DEC8}" type="presParOf" srcId="{7C1FE25B-B30B-4CA3-929B-A268DB670E4D}" destId="{10A80555-8683-4BCD-946A-3E9AD5BBB69D}" srcOrd="1" destOrd="0" presId="urn:microsoft.com/office/officeart/2005/8/layout/hierarchy3"/>
    <dgm:cxn modelId="{D24ADAB7-08A5-4C76-AA24-573697D40C8A}" type="presParOf" srcId="{7C1FE25B-B30B-4CA3-929B-A268DB670E4D}" destId="{70C49AA0-421E-4175-912A-63680CF881BC}" srcOrd="2" destOrd="0" presId="urn:microsoft.com/office/officeart/2005/8/layout/hierarchy3"/>
    <dgm:cxn modelId="{CF567C73-83A5-4DC4-8149-C962780EC655}" type="presParOf" srcId="{7C1FE25B-B30B-4CA3-929B-A268DB670E4D}" destId="{15F01107-72F1-497D-92CA-1ABE84E20A32}" srcOrd="3" destOrd="0" presId="urn:microsoft.com/office/officeart/2005/8/layout/hierarchy3"/>
    <dgm:cxn modelId="{4B19B7CD-121C-4C62-9813-D731D5C30F76}" type="presParOf" srcId="{A0A38969-5C21-4160-BFDB-0B06F8B22699}" destId="{9010BDEF-1389-47BA-97D8-4F1E26907FAE}" srcOrd="8" destOrd="0" presId="urn:microsoft.com/office/officeart/2005/8/layout/hierarchy3"/>
    <dgm:cxn modelId="{5B54D203-3989-410F-8F99-42853F5128E2}" type="presParOf" srcId="{9010BDEF-1389-47BA-97D8-4F1E26907FAE}" destId="{302883B3-9D94-4C46-A415-5401869CFA6C}" srcOrd="0" destOrd="0" presId="urn:microsoft.com/office/officeart/2005/8/layout/hierarchy3"/>
    <dgm:cxn modelId="{30EEAF19-302B-4EF7-B92C-0D0424580ED4}" type="presParOf" srcId="{302883B3-9D94-4C46-A415-5401869CFA6C}" destId="{3DC39C58-6880-4B36-84A1-A11E1ED71770}" srcOrd="0" destOrd="0" presId="urn:microsoft.com/office/officeart/2005/8/layout/hierarchy3"/>
    <dgm:cxn modelId="{013EDA7D-8000-4AE0-9E14-0D3AC538775B}" type="presParOf" srcId="{302883B3-9D94-4C46-A415-5401869CFA6C}" destId="{8AFF9F51-24B1-4FE6-A7F5-7AD854E79657}" srcOrd="1" destOrd="0" presId="urn:microsoft.com/office/officeart/2005/8/layout/hierarchy3"/>
    <dgm:cxn modelId="{D6EAFFC7-C046-4B08-8446-4F142AD5EC12}" type="presParOf" srcId="{9010BDEF-1389-47BA-97D8-4F1E26907FAE}" destId="{C8BDC3E0-EDE6-491C-A569-27C072C05DAD}" srcOrd="1" destOrd="0" presId="urn:microsoft.com/office/officeart/2005/8/layout/hierarchy3"/>
    <dgm:cxn modelId="{698E7BC2-9428-436D-8889-3BF880834D0D}" type="presParOf" srcId="{C8BDC3E0-EDE6-491C-A569-27C072C05DAD}" destId="{5041272C-9CC7-4B0A-B733-EBD3692F06EC}" srcOrd="0" destOrd="0" presId="urn:microsoft.com/office/officeart/2005/8/layout/hierarchy3"/>
    <dgm:cxn modelId="{AEEEE70D-17A5-403B-B1E7-ABD68C4D34DA}" type="presParOf" srcId="{C8BDC3E0-EDE6-491C-A569-27C072C05DAD}" destId="{CC341F2B-CC02-4E41-90AB-37DF40A97F38}" srcOrd="1" destOrd="0" presId="urn:microsoft.com/office/officeart/2005/8/layout/hierarchy3"/>
    <dgm:cxn modelId="{328FC904-E728-467A-8DF9-7D3079F5C042}" type="presParOf" srcId="{C8BDC3E0-EDE6-491C-A569-27C072C05DAD}" destId="{67ADA322-7901-46BF-8883-8E85304E276F}" srcOrd="2" destOrd="0" presId="urn:microsoft.com/office/officeart/2005/8/layout/hierarchy3"/>
    <dgm:cxn modelId="{199811C1-C4B9-4C73-85C6-B3BA97EA2813}" type="presParOf" srcId="{C8BDC3E0-EDE6-491C-A569-27C072C05DAD}" destId="{361D9492-900A-4CD0-A2D3-18001B7C513E}" srcOrd="3" destOrd="0" presId="urn:microsoft.com/office/officeart/2005/8/layout/hierarchy3"/>
    <dgm:cxn modelId="{64C6303E-673E-4AB7-9855-F9E2B9B47F6B}" type="presParOf" srcId="{C8BDC3E0-EDE6-491C-A569-27C072C05DAD}" destId="{AA71207E-C77E-43E1-B319-3683608CDA11}" srcOrd="4" destOrd="0" presId="urn:microsoft.com/office/officeart/2005/8/layout/hierarchy3"/>
    <dgm:cxn modelId="{E61FE645-1628-49C2-BB9E-8C872AC02C64}" type="presParOf" srcId="{C8BDC3E0-EDE6-491C-A569-27C072C05DAD}" destId="{39090F0F-F907-4EDA-92F3-FB2B03082594}" srcOrd="5" destOrd="0" presId="urn:microsoft.com/office/officeart/2005/8/layout/hierarchy3"/>
    <dgm:cxn modelId="{D606140A-E8EC-44AB-9C82-C38A9D932FE4}" type="presParOf" srcId="{C8BDC3E0-EDE6-491C-A569-27C072C05DAD}" destId="{8F095131-9937-45C8-A935-EC090A42727D}" srcOrd="6" destOrd="0" presId="urn:microsoft.com/office/officeart/2005/8/layout/hierarchy3"/>
    <dgm:cxn modelId="{33F69638-1346-49F0-8634-16BB684A3D3E}" type="presParOf" srcId="{C8BDC3E0-EDE6-491C-A569-27C072C05DAD}" destId="{813C2598-1480-4D7F-AEE9-4D7809029DFA}" srcOrd="7" destOrd="0" presId="urn:microsoft.com/office/officeart/2005/8/layout/hierarchy3"/>
    <dgm:cxn modelId="{945551EF-61BF-4DD5-875D-404EEBEC4C5C}" type="presParOf" srcId="{C8BDC3E0-EDE6-491C-A569-27C072C05DAD}" destId="{5478DB77-CF36-4A73-9F99-B8B0C4018635}" srcOrd="8" destOrd="0" presId="urn:microsoft.com/office/officeart/2005/8/layout/hierarchy3"/>
    <dgm:cxn modelId="{E61EB13C-6A4F-493B-B453-69793C0F465E}" type="presParOf" srcId="{C8BDC3E0-EDE6-491C-A569-27C072C05DAD}" destId="{21E9932E-11D1-424C-90A1-5111E371A513}" srcOrd="9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1F24B-E088-4253-AE27-80ABBD9611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C0674E8-7DCA-4F0B-84FF-725296F79886}">
      <dgm:prSet phldrT="[Text]"/>
      <dgm:spPr/>
      <dgm:t>
        <a:bodyPr/>
        <a:lstStyle/>
        <a:p>
          <a:r>
            <a:rPr lang="en-US" dirty="0"/>
            <a:t>CSU</a:t>
          </a:r>
          <a:endParaRPr lang="en-IN" dirty="0"/>
        </a:p>
      </dgm:t>
    </dgm:pt>
    <dgm:pt modelId="{365026FD-04B3-4BAA-ACE7-4144E703A501}" type="parTrans" cxnId="{F27CA916-834E-4531-8168-DEB2F8307967}">
      <dgm:prSet/>
      <dgm:spPr/>
      <dgm:t>
        <a:bodyPr/>
        <a:lstStyle/>
        <a:p>
          <a:endParaRPr lang="en-IN"/>
        </a:p>
      </dgm:t>
    </dgm:pt>
    <dgm:pt modelId="{382ABE86-B5E9-4130-A677-6C15FA9D06C8}" type="sibTrans" cxnId="{F27CA916-834E-4531-8168-DEB2F8307967}">
      <dgm:prSet/>
      <dgm:spPr/>
      <dgm:t>
        <a:bodyPr/>
        <a:lstStyle/>
        <a:p>
          <a:endParaRPr lang="en-IN"/>
        </a:p>
      </dgm:t>
    </dgm:pt>
    <dgm:pt modelId="{EF9B719F-DE97-4839-936A-D1AEFB2A248C}">
      <dgm:prSet phldrT="[Text]"/>
      <dgm:spPr/>
      <dgm:t>
        <a:bodyPr/>
        <a:lstStyle/>
        <a:p>
          <a:r>
            <a:rPr lang="en-US" dirty="0"/>
            <a:t>NPO IDSP</a:t>
          </a:r>
          <a:endParaRPr lang="en-IN" dirty="0"/>
        </a:p>
      </dgm:t>
    </dgm:pt>
    <dgm:pt modelId="{BC059021-2638-4811-A2DE-31567A6445BA}" type="parTrans" cxnId="{277D72D2-73F5-47C2-A838-39606BDD1150}">
      <dgm:prSet/>
      <dgm:spPr/>
      <dgm:t>
        <a:bodyPr/>
        <a:lstStyle/>
        <a:p>
          <a:endParaRPr lang="en-IN"/>
        </a:p>
      </dgm:t>
    </dgm:pt>
    <dgm:pt modelId="{2B70C719-DCB8-44BD-9409-41A4A35BD272}" type="sibTrans" cxnId="{277D72D2-73F5-47C2-A838-39606BDD1150}">
      <dgm:prSet/>
      <dgm:spPr/>
      <dgm:t>
        <a:bodyPr/>
        <a:lstStyle/>
        <a:p>
          <a:endParaRPr lang="en-IN"/>
        </a:p>
      </dgm:t>
    </dgm:pt>
    <dgm:pt modelId="{512833C4-C766-4B12-ABC4-97E8FE553B6C}">
      <dgm:prSet phldrT="[Text]"/>
      <dgm:spPr/>
      <dgm:t>
        <a:bodyPr/>
        <a:lstStyle/>
        <a:p>
          <a:r>
            <a:rPr lang="en-US" dirty="0"/>
            <a:t>AD Microbiology &amp; Consultant Microbiologists</a:t>
          </a:r>
          <a:endParaRPr lang="en-IN" dirty="0"/>
        </a:p>
      </dgm:t>
    </dgm:pt>
    <dgm:pt modelId="{3E4F28D8-A28B-4B2A-A24A-9ED64C34DE2E}" type="parTrans" cxnId="{9E1BF859-6E10-4E03-B017-8438D55320F8}">
      <dgm:prSet/>
      <dgm:spPr/>
      <dgm:t>
        <a:bodyPr/>
        <a:lstStyle/>
        <a:p>
          <a:endParaRPr lang="en-IN"/>
        </a:p>
      </dgm:t>
    </dgm:pt>
    <dgm:pt modelId="{1A3EADE1-F795-42FE-A59C-06786A8803E2}" type="sibTrans" cxnId="{9E1BF859-6E10-4E03-B017-8438D55320F8}">
      <dgm:prSet/>
      <dgm:spPr/>
      <dgm:t>
        <a:bodyPr/>
        <a:lstStyle/>
        <a:p>
          <a:endParaRPr lang="en-IN"/>
        </a:p>
      </dgm:t>
    </dgm:pt>
    <dgm:pt modelId="{F4CA67DF-1FB1-4783-88C1-9E47C91159EA}">
      <dgm:prSet phldrT="[Text]"/>
      <dgm:spPr/>
      <dgm:t>
        <a:bodyPr/>
        <a:lstStyle/>
        <a:p>
          <a:r>
            <a:rPr lang="en-US" dirty="0"/>
            <a:t>SSU</a:t>
          </a:r>
          <a:endParaRPr lang="en-IN" dirty="0"/>
        </a:p>
      </dgm:t>
    </dgm:pt>
    <dgm:pt modelId="{95CD4DF0-0BF3-421E-B221-C62438A734D8}" type="parTrans" cxnId="{51BB9B6B-91F8-42C5-959F-89A37FB790A4}">
      <dgm:prSet/>
      <dgm:spPr/>
      <dgm:t>
        <a:bodyPr/>
        <a:lstStyle/>
        <a:p>
          <a:endParaRPr lang="en-IN"/>
        </a:p>
      </dgm:t>
    </dgm:pt>
    <dgm:pt modelId="{79DF7ACB-BFB6-4EBF-B94E-ED49875AF04E}" type="sibTrans" cxnId="{51BB9B6B-91F8-42C5-959F-89A37FB790A4}">
      <dgm:prSet/>
      <dgm:spPr/>
      <dgm:t>
        <a:bodyPr/>
        <a:lstStyle/>
        <a:p>
          <a:endParaRPr lang="en-IN"/>
        </a:p>
      </dgm:t>
    </dgm:pt>
    <dgm:pt modelId="{ABB1D7AD-3445-4A47-BE1A-EA8A5DD8D6B6}">
      <dgm:prSet phldrT="[Text]"/>
      <dgm:spPr/>
      <dgm:t>
        <a:bodyPr/>
        <a:lstStyle/>
        <a:p>
          <a:r>
            <a:rPr lang="en-US" dirty="0"/>
            <a:t>SSO</a:t>
          </a:r>
          <a:endParaRPr lang="en-IN" dirty="0"/>
        </a:p>
      </dgm:t>
    </dgm:pt>
    <dgm:pt modelId="{50680215-ABE8-46DA-B836-AD7E76CE4DE8}" type="parTrans" cxnId="{8FF37AF0-44A3-49EF-AC0A-947F6720286A}">
      <dgm:prSet/>
      <dgm:spPr/>
      <dgm:t>
        <a:bodyPr/>
        <a:lstStyle/>
        <a:p>
          <a:endParaRPr lang="en-IN"/>
        </a:p>
      </dgm:t>
    </dgm:pt>
    <dgm:pt modelId="{75D3FE57-0C89-4AEB-8AE2-990826D6105C}" type="sibTrans" cxnId="{8FF37AF0-44A3-49EF-AC0A-947F6720286A}">
      <dgm:prSet/>
      <dgm:spPr/>
      <dgm:t>
        <a:bodyPr/>
        <a:lstStyle/>
        <a:p>
          <a:endParaRPr lang="en-IN"/>
        </a:p>
      </dgm:t>
    </dgm:pt>
    <dgm:pt modelId="{D95FC326-A103-43D6-BA5C-9CB3B73B50E8}">
      <dgm:prSet phldrT="[Text]"/>
      <dgm:spPr/>
      <dgm:t>
        <a:bodyPr/>
        <a:lstStyle/>
        <a:p>
          <a:r>
            <a:rPr lang="en-US" dirty="0"/>
            <a:t>State Microbiologist at SSU</a:t>
          </a:r>
          <a:endParaRPr lang="en-IN" dirty="0"/>
        </a:p>
      </dgm:t>
    </dgm:pt>
    <dgm:pt modelId="{07BB88C7-1CB9-45E7-A59A-45F73BDD5BDC}" type="parTrans" cxnId="{9AC5F846-A4D0-423D-A217-105B3FBF98DC}">
      <dgm:prSet/>
      <dgm:spPr/>
      <dgm:t>
        <a:bodyPr/>
        <a:lstStyle/>
        <a:p>
          <a:endParaRPr lang="en-IN"/>
        </a:p>
      </dgm:t>
    </dgm:pt>
    <dgm:pt modelId="{BCC372BC-72AA-44A7-AA10-24E3C7D0D009}" type="sibTrans" cxnId="{9AC5F846-A4D0-423D-A217-105B3FBF98DC}">
      <dgm:prSet/>
      <dgm:spPr/>
      <dgm:t>
        <a:bodyPr/>
        <a:lstStyle/>
        <a:p>
          <a:endParaRPr lang="en-IN"/>
        </a:p>
      </dgm:t>
    </dgm:pt>
    <dgm:pt modelId="{92D528CF-65E3-4457-9510-A1CB3FD481D0}">
      <dgm:prSet phldrT="[Text]"/>
      <dgm:spPr/>
      <dgm:t>
        <a:bodyPr/>
        <a:lstStyle/>
        <a:p>
          <a:r>
            <a:rPr lang="en-US" dirty="0"/>
            <a:t>DSU</a:t>
          </a:r>
          <a:endParaRPr lang="en-IN" dirty="0"/>
        </a:p>
      </dgm:t>
    </dgm:pt>
    <dgm:pt modelId="{F979C955-E581-4F78-8823-04580AE45C91}" type="parTrans" cxnId="{E91AACD2-E780-4BF8-AE72-A9F963715903}">
      <dgm:prSet/>
      <dgm:spPr/>
      <dgm:t>
        <a:bodyPr/>
        <a:lstStyle/>
        <a:p>
          <a:endParaRPr lang="en-IN"/>
        </a:p>
      </dgm:t>
    </dgm:pt>
    <dgm:pt modelId="{90A4A147-C1F3-4160-B905-5B08C6F4EB74}" type="sibTrans" cxnId="{E91AACD2-E780-4BF8-AE72-A9F963715903}">
      <dgm:prSet/>
      <dgm:spPr/>
      <dgm:t>
        <a:bodyPr/>
        <a:lstStyle/>
        <a:p>
          <a:endParaRPr lang="en-IN"/>
        </a:p>
      </dgm:t>
    </dgm:pt>
    <dgm:pt modelId="{C34F818C-800D-4C04-9FF6-43E7958C9CB7}">
      <dgm:prSet phldrT="[Text]"/>
      <dgm:spPr/>
      <dgm:t>
        <a:bodyPr/>
        <a:lstStyle/>
        <a:p>
          <a:r>
            <a:rPr lang="en-US" dirty="0"/>
            <a:t>DSO</a:t>
          </a:r>
          <a:endParaRPr lang="en-IN" dirty="0"/>
        </a:p>
      </dgm:t>
    </dgm:pt>
    <dgm:pt modelId="{63E4A7E2-7C39-42EB-A7F7-FE9ABE842803}" type="parTrans" cxnId="{11505799-4E27-4C63-8F05-FBAB0C001A5D}">
      <dgm:prSet/>
      <dgm:spPr/>
      <dgm:t>
        <a:bodyPr/>
        <a:lstStyle/>
        <a:p>
          <a:endParaRPr lang="en-IN"/>
        </a:p>
      </dgm:t>
    </dgm:pt>
    <dgm:pt modelId="{228E4C08-5D08-486C-88A9-A41A48BDF12B}" type="sibTrans" cxnId="{11505799-4E27-4C63-8F05-FBAB0C001A5D}">
      <dgm:prSet/>
      <dgm:spPr/>
      <dgm:t>
        <a:bodyPr/>
        <a:lstStyle/>
        <a:p>
          <a:endParaRPr lang="en-IN"/>
        </a:p>
      </dgm:t>
    </dgm:pt>
    <dgm:pt modelId="{214CADD4-BAC1-4689-B7DB-F12B8E4546DE}">
      <dgm:prSet phldrT="[Text]"/>
      <dgm:spPr/>
      <dgm:t>
        <a:bodyPr/>
        <a:lstStyle/>
        <a:p>
          <a:r>
            <a:rPr lang="en-US" dirty="0"/>
            <a:t>DPHLs at District Hospital - District Microbiologists, Lab Technician &amp; Lab attendant/assistant (Health systems approach)</a:t>
          </a:r>
          <a:endParaRPr lang="en-IN" dirty="0"/>
        </a:p>
      </dgm:t>
    </dgm:pt>
    <dgm:pt modelId="{5CC20EB0-4610-42A0-8D8F-02B96151E5B7}" type="parTrans" cxnId="{EDD79E32-F566-44F9-ACAC-75C179908C41}">
      <dgm:prSet/>
      <dgm:spPr/>
      <dgm:t>
        <a:bodyPr/>
        <a:lstStyle/>
        <a:p>
          <a:endParaRPr lang="en-IN"/>
        </a:p>
      </dgm:t>
    </dgm:pt>
    <dgm:pt modelId="{3192D75D-2EEF-4583-82EA-D7B5B431351B}" type="sibTrans" cxnId="{EDD79E32-F566-44F9-ACAC-75C179908C41}">
      <dgm:prSet/>
      <dgm:spPr/>
      <dgm:t>
        <a:bodyPr/>
        <a:lstStyle/>
        <a:p>
          <a:endParaRPr lang="en-IN"/>
        </a:p>
      </dgm:t>
    </dgm:pt>
    <dgm:pt modelId="{AC0307B9-5FDA-496C-ACC7-D2FD4E0CF88D}">
      <dgm:prSet phldrT="[Text]"/>
      <dgm:spPr/>
      <dgm:t>
        <a:bodyPr/>
        <a:lstStyle/>
        <a:p>
          <a:r>
            <a:rPr lang="en-US" dirty="0"/>
            <a:t>State referral Labs – Government medical colleges; linkages with Districts</a:t>
          </a:r>
          <a:endParaRPr lang="en-IN" dirty="0"/>
        </a:p>
      </dgm:t>
    </dgm:pt>
    <dgm:pt modelId="{3E56E147-D355-4AA3-BC85-66B75A4D5E25}" type="parTrans" cxnId="{5A53B76B-3081-4F88-93A8-86931BAE10E1}">
      <dgm:prSet/>
      <dgm:spPr/>
      <dgm:t>
        <a:bodyPr/>
        <a:lstStyle/>
        <a:p>
          <a:endParaRPr lang="en-IN"/>
        </a:p>
      </dgm:t>
    </dgm:pt>
    <dgm:pt modelId="{59B08C14-B99D-4619-AF5A-1433ADCCDD4C}" type="sibTrans" cxnId="{5A53B76B-3081-4F88-93A8-86931BAE10E1}">
      <dgm:prSet/>
      <dgm:spPr/>
      <dgm:t>
        <a:bodyPr/>
        <a:lstStyle/>
        <a:p>
          <a:endParaRPr lang="en-IN"/>
        </a:p>
      </dgm:t>
    </dgm:pt>
    <dgm:pt modelId="{724D00FE-902F-41B2-9682-B3ADA18A66C5}" type="pres">
      <dgm:prSet presAssocID="{2D51F24B-E088-4253-AE27-80ABBD9611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AB8347B-8482-40CD-8607-729E622637B3}" type="pres">
      <dgm:prSet presAssocID="{EC0674E8-7DCA-4F0B-84FF-725296F79886}" presName="linNode" presStyleCnt="0"/>
      <dgm:spPr/>
    </dgm:pt>
    <dgm:pt modelId="{586E0E6B-6B0F-4423-813D-61DC1780D176}" type="pres">
      <dgm:prSet presAssocID="{EC0674E8-7DCA-4F0B-84FF-725296F798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3DD1DB-7B6C-4DEC-A78E-9BEF007FBA69}" type="pres">
      <dgm:prSet presAssocID="{EC0674E8-7DCA-4F0B-84FF-725296F798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E8BBD9-485C-4DDB-970C-31AB02622093}" type="pres">
      <dgm:prSet presAssocID="{382ABE86-B5E9-4130-A677-6C15FA9D06C8}" presName="sp" presStyleCnt="0"/>
      <dgm:spPr/>
    </dgm:pt>
    <dgm:pt modelId="{CEB06181-7E65-48B1-A0E7-46D1826236CD}" type="pres">
      <dgm:prSet presAssocID="{F4CA67DF-1FB1-4783-88C1-9E47C91159EA}" presName="linNode" presStyleCnt="0"/>
      <dgm:spPr/>
    </dgm:pt>
    <dgm:pt modelId="{C158A430-1029-4F3B-984B-158C357ECA59}" type="pres">
      <dgm:prSet presAssocID="{F4CA67DF-1FB1-4783-88C1-9E47C91159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9FD4F8-9E8C-444E-8CF6-1D18A19BF338}" type="pres">
      <dgm:prSet presAssocID="{F4CA67DF-1FB1-4783-88C1-9E47C91159E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2941DF-2078-49A7-AE59-A5D39986DE72}" type="pres">
      <dgm:prSet presAssocID="{79DF7ACB-BFB6-4EBF-B94E-ED49875AF04E}" presName="sp" presStyleCnt="0"/>
      <dgm:spPr/>
    </dgm:pt>
    <dgm:pt modelId="{39223376-B3AD-4CD8-A369-AAE68C5E5470}" type="pres">
      <dgm:prSet presAssocID="{92D528CF-65E3-4457-9510-A1CB3FD481D0}" presName="linNode" presStyleCnt="0"/>
      <dgm:spPr/>
    </dgm:pt>
    <dgm:pt modelId="{E2002952-8FE7-4285-9423-3A79F07F0875}" type="pres">
      <dgm:prSet presAssocID="{92D528CF-65E3-4457-9510-A1CB3FD481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1C00BA-849D-46CD-B9B7-23A5DC0FBB9C}" type="pres">
      <dgm:prSet presAssocID="{92D528CF-65E3-4457-9510-A1CB3FD481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0AD9777-D982-46AE-992C-2DF53424AFEA}" type="presOf" srcId="{F4CA67DF-1FB1-4783-88C1-9E47C91159EA}" destId="{C158A430-1029-4F3B-984B-158C357ECA59}" srcOrd="0" destOrd="0" presId="urn:microsoft.com/office/officeart/2005/8/layout/vList5"/>
    <dgm:cxn modelId="{545A05F1-1042-40B0-AC43-52020403FBB1}" type="presOf" srcId="{92D528CF-65E3-4457-9510-A1CB3FD481D0}" destId="{E2002952-8FE7-4285-9423-3A79F07F0875}" srcOrd="0" destOrd="0" presId="urn:microsoft.com/office/officeart/2005/8/layout/vList5"/>
    <dgm:cxn modelId="{20249777-71B4-4BAF-B3E2-258592942D14}" type="presOf" srcId="{214CADD4-BAC1-4689-B7DB-F12B8E4546DE}" destId="{B01C00BA-849D-46CD-B9B7-23A5DC0FBB9C}" srcOrd="0" destOrd="1" presId="urn:microsoft.com/office/officeart/2005/8/layout/vList5"/>
    <dgm:cxn modelId="{F27CA916-834E-4531-8168-DEB2F8307967}" srcId="{2D51F24B-E088-4253-AE27-80ABBD961126}" destId="{EC0674E8-7DCA-4F0B-84FF-725296F79886}" srcOrd="0" destOrd="0" parTransId="{365026FD-04B3-4BAA-ACE7-4144E703A501}" sibTransId="{382ABE86-B5E9-4130-A677-6C15FA9D06C8}"/>
    <dgm:cxn modelId="{C2AA2863-8E81-44A6-90C9-47CF76175222}" type="presOf" srcId="{D95FC326-A103-43D6-BA5C-9CB3B73B50E8}" destId="{0D9FD4F8-9E8C-444E-8CF6-1D18A19BF338}" srcOrd="0" destOrd="1" presId="urn:microsoft.com/office/officeart/2005/8/layout/vList5"/>
    <dgm:cxn modelId="{7FF26835-2F31-4CEF-9D36-C06F783F68E0}" type="presOf" srcId="{2D51F24B-E088-4253-AE27-80ABBD961126}" destId="{724D00FE-902F-41B2-9682-B3ADA18A66C5}" srcOrd="0" destOrd="0" presId="urn:microsoft.com/office/officeart/2005/8/layout/vList5"/>
    <dgm:cxn modelId="{4CE75ADE-ED93-42D1-ACDF-83DABD4FE841}" type="presOf" srcId="{AC0307B9-5FDA-496C-ACC7-D2FD4E0CF88D}" destId="{B01C00BA-849D-46CD-B9B7-23A5DC0FBB9C}" srcOrd="0" destOrd="2" presId="urn:microsoft.com/office/officeart/2005/8/layout/vList5"/>
    <dgm:cxn modelId="{8F9993C9-62AD-4857-B34E-452E0375D402}" type="presOf" srcId="{512833C4-C766-4B12-ABC4-97E8FE553B6C}" destId="{743DD1DB-7B6C-4DEC-A78E-9BEF007FBA69}" srcOrd="0" destOrd="1" presId="urn:microsoft.com/office/officeart/2005/8/layout/vList5"/>
    <dgm:cxn modelId="{CF64E73D-338F-4616-A101-71AB5919F0D1}" type="presOf" srcId="{EC0674E8-7DCA-4F0B-84FF-725296F79886}" destId="{586E0E6B-6B0F-4423-813D-61DC1780D176}" srcOrd="0" destOrd="0" presId="urn:microsoft.com/office/officeart/2005/8/layout/vList5"/>
    <dgm:cxn modelId="{51BB9B6B-91F8-42C5-959F-89A37FB790A4}" srcId="{2D51F24B-E088-4253-AE27-80ABBD961126}" destId="{F4CA67DF-1FB1-4783-88C1-9E47C91159EA}" srcOrd="1" destOrd="0" parTransId="{95CD4DF0-0BF3-421E-B221-C62438A734D8}" sibTransId="{79DF7ACB-BFB6-4EBF-B94E-ED49875AF04E}"/>
    <dgm:cxn modelId="{7D382566-B132-4329-B9E2-4B9FB8ED8BD1}" type="presOf" srcId="{EF9B719F-DE97-4839-936A-D1AEFB2A248C}" destId="{743DD1DB-7B6C-4DEC-A78E-9BEF007FBA69}" srcOrd="0" destOrd="0" presId="urn:microsoft.com/office/officeart/2005/8/layout/vList5"/>
    <dgm:cxn modelId="{9E1BF859-6E10-4E03-B017-8438D55320F8}" srcId="{EC0674E8-7DCA-4F0B-84FF-725296F79886}" destId="{512833C4-C766-4B12-ABC4-97E8FE553B6C}" srcOrd="1" destOrd="0" parTransId="{3E4F28D8-A28B-4B2A-A24A-9ED64C34DE2E}" sibTransId="{1A3EADE1-F795-42FE-A59C-06786A8803E2}"/>
    <dgm:cxn modelId="{E447CF5B-51EB-4345-A9AD-0DE1DFDDF013}" type="presOf" srcId="{ABB1D7AD-3445-4A47-BE1A-EA8A5DD8D6B6}" destId="{0D9FD4F8-9E8C-444E-8CF6-1D18A19BF338}" srcOrd="0" destOrd="0" presId="urn:microsoft.com/office/officeart/2005/8/layout/vList5"/>
    <dgm:cxn modelId="{EDD79E32-F566-44F9-ACAC-75C179908C41}" srcId="{92D528CF-65E3-4457-9510-A1CB3FD481D0}" destId="{214CADD4-BAC1-4689-B7DB-F12B8E4546DE}" srcOrd="1" destOrd="0" parTransId="{5CC20EB0-4610-42A0-8D8F-02B96151E5B7}" sibTransId="{3192D75D-2EEF-4583-82EA-D7B5B431351B}"/>
    <dgm:cxn modelId="{32020D96-325F-4FDF-A00F-A7A10AE42E84}" type="presOf" srcId="{C34F818C-800D-4C04-9FF6-43E7958C9CB7}" destId="{B01C00BA-849D-46CD-B9B7-23A5DC0FBB9C}" srcOrd="0" destOrd="0" presId="urn:microsoft.com/office/officeart/2005/8/layout/vList5"/>
    <dgm:cxn modelId="{9AC5F846-A4D0-423D-A217-105B3FBF98DC}" srcId="{F4CA67DF-1FB1-4783-88C1-9E47C91159EA}" destId="{D95FC326-A103-43D6-BA5C-9CB3B73B50E8}" srcOrd="1" destOrd="0" parTransId="{07BB88C7-1CB9-45E7-A59A-45F73BDD5BDC}" sibTransId="{BCC372BC-72AA-44A7-AA10-24E3C7D0D009}"/>
    <dgm:cxn modelId="{11505799-4E27-4C63-8F05-FBAB0C001A5D}" srcId="{92D528CF-65E3-4457-9510-A1CB3FD481D0}" destId="{C34F818C-800D-4C04-9FF6-43E7958C9CB7}" srcOrd="0" destOrd="0" parTransId="{63E4A7E2-7C39-42EB-A7F7-FE9ABE842803}" sibTransId="{228E4C08-5D08-486C-88A9-A41A48BDF12B}"/>
    <dgm:cxn modelId="{8FF37AF0-44A3-49EF-AC0A-947F6720286A}" srcId="{F4CA67DF-1FB1-4783-88C1-9E47C91159EA}" destId="{ABB1D7AD-3445-4A47-BE1A-EA8A5DD8D6B6}" srcOrd="0" destOrd="0" parTransId="{50680215-ABE8-46DA-B836-AD7E76CE4DE8}" sibTransId="{75D3FE57-0C89-4AEB-8AE2-990826D6105C}"/>
    <dgm:cxn modelId="{277D72D2-73F5-47C2-A838-39606BDD1150}" srcId="{EC0674E8-7DCA-4F0B-84FF-725296F79886}" destId="{EF9B719F-DE97-4839-936A-D1AEFB2A248C}" srcOrd="0" destOrd="0" parTransId="{BC059021-2638-4811-A2DE-31567A6445BA}" sibTransId="{2B70C719-DCB8-44BD-9409-41A4A35BD272}"/>
    <dgm:cxn modelId="{E91AACD2-E780-4BF8-AE72-A9F963715903}" srcId="{2D51F24B-E088-4253-AE27-80ABBD961126}" destId="{92D528CF-65E3-4457-9510-A1CB3FD481D0}" srcOrd="2" destOrd="0" parTransId="{F979C955-E581-4F78-8823-04580AE45C91}" sibTransId="{90A4A147-C1F3-4160-B905-5B08C6F4EB74}"/>
    <dgm:cxn modelId="{5A53B76B-3081-4F88-93A8-86931BAE10E1}" srcId="{92D528CF-65E3-4457-9510-A1CB3FD481D0}" destId="{AC0307B9-5FDA-496C-ACC7-D2FD4E0CF88D}" srcOrd="2" destOrd="0" parTransId="{3E56E147-D355-4AA3-BC85-66B75A4D5E25}" sibTransId="{59B08C14-B99D-4619-AF5A-1433ADCCDD4C}"/>
    <dgm:cxn modelId="{96C4CA87-A85F-4650-A566-B6962FF27ED2}" type="presParOf" srcId="{724D00FE-902F-41B2-9682-B3ADA18A66C5}" destId="{6AB8347B-8482-40CD-8607-729E622637B3}" srcOrd="0" destOrd="0" presId="urn:microsoft.com/office/officeart/2005/8/layout/vList5"/>
    <dgm:cxn modelId="{556CBCC8-2FBE-466C-BD72-8DE9E6CC0B4B}" type="presParOf" srcId="{6AB8347B-8482-40CD-8607-729E622637B3}" destId="{586E0E6B-6B0F-4423-813D-61DC1780D176}" srcOrd="0" destOrd="0" presId="urn:microsoft.com/office/officeart/2005/8/layout/vList5"/>
    <dgm:cxn modelId="{D2D4FBB4-B7FA-4A1D-88EA-A8A77F675C27}" type="presParOf" srcId="{6AB8347B-8482-40CD-8607-729E622637B3}" destId="{743DD1DB-7B6C-4DEC-A78E-9BEF007FBA69}" srcOrd="1" destOrd="0" presId="urn:microsoft.com/office/officeart/2005/8/layout/vList5"/>
    <dgm:cxn modelId="{098DB56F-AA13-4B89-83C4-44D338B57E35}" type="presParOf" srcId="{724D00FE-902F-41B2-9682-B3ADA18A66C5}" destId="{D7E8BBD9-485C-4DDB-970C-31AB02622093}" srcOrd="1" destOrd="0" presId="urn:microsoft.com/office/officeart/2005/8/layout/vList5"/>
    <dgm:cxn modelId="{8EE0063E-D453-4339-8A74-20FEA2A29C4F}" type="presParOf" srcId="{724D00FE-902F-41B2-9682-B3ADA18A66C5}" destId="{CEB06181-7E65-48B1-A0E7-46D1826236CD}" srcOrd="2" destOrd="0" presId="urn:microsoft.com/office/officeart/2005/8/layout/vList5"/>
    <dgm:cxn modelId="{9C9EE827-AD82-423C-9A7C-6F8FFB3C83BA}" type="presParOf" srcId="{CEB06181-7E65-48B1-A0E7-46D1826236CD}" destId="{C158A430-1029-4F3B-984B-158C357ECA59}" srcOrd="0" destOrd="0" presId="urn:microsoft.com/office/officeart/2005/8/layout/vList5"/>
    <dgm:cxn modelId="{D4E7E19A-4F25-4D45-B32B-1F0D4BF9A3BC}" type="presParOf" srcId="{CEB06181-7E65-48B1-A0E7-46D1826236CD}" destId="{0D9FD4F8-9E8C-444E-8CF6-1D18A19BF338}" srcOrd="1" destOrd="0" presId="urn:microsoft.com/office/officeart/2005/8/layout/vList5"/>
    <dgm:cxn modelId="{AEEDA697-8BC6-4BA9-B456-8CD758A20EE6}" type="presParOf" srcId="{724D00FE-902F-41B2-9682-B3ADA18A66C5}" destId="{252941DF-2078-49A7-AE59-A5D39986DE72}" srcOrd="3" destOrd="0" presId="urn:microsoft.com/office/officeart/2005/8/layout/vList5"/>
    <dgm:cxn modelId="{827CA302-2DEC-4610-9E79-B09BC244B61C}" type="presParOf" srcId="{724D00FE-902F-41B2-9682-B3ADA18A66C5}" destId="{39223376-B3AD-4CD8-A369-AAE68C5E5470}" srcOrd="4" destOrd="0" presId="urn:microsoft.com/office/officeart/2005/8/layout/vList5"/>
    <dgm:cxn modelId="{012F9DB5-7CA8-4B73-AD6F-9CE6BBA10AD1}" type="presParOf" srcId="{39223376-B3AD-4CD8-A369-AAE68C5E5470}" destId="{E2002952-8FE7-4285-9423-3A79F07F0875}" srcOrd="0" destOrd="0" presId="urn:microsoft.com/office/officeart/2005/8/layout/vList5"/>
    <dgm:cxn modelId="{F1D08BD2-5DF6-4F9E-908E-AAFCC08DEC57}" type="presParOf" srcId="{39223376-B3AD-4CD8-A369-AAE68C5E5470}" destId="{B01C00BA-849D-46CD-B9B7-23A5DC0FBB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3945D-F524-4515-81FF-EE77B5E3CDD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1F31566C-0518-461A-AF68-351747B0CE89}">
      <dgm:prSet phldrT="[Text]" custT="1"/>
      <dgm:spPr/>
      <dgm:t>
        <a:bodyPr/>
        <a:lstStyle/>
        <a:p>
          <a:r>
            <a:rPr lang="en-US" altLang="en-US" sz="2000" b="1">
              <a:latin typeface="+mn-lt"/>
              <a:cs typeface="Times New Roman" pitchFamily="18" charset="0"/>
            </a:rPr>
            <a:t>Diagnostic services of epidemic prone diseases on a routine basis</a:t>
          </a:r>
          <a:endParaRPr lang="en-US" sz="2000" b="1" dirty="0">
            <a:latin typeface="+mn-lt"/>
          </a:endParaRPr>
        </a:p>
      </dgm:t>
    </dgm:pt>
    <dgm:pt modelId="{D7878E86-4C91-4AB4-894D-7D1B1617D618}" type="parTrans" cxnId="{07BAA33F-1C22-419C-894E-798DF1D1C29A}">
      <dgm:prSet/>
      <dgm:spPr/>
      <dgm:t>
        <a:bodyPr/>
        <a:lstStyle/>
        <a:p>
          <a:endParaRPr lang="en-US" sz="2000"/>
        </a:p>
      </dgm:t>
    </dgm:pt>
    <dgm:pt modelId="{C076918D-F26D-4B09-AF6D-FCA9C4C87A5D}" type="sibTrans" cxnId="{07BAA33F-1C22-419C-894E-798DF1D1C29A}">
      <dgm:prSet/>
      <dgm:spPr/>
      <dgm:t>
        <a:bodyPr/>
        <a:lstStyle/>
        <a:p>
          <a:endParaRPr lang="en-US" sz="2000"/>
        </a:p>
      </dgm:t>
    </dgm:pt>
    <dgm:pt modelId="{DF2591C3-F6F2-4C9A-8AA7-1EDB782877B7}">
      <dgm:prSet phldrT="[Text]" custT="1"/>
      <dgm:spPr/>
      <dgm:t>
        <a:bodyPr/>
        <a:lstStyle/>
        <a:p>
          <a:r>
            <a:rPr lang="en-US" altLang="en-US" sz="1800" b="1" dirty="0">
              <a:latin typeface="+mn-lt"/>
              <a:cs typeface="Times New Roman" pitchFamily="18" charset="0"/>
            </a:rPr>
            <a:t>Support outbreak investigations in the District – establish system of specimen collection &amp; transport</a:t>
          </a:r>
          <a:endParaRPr lang="en-US" sz="1800" b="1" dirty="0">
            <a:latin typeface="+mn-lt"/>
          </a:endParaRPr>
        </a:p>
      </dgm:t>
    </dgm:pt>
    <dgm:pt modelId="{360FCE3C-EE20-4D96-B180-62EC12DCB666}" type="parTrans" cxnId="{57DE5BE9-E03A-43AA-9490-5F8EDC83E7AB}">
      <dgm:prSet/>
      <dgm:spPr/>
      <dgm:t>
        <a:bodyPr/>
        <a:lstStyle/>
        <a:p>
          <a:endParaRPr lang="en-US" sz="2000"/>
        </a:p>
      </dgm:t>
    </dgm:pt>
    <dgm:pt modelId="{127D3381-85E7-412E-9B0F-0BB5E2DEE80C}" type="sibTrans" cxnId="{57DE5BE9-E03A-43AA-9490-5F8EDC83E7AB}">
      <dgm:prSet/>
      <dgm:spPr/>
      <dgm:t>
        <a:bodyPr/>
        <a:lstStyle/>
        <a:p>
          <a:endParaRPr lang="en-US" sz="2000"/>
        </a:p>
      </dgm:t>
    </dgm:pt>
    <dgm:pt modelId="{A2D4108D-BD75-495F-AFB3-C2538126127A}">
      <dgm:prSet custT="1"/>
      <dgm:spPr/>
      <dgm:t>
        <a:bodyPr/>
        <a:lstStyle/>
        <a:p>
          <a:r>
            <a:rPr lang="en-US" altLang="en-US" sz="2000" b="1">
              <a:latin typeface="+mn-lt"/>
              <a:cs typeface="Times New Roman" pitchFamily="18" charset="0"/>
            </a:rPr>
            <a:t>Report weekly data in L form on IDSP-IHIP platform</a:t>
          </a:r>
          <a:endParaRPr lang="en-US" altLang="en-US" sz="2000" b="1" dirty="0">
            <a:latin typeface="+mn-lt"/>
            <a:cs typeface="Times New Roman" pitchFamily="18" charset="0"/>
          </a:endParaRPr>
        </a:p>
      </dgm:t>
    </dgm:pt>
    <dgm:pt modelId="{16F7D064-0257-4332-9AA0-7A963CAC24AA}" type="parTrans" cxnId="{9CBEA571-15B4-44C4-90A6-42E841AC7F45}">
      <dgm:prSet/>
      <dgm:spPr/>
      <dgm:t>
        <a:bodyPr/>
        <a:lstStyle/>
        <a:p>
          <a:endParaRPr lang="en-US" sz="2000"/>
        </a:p>
      </dgm:t>
    </dgm:pt>
    <dgm:pt modelId="{26EC67E7-2E67-4D49-AC1C-7758B0591BA8}" type="sibTrans" cxnId="{9CBEA571-15B4-44C4-90A6-42E841AC7F45}">
      <dgm:prSet/>
      <dgm:spPr/>
      <dgm:t>
        <a:bodyPr/>
        <a:lstStyle/>
        <a:p>
          <a:endParaRPr lang="en-US" sz="2000"/>
        </a:p>
      </dgm:t>
    </dgm:pt>
    <dgm:pt modelId="{42924988-32AB-4777-94CD-093DC503E8AA}">
      <dgm:prSet custT="1"/>
      <dgm:spPr/>
      <dgm:t>
        <a:bodyPr/>
        <a:lstStyle/>
        <a:p>
          <a:r>
            <a:rPr lang="en-US" altLang="en-US" sz="2400" b="1">
              <a:latin typeface="+mn-lt"/>
              <a:cs typeface="Times New Roman" pitchFamily="18" charset="0"/>
            </a:rPr>
            <a:t>Participate in EQAS</a:t>
          </a:r>
          <a:endParaRPr lang="en-US" altLang="en-US" sz="2400" b="1" dirty="0">
            <a:latin typeface="+mn-lt"/>
            <a:cs typeface="Times New Roman" pitchFamily="18" charset="0"/>
          </a:endParaRPr>
        </a:p>
      </dgm:t>
    </dgm:pt>
    <dgm:pt modelId="{5E15880D-91A7-4638-B254-D20942F0D662}" type="parTrans" cxnId="{0525A499-F40A-4A7C-A0DA-538F79E215E4}">
      <dgm:prSet/>
      <dgm:spPr/>
      <dgm:t>
        <a:bodyPr/>
        <a:lstStyle/>
        <a:p>
          <a:endParaRPr lang="en-IN"/>
        </a:p>
      </dgm:t>
    </dgm:pt>
    <dgm:pt modelId="{49A6BB41-DC3F-4ACA-8690-32FFF1D51D34}" type="sibTrans" cxnId="{0525A499-F40A-4A7C-A0DA-538F79E215E4}">
      <dgm:prSet/>
      <dgm:spPr/>
      <dgm:t>
        <a:bodyPr/>
        <a:lstStyle/>
        <a:p>
          <a:endParaRPr lang="en-IN"/>
        </a:p>
      </dgm:t>
    </dgm:pt>
    <dgm:pt modelId="{BB8A20AB-182B-4FE3-8CD2-B52EE8D819EF}">
      <dgm:prSet custT="1"/>
      <dgm:spPr/>
      <dgm:t>
        <a:bodyPr/>
        <a:lstStyle/>
        <a:p>
          <a:r>
            <a:rPr lang="en-US" altLang="en-US" sz="2000" b="1">
              <a:latin typeface="+mn-lt"/>
              <a:cs typeface="Times New Roman" pitchFamily="18" charset="0"/>
            </a:rPr>
            <a:t>Implement Biomedical waste management policy</a:t>
          </a:r>
          <a:endParaRPr lang="en-US" altLang="en-US" sz="2000" b="1" dirty="0">
            <a:latin typeface="+mn-lt"/>
            <a:cs typeface="Times New Roman" pitchFamily="18" charset="0"/>
          </a:endParaRPr>
        </a:p>
      </dgm:t>
    </dgm:pt>
    <dgm:pt modelId="{DB352A04-9E43-4835-985B-2D4F7DADBB3E}" type="parTrans" cxnId="{5752B345-73BE-4BAA-A8F2-16C70F43AAAB}">
      <dgm:prSet/>
      <dgm:spPr/>
      <dgm:t>
        <a:bodyPr/>
        <a:lstStyle/>
        <a:p>
          <a:endParaRPr lang="en-IN"/>
        </a:p>
      </dgm:t>
    </dgm:pt>
    <dgm:pt modelId="{E4C95FEF-C963-466B-A24E-08F9C1D889DA}" type="sibTrans" cxnId="{5752B345-73BE-4BAA-A8F2-16C70F43AAAB}">
      <dgm:prSet/>
      <dgm:spPr/>
      <dgm:t>
        <a:bodyPr/>
        <a:lstStyle/>
        <a:p>
          <a:endParaRPr lang="en-IN"/>
        </a:p>
      </dgm:t>
    </dgm:pt>
    <dgm:pt modelId="{162E5755-F4EE-4DEF-8501-2E703E68C755}">
      <dgm:prSet phldrT="[Text]" custT="1"/>
      <dgm:spPr/>
      <dgm:t>
        <a:bodyPr/>
        <a:lstStyle/>
        <a:p>
          <a:r>
            <a:rPr lang="en-US" sz="2000" b="1">
              <a:latin typeface="+mn-lt"/>
            </a:rPr>
            <a:t>Monitor for any clustering of cases &amp; inform DSU</a:t>
          </a:r>
          <a:endParaRPr lang="en-US" sz="2000" b="1" dirty="0">
            <a:latin typeface="+mn-lt"/>
          </a:endParaRPr>
        </a:p>
      </dgm:t>
    </dgm:pt>
    <dgm:pt modelId="{878B6921-A75A-4419-99CE-3C3F8A37B511}" type="parTrans" cxnId="{F504FF7F-31E6-40F7-81FE-D4E3EFA17722}">
      <dgm:prSet/>
      <dgm:spPr/>
      <dgm:t>
        <a:bodyPr/>
        <a:lstStyle/>
        <a:p>
          <a:endParaRPr lang="en-IN"/>
        </a:p>
      </dgm:t>
    </dgm:pt>
    <dgm:pt modelId="{D3A7AE2A-62A3-4C10-B871-337AA5C2B623}" type="sibTrans" cxnId="{F504FF7F-31E6-40F7-81FE-D4E3EFA17722}">
      <dgm:prSet/>
      <dgm:spPr/>
      <dgm:t>
        <a:bodyPr/>
        <a:lstStyle/>
        <a:p>
          <a:endParaRPr lang="en-IN"/>
        </a:p>
      </dgm:t>
    </dgm:pt>
    <dgm:pt modelId="{147FFD09-2568-4D16-9791-C36C70C86394}" type="pres">
      <dgm:prSet presAssocID="{E0E3945D-F524-4515-81FF-EE77B5E3CDD3}" presName="linear" presStyleCnt="0">
        <dgm:presLayoutVars>
          <dgm:dir/>
          <dgm:animLvl val="lvl"/>
          <dgm:resizeHandles val="exact"/>
        </dgm:presLayoutVars>
      </dgm:prSet>
      <dgm:spPr/>
    </dgm:pt>
    <dgm:pt modelId="{13DBDECC-1489-4B97-BB20-53387F0900B9}" type="pres">
      <dgm:prSet presAssocID="{1F31566C-0518-461A-AF68-351747B0CE89}" presName="parentLin" presStyleCnt="0"/>
      <dgm:spPr/>
    </dgm:pt>
    <dgm:pt modelId="{3120C3A7-BDA3-434E-866D-26714921382D}" type="pres">
      <dgm:prSet presAssocID="{1F31566C-0518-461A-AF68-351747B0CE89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9A8F18EA-616A-42EB-8B10-61301BB803EB}" type="pres">
      <dgm:prSet presAssocID="{1F31566C-0518-461A-AF68-351747B0CE8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3CB296-F12E-46DB-AA47-1C69E149CDFF}" type="pres">
      <dgm:prSet presAssocID="{1F31566C-0518-461A-AF68-351747B0CE89}" presName="negativeSpace" presStyleCnt="0"/>
      <dgm:spPr/>
    </dgm:pt>
    <dgm:pt modelId="{32FDD1C3-C672-4895-9A0B-671E51363C3A}" type="pres">
      <dgm:prSet presAssocID="{1F31566C-0518-461A-AF68-351747B0CE89}" presName="childText" presStyleLbl="conFgAcc1" presStyleIdx="0" presStyleCnt="6">
        <dgm:presLayoutVars>
          <dgm:bulletEnabled val="1"/>
        </dgm:presLayoutVars>
      </dgm:prSet>
      <dgm:spPr/>
    </dgm:pt>
    <dgm:pt modelId="{B69A868B-91AF-4160-AE99-A20AAFE2BE06}" type="pres">
      <dgm:prSet presAssocID="{C076918D-F26D-4B09-AF6D-FCA9C4C87A5D}" presName="spaceBetweenRectangles" presStyleCnt="0"/>
      <dgm:spPr/>
    </dgm:pt>
    <dgm:pt modelId="{FCA9D442-66CE-4083-AE90-301A142097F9}" type="pres">
      <dgm:prSet presAssocID="{BB8A20AB-182B-4FE3-8CD2-B52EE8D819EF}" presName="parentLin" presStyleCnt="0"/>
      <dgm:spPr/>
    </dgm:pt>
    <dgm:pt modelId="{9E269774-0AAC-4882-BB92-8A62B3D8C808}" type="pres">
      <dgm:prSet presAssocID="{BB8A20AB-182B-4FE3-8CD2-B52EE8D819EF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B6C93FC5-290C-4250-9D99-CE3D589C9679}" type="pres">
      <dgm:prSet presAssocID="{BB8A20AB-182B-4FE3-8CD2-B52EE8D819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F122F0-C9D3-47CB-A7A0-33731CFDEF88}" type="pres">
      <dgm:prSet presAssocID="{BB8A20AB-182B-4FE3-8CD2-B52EE8D819EF}" presName="negativeSpace" presStyleCnt="0"/>
      <dgm:spPr/>
    </dgm:pt>
    <dgm:pt modelId="{99C3401B-0F19-4F45-B6BA-0E5FBC55EA1D}" type="pres">
      <dgm:prSet presAssocID="{BB8A20AB-182B-4FE3-8CD2-B52EE8D819EF}" presName="childText" presStyleLbl="conFgAcc1" presStyleIdx="1" presStyleCnt="6">
        <dgm:presLayoutVars>
          <dgm:bulletEnabled val="1"/>
        </dgm:presLayoutVars>
      </dgm:prSet>
      <dgm:spPr/>
    </dgm:pt>
    <dgm:pt modelId="{13033DBA-40A3-4E00-986E-202354FC64A9}" type="pres">
      <dgm:prSet presAssocID="{E4C95FEF-C963-466B-A24E-08F9C1D889DA}" presName="spaceBetweenRectangles" presStyleCnt="0"/>
      <dgm:spPr/>
    </dgm:pt>
    <dgm:pt modelId="{90E8FBAC-3D28-4D60-90E1-3E4615467FE5}" type="pres">
      <dgm:prSet presAssocID="{A2D4108D-BD75-495F-AFB3-C2538126127A}" presName="parentLin" presStyleCnt="0"/>
      <dgm:spPr/>
    </dgm:pt>
    <dgm:pt modelId="{68369033-1C67-49E6-BBEB-969D462ABF29}" type="pres">
      <dgm:prSet presAssocID="{A2D4108D-BD75-495F-AFB3-C2538126127A}" presName="parentLeftMargin" presStyleLbl="node1" presStyleIdx="1" presStyleCnt="6"/>
      <dgm:spPr/>
      <dgm:t>
        <a:bodyPr/>
        <a:lstStyle/>
        <a:p>
          <a:endParaRPr lang="en-IN"/>
        </a:p>
      </dgm:t>
    </dgm:pt>
    <dgm:pt modelId="{F28F4A78-0808-4CEA-AF91-4F0F693C834F}" type="pres">
      <dgm:prSet presAssocID="{A2D4108D-BD75-495F-AFB3-C2538126127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32837E-8333-4322-A506-C3FE3DA21EDA}" type="pres">
      <dgm:prSet presAssocID="{A2D4108D-BD75-495F-AFB3-C2538126127A}" presName="negativeSpace" presStyleCnt="0"/>
      <dgm:spPr/>
    </dgm:pt>
    <dgm:pt modelId="{6332530C-BBD5-4170-8EFB-72CF7749BE49}" type="pres">
      <dgm:prSet presAssocID="{A2D4108D-BD75-495F-AFB3-C2538126127A}" presName="childText" presStyleLbl="conFgAcc1" presStyleIdx="2" presStyleCnt="6">
        <dgm:presLayoutVars>
          <dgm:bulletEnabled val="1"/>
        </dgm:presLayoutVars>
      </dgm:prSet>
      <dgm:spPr/>
    </dgm:pt>
    <dgm:pt modelId="{B825BFC2-BF58-4A68-8608-F5F917C44B6E}" type="pres">
      <dgm:prSet presAssocID="{26EC67E7-2E67-4D49-AC1C-7758B0591BA8}" presName="spaceBetweenRectangles" presStyleCnt="0"/>
      <dgm:spPr/>
    </dgm:pt>
    <dgm:pt modelId="{A3E61272-A4B6-4C04-B0AA-2D2B39E0A30A}" type="pres">
      <dgm:prSet presAssocID="{42924988-32AB-4777-94CD-093DC503E8AA}" presName="parentLin" presStyleCnt="0"/>
      <dgm:spPr/>
    </dgm:pt>
    <dgm:pt modelId="{399572D2-8B55-4D8F-B0C5-A3E8112C8A54}" type="pres">
      <dgm:prSet presAssocID="{42924988-32AB-4777-94CD-093DC503E8AA}" presName="parentLeftMargin" presStyleLbl="node1" presStyleIdx="2" presStyleCnt="6"/>
      <dgm:spPr/>
      <dgm:t>
        <a:bodyPr/>
        <a:lstStyle/>
        <a:p>
          <a:endParaRPr lang="en-IN"/>
        </a:p>
      </dgm:t>
    </dgm:pt>
    <dgm:pt modelId="{03C501A8-0C0B-435B-8BB8-CC69EB8989E3}" type="pres">
      <dgm:prSet presAssocID="{42924988-32AB-4777-94CD-093DC503E8A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4C2476-E820-47CB-867D-ABAC9416D6B3}" type="pres">
      <dgm:prSet presAssocID="{42924988-32AB-4777-94CD-093DC503E8AA}" presName="negativeSpace" presStyleCnt="0"/>
      <dgm:spPr/>
    </dgm:pt>
    <dgm:pt modelId="{9AE2AEC1-4D1E-4D41-9E2B-33E672DB95A0}" type="pres">
      <dgm:prSet presAssocID="{42924988-32AB-4777-94CD-093DC503E8AA}" presName="childText" presStyleLbl="conFgAcc1" presStyleIdx="3" presStyleCnt="6">
        <dgm:presLayoutVars>
          <dgm:bulletEnabled val="1"/>
        </dgm:presLayoutVars>
      </dgm:prSet>
      <dgm:spPr/>
    </dgm:pt>
    <dgm:pt modelId="{4FC4B526-C55D-4AD1-B399-2A3E6D2D5EF7}" type="pres">
      <dgm:prSet presAssocID="{49A6BB41-DC3F-4ACA-8690-32FFF1D51D34}" presName="spaceBetweenRectangles" presStyleCnt="0"/>
      <dgm:spPr/>
    </dgm:pt>
    <dgm:pt modelId="{06494FEB-60E6-425E-ACAC-A4B5B2037940}" type="pres">
      <dgm:prSet presAssocID="{162E5755-F4EE-4DEF-8501-2E703E68C755}" presName="parentLin" presStyleCnt="0"/>
      <dgm:spPr/>
    </dgm:pt>
    <dgm:pt modelId="{7960EC3F-FB50-4500-9825-DA2B343DD583}" type="pres">
      <dgm:prSet presAssocID="{162E5755-F4EE-4DEF-8501-2E703E68C755}" presName="parentLeftMargin" presStyleLbl="node1" presStyleIdx="3" presStyleCnt="6"/>
      <dgm:spPr/>
      <dgm:t>
        <a:bodyPr/>
        <a:lstStyle/>
        <a:p>
          <a:endParaRPr lang="en-IN"/>
        </a:p>
      </dgm:t>
    </dgm:pt>
    <dgm:pt modelId="{5FCC2FEF-4A15-4B4E-BE15-D475CABDF1A7}" type="pres">
      <dgm:prSet presAssocID="{162E5755-F4EE-4DEF-8501-2E703E68C75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43CE70-E417-42A2-B317-46C9A00C60AE}" type="pres">
      <dgm:prSet presAssocID="{162E5755-F4EE-4DEF-8501-2E703E68C755}" presName="negativeSpace" presStyleCnt="0"/>
      <dgm:spPr/>
    </dgm:pt>
    <dgm:pt modelId="{01F25CD6-D557-48BE-9BF4-D1BB3C04272F}" type="pres">
      <dgm:prSet presAssocID="{162E5755-F4EE-4DEF-8501-2E703E68C755}" presName="childText" presStyleLbl="conFgAcc1" presStyleIdx="4" presStyleCnt="6">
        <dgm:presLayoutVars>
          <dgm:bulletEnabled val="1"/>
        </dgm:presLayoutVars>
      </dgm:prSet>
      <dgm:spPr/>
    </dgm:pt>
    <dgm:pt modelId="{0B6EF320-4E69-4929-BD0D-91D132244C59}" type="pres">
      <dgm:prSet presAssocID="{D3A7AE2A-62A3-4C10-B871-337AA5C2B623}" presName="spaceBetweenRectangles" presStyleCnt="0"/>
      <dgm:spPr/>
    </dgm:pt>
    <dgm:pt modelId="{5E605508-8662-4A69-832E-90764E5379A4}" type="pres">
      <dgm:prSet presAssocID="{DF2591C3-F6F2-4C9A-8AA7-1EDB782877B7}" presName="parentLin" presStyleCnt="0"/>
      <dgm:spPr/>
    </dgm:pt>
    <dgm:pt modelId="{45179F0B-C563-4C59-B1FB-541C9B484C57}" type="pres">
      <dgm:prSet presAssocID="{DF2591C3-F6F2-4C9A-8AA7-1EDB782877B7}" presName="parentLeftMargin" presStyleLbl="node1" presStyleIdx="4" presStyleCnt="6"/>
      <dgm:spPr/>
      <dgm:t>
        <a:bodyPr/>
        <a:lstStyle/>
        <a:p>
          <a:endParaRPr lang="en-IN"/>
        </a:p>
      </dgm:t>
    </dgm:pt>
    <dgm:pt modelId="{492B697A-FDE7-4E23-8587-FA9CA76CCB91}" type="pres">
      <dgm:prSet presAssocID="{DF2591C3-F6F2-4C9A-8AA7-1EDB782877B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78AAE0-5570-40ED-9A97-AB6D3A63ED91}" type="pres">
      <dgm:prSet presAssocID="{DF2591C3-F6F2-4C9A-8AA7-1EDB782877B7}" presName="negativeSpace" presStyleCnt="0"/>
      <dgm:spPr/>
    </dgm:pt>
    <dgm:pt modelId="{25782D5A-B962-4BB5-8C67-66117086E1FB}" type="pres">
      <dgm:prSet presAssocID="{DF2591C3-F6F2-4C9A-8AA7-1EDB782877B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3772F0A-C20A-461C-AAA2-C687ED3B47C9}" type="presOf" srcId="{1F31566C-0518-461A-AF68-351747B0CE89}" destId="{9A8F18EA-616A-42EB-8B10-61301BB803EB}" srcOrd="1" destOrd="0" presId="urn:microsoft.com/office/officeart/2005/8/layout/list1"/>
    <dgm:cxn modelId="{1B2C1870-9660-4019-BCA0-DD8FB2571BAB}" type="presOf" srcId="{BB8A20AB-182B-4FE3-8CD2-B52EE8D819EF}" destId="{9E269774-0AAC-4882-BB92-8A62B3D8C808}" srcOrd="0" destOrd="0" presId="urn:microsoft.com/office/officeart/2005/8/layout/list1"/>
    <dgm:cxn modelId="{9842FBE0-9218-4E19-8288-DAC31491A12D}" type="presOf" srcId="{DF2591C3-F6F2-4C9A-8AA7-1EDB782877B7}" destId="{492B697A-FDE7-4E23-8587-FA9CA76CCB91}" srcOrd="1" destOrd="0" presId="urn:microsoft.com/office/officeart/2005/8/layout/list1"/>
    <dgm:cxn modelId="{0525A499-F40A-4A7C-A0DA-538F79E215E4}" srcId="{E0E3945D-F524-4515-81FF-EE77B5E3CDD3}" destId="{42924988-32AB-4777-94CD-093DC503E8AA}" srcOrd="3" destOrd="0" parTransId="{5E15880D-91A7-4638-B254-D20942F0D662}" sibTransId="{49A6BB41-DC3F-4ACA-8690-32FFF1D51D34}"/>
    <dgm:cxn modelId="{D5DBD4FA-C872-4B3B-B981-7E3060C9156B}" type="presOf" srcId="{162E5755-F4EE-4DEF-8501-2E703E68C755}" destId="{7960EC3F-FB50-4500-9825-DA2B343DD583}" srcOrd="0" destOrd="0" presId="urn:microsoft.com/office/officeart/2005/8/layout/list1"/>
    <dgm:cxn modelId="{07BAA33F-1C22-419C-894E-798DF1D1C29A}" srcId="{E0E3945D-F524-4515-81FF-EE77B5E3CDD3}" destId="{1F31566C-0518-461A-AF68-351747B0CE89}" srcOrd="0" destOrd="0" parTransId="{D7878E86-4C91-4AB4-894D-7D1B1617D618}" sibTransId="{C076918D-F26D-4B09-AF6D-FCA9C4C87A5D}"/>
    <dgm:cxn modelId="{9066EC17-81B1-4FD6-949E-8791F6D7346B}" type="presOf" srcId="{A2D4108D-BD75-495F-AFB3-C2538126127A}" destId="{68369033-1C67-49E6-BBEB-969D462ABF29}" srcOrd="0" destOrd="0" presId="urn:microsoft.com/office/officeart/2005/8/layout/list1"/>
    <dgm:cxn modelId="{28F8FEF3-048B-4E54-9402-6D821A871236}" type="presOf" srcId="{42924988-32AB-4777-94CD-093DC503E8AA}" destId="{03C501A8-0C0B-435B-8BB8-CC69EB8989E3}" srcOrd="1" destOrd="0" presId="urn:microsoft.com/office/officeart/2005/8/layout/list1"/>
    <dgm:cxn modelId="{7EA06458-BED5-4E15-AF78-32C00E34F4A3}" type="presOf" srcId="{42924988-32AB-4777-94CD-093DC503E8AA}" destId="{399572D2-8B55-4D8F-B0C5-A3E8112C8A54}" srcOrd="0" destOrd="0" presId="urn:microsoft.com/office/officeart/2005/8/layout/list1"/>
    <dgm:cxn modelId="{F504FF7F-31E6-40F7-81FE-D4E3EFA17722}" srcId="{E0E3945D-F524-4515-81FF-EE77B5E3CDD3}" destId="{162E5755-F4EE-4DEF-8501-2E703E68C755}" srcOrd="4" destOrd="0" parTransId="{878B6921-A75A-4419-99CE-3C3F8A37B511}" sibTransId="{D3A7AE2A-62A3-4C10-B871-337AA5C2B623}"/>
    <dgm:cxn modelId="{8A3FC3DC-47B5-49C2-9969-AAA6E5CCA1D5}" type="presOf" srcId="{A2D4108D-BD75-495F-AFB3-C2538126127A}" destId="{F28F4A78-0808-4CEA-AF91-4F0F693C834F}" srcOrd="1" destOrd="0" presId="urn:microsoft.com/office/officeart/2005/8/layout/list1"/>
    <dgm:cxn modelId="{00C4C738-830B-429F-9009-E3227502C046}" type="presOf" srcId="{E0E3945D-F524-4515-81FF-EE77B5E3CDD3}" destId="{147FFD09-2568-4D16-9791-C36C70C86394}" srcOrd="0" destOrd="0" presId="urn:microsoft.com/office/officeart/2005/8/layout/list1"/>
    <dgm:cxn modelId="{B7FB1B0F-9F00-43C6-A1D6-03710825F370}" type="presOf" srcId="{BB8A20AB-182B-4FE3-8CD2-B52EE8D819EF}" destId="{B6C93FC5-290C-4250-9D99-CE3D589C9679}" srcOrd="1" destOrd="0" presId="urn:microsoft.com/office/officeart/2005/8/layout/list1"/>
    <dgm:cxn modelId="{4A0236F5-9AFF-451E-9E81-55BA094CC002}" type="presOf" srcId="{DF2591C3-F6F2-4C9A-8AA7-1EDB782877B7}" destId="{45179F0B-C563-4C59-B1FB-541C9B484C57}" srcOrd="0" destOrd="0" presId="urn:microsoft.com/office/officeart/2005/8/layout/list1"/>
    <dgm:cxn modelId="{8F421AF5-2CA8-42F1-B797-74C12A3EA91A}" type="presOf" srcId="{1F31566C-0518-461A-AF68-351747B0CE89}" destId="{3120C3A7-BDA3-434E-866D-26714921382D}" srcOrd="0" destOrd="0" presId="urn:microsoft.com/office/officeart/2005/8/layout/list1"/>
    <dgm:cxn modelId="{4DBD3DD6-1CA3-4881-92F0-AF49E8F073A0}" type="presOf" srcId="{162E5755-F4EE-4DEF-8501-2E703E68C755}" destId="{5FCC2FEF-4A15-4B4E-BE15-D475CABDF1A7}" srcOrd="1" destOrd="0" presId="urn:microsoft.com/office/officeart/2005/8/layout/list1"/>
    <dgm:cxn modelId="{57DE5BE9-E03A-43AA-9490-5F8EDC83E7AB}" srcId="{E0E3945D-F524-4515-81FF-EE77B5E3CDD3}" destId="{DF2591C3-F6F2-4C9A-8AA7-1EDB782877B7}" srcOrd="5" destOrd="0" parTransId="{360FCE3C-EE20-4D96-B180-62EC12DCB666}" sibTransId="{127D3381-85E7-412E-9B0F-0BB5E2DEE80C}"/>
    <dgm:cxn modelId="{5752B345-73BE-4BAA-A8F2-16C70F43AAAB}" srcId="{E0E3945D-F524-4515-81FF-EE77B5E3CDD3}" destId="{BB8A20AB-182B-4FE3-8CD2-B52EE8D819EF}" srcOrd="1" destOrd="0" parTransId="{DB352A04-9E43-4835-985B-2D4F7DADBB3E}" sibTransId="{E4C95FEF-C963-466B-A24E-08F9C1D889DA}"/>
    <dgm:cxn modelId="{9CBEA571-15B4-44C4-90A6-42E841AC7F45}" srcId="{E0E3945D-F524-4515-81FF-EE77B5E3CDD3}" destId="{A2D4108D-BD75-495F-AFB3-C2538126127A}" srcOrd="2" destOrd="0" parTransId="{16F7D064-0257-4332-9AA0-7A963CAC24AA}" sibTransId="{26EC67E7-2E67-4D49-AC1C-7758B0591BA8}"/>
    <dgm:cxn modelId="{18681850-1102-472A-9C25-67C2FC6ADF12}" type="presParOf" srcId="{147FFD09-2568-4D16-9791-C36C70C86394}" destId="{13DBDECC-1489-4B97-BB20-53387F0900B9}" srcOrd="0" destOrd="0" presId="urn:microsoft.com/office/officeart/2005/8/layout/list1"/>
    <dgm:cxn modelId="{2E4E4C72-6844-4941-82FE-0DCF9C1D778B}" type="presParOf" srcId="{13DBDECC-1489-4B97-BB20-53387F0900B9}" destId="{3120C3A7-BDA3-434E-866D-26714921382D}" srcOrd="0" destOrd="0" presId="urn:microsoft.com/office/officeart/2005/8/layout/list1"/>
    <dgm:cxn modelId="{E4058545-2538-44AE-9A9D-31D66342365C}" type="presParOf" srcId="{13DBDECC-1489-4B97-BB20-53387F0900B9}" destId="{9A8F18EA-616A-42EB-8B10-61301BB803EB}" srcOrd="1" destOrd="0" presId="urn:microsoft.com/office/officeart/2005/8/layout/list1"/>
    <dgm:cxn modelId="{9CFFE7FC-A8E6-4B24-A5BA-469FC0A8FED8}" type="presParOf" srcId="{147FFD09-2568-4D16-9791-C36C70C86394}" destId="{553CB296-F12E-46DB-AA47-1C69E149CDFF}" srcOrd="1" destOrd="0" presId="urn:microsoft.com/office/officeart/2005/8/layout/list1"/>
    <dgm:cxn modelId="{435A045E-1345-4477-BC35-3C53A8DFDFF7}" type="presParOf" srcId="{147FFD09-2568-4D16-9791-C36C70C86394}" destId="{32FDD1C3-C672-4895-9A0B-671E51363C3A}" srcOrd="2" destOrd="0" presId="urn:microsoft.com/office/officeart/2005/8/layout/list1"/>
    <dgm:cxn modelId="{2644DDE0-7346-45D4-88F1-9C2FF6E1993F}" type="presParOf" srcId="{147FFD09-2568-4D16-9791-C36C70C86394}" destId="{B69A868B-91AF-4160-AE99-A20AAFE2BE06}" srcOrd="3" destOrd="0" presId="urn:microsoft.com/office/officeart/2005/8/layout/list1"/>
    <dgm:cxn modelId="{3F14E13C-28F4-4A89-B6E8-9E6E4809B559}" type="presParOf" srcId="{147FFD09-2568-4D16-9791-C36C70C86394}" destId="{FCA9D442-66CE-4083-AE90-301A142097F9}" srcOrd="4" destOrd="0" presId="urn:microsoft.com/office/officeart/2005/8/layout/list1"/>
    <dgm:cxn modelId="{92E268B5-F64F-4229-846A-6E431D227762}" type="presParOf" srcId="{FCA9D442-66CE-4083-AE90-301A142097F9}" destId="{9E269774-0AAC-4882-BB92-8A62B3D8C808}" srcOrd="0" destOrd="0" presId="urn:microsoft.com/office/officeart/2005/8/layout/list1"/>
    <dgm:cxn modelId="{2347E934-7DFC-46E6-BBED-7DF888914466}" type="presParOf" srcId="{FCA9D442-66CE-4083-AE90-301A142097F9}" destId="{B6C93FC5-290C-4250-9D99-CE3D589C9679}" srcOrd="1" destOrd="0" presId="urn:microsoft.com/office/officeart/2005/8/layout/list1"/>
    <dgm:cxn modelId="{247D83CB-5D0E-4BA1-B2DD-A2DBD20BCC7E}" type="presParOf" srcId="{147FFD09-2568-4D16-9791-C36C70C86394}" destId="{ACF122F0-C9D3-47CB-A7A0-33731CFDEF88}" srcOrd="5" destOrd="0" presId="urn:microsoft.com/office/officeart/2005/8/layout/list1"/>
    <dgm:cxn modelId="{819DD429-5CFB-429F-8BEB-E10CF2B3D438}" type="presParOf" srcId="{147FFD09-2568-4D16-9791-C36C70C86394}" destId="{99C3401B-0F19-4F45-B6BA-0E5FBC55EA1D}" srcOrd="6" destOrd="0" presId="urn:microsoft.com/office/officeart/2005/8/layout/list1"/>
    <dgm:cxn modelId="{651199BE-9BD7-4148-B693-3E03AA196031}" type="presParOf" srcId="{147FFD09-2568-4D16-9791-C36C70C86394}" destId="{13033DBA-40A3-4E00-986E-202354FC64A9}" srcOrd="7" destOrd="0" presId="urn:microsoft.com/office/officeart/2005/8/layout/list1"/>
    <dgm:cxn modelId="{5D5CAA4B-0FB5-430E-9515-98BED0EA3CF2}" type="presParOf" srcId="{147FFD09-2568-4D16-9791-C36C70C86394}" destId="{90E8FBAC-3D28-4D60-90E1-3E4615467FE5}" srcOrd="8" destOrd="0" presId="urn:microsoft.com/office/officeart/2005/8/layout/list1"/>
    <dgm:cxn modelId="{D6CD9D13-0277-4138-8A52-3296AC7F46A6}" type="presParOf" srcId="{90E8FBAC-3D28-4D60-90E1-3E4615467FE5}" destId="{68369033-1C67-49E6-BBEB-969D462ABF29}" srcOrd="0" destOrd="0" presId="urn:microsoft.com/office/officeart/2005/8/layout/list1"/>
    <dgm:cxn modelId="{3BCFC178-8203-44C5-9AD4-ACF3C2E76832}" type="presParOf" srcId="{90E8FBAC-3D28-4D60-90E1-3E4615467FE5}" destId="{F28F4A78-0808-4CEA-AF91-4F0F693C834F}" srcOrd="1" destOrd="0" presId="urn:microsoft.com/office/officeart/2005/8/layout/list1"/>
    <dgm:cxn modelId="{27AE5E4C-DF48-4491-81D7-BD157A1A0FF8}" type="presParOf" srcId="{147FFD09-2568-4D16-9791-C36C70C86394}" destId="{6232837E-8333-4322-A506-C3FE3DA21EDA}" srcOrd="9" destOrd="0" presId="urn:microsoft.com/office/officeart/2005/8/layout/list1"/>
    <dgm:cxn modelId="{4FB17302-901B-472B-9417-80100AC22DFE}" type="presParOf" srcId="{147FFD09-2568-4D16-9791-C36C70C86394}" destId="{6332530C-BBD5-4170-8EFB-72CF7749BE49}" srcOrd="10" destOrd="0" presId="urn:microsoft.com/office/officeart/2005/8/layout/list1"/>
    <dgm:cxn modelId="{075FC1EA-4FF9-4976-A468-E17518FB1500}" type="presParOf" srcId="{147FFD09-2568-4D16-9791-C36C70C86394}" destId="{B825BFC2-BF58-4A68-8608-F5F917C44B6E}" srcOrd="11" destOrd="0" presId="urn:microsoft.com/office/officeart/2005/8/layout/list1"/>
    <dgm:cxn modelId="{EA44D6D2-0C72-4191-A7CA-0539AA8BBB74}" type="presParOf" srcId="{147FFD09-2568-4D16-9791-C36C70C86394}" destId="{A3E61272-A4B6-4C04-B0AA-2D2B39E0A30A}" srcOrd="12" destOrd="0" presId="urn:microsoft.com/office/officeart/2005/8/layout/list1"/>
    <dgm:cxn modelId="{12412654-D7C2-4707-971C-CF3A748A2F47}" type="presParOf" srcId="{A3E61272-A4B6-4C04-B0AA-2D2B39E0A30A}" destId="{399572D2-8B55-4D8F-B0C5-A3E8112C8A54}" srcOrd="0" destOrd="0" presId="urn:microsoft.com/office/officeart/2005/8/layout/list1"/>
    <dgm:cxn modelId="{9B37DDC5-32EC-45E2-A5DB-BA32383BE5B1}" type="presParOf" srcId="{A3E61272-A4B6-4C04-B0AA-2D2B39E0A30A}" destId="{03C501A8-0C0B-435B-8BB8-CC69EB8989E3}" srcOrd="1" destOrd="0" presId="urn:microsoft.com/office/officeart/2005/8/layout/list1"/>
    <dgm:cxn modelId="{74FC0A5A-455B-4F94-A3E8-198E0273DE73}" type="presParOf" srcId="{147FFD09-2568-4D16-9791-C36C70C86394}" destId="{494C2476-E820-47CB-867D-ABAC9416D6B3}" srcOrd="13" destOrd="0" presId="urn:microsoft.com/office/officeart/2005/8/layout/list1"/>
    <dgm:cxn modelId="{948E8EB6-5F0A-48C5-9B76-1363F5CDA38C}" type="presParOf" srcId="{147FFD09-2568-4D16-9791-C36C70C86394}" destId="{9AE2AEC1-4D1E-4D41-9E2B-33E672DB95A0}" srcOrd="14" destOrd="0" presId="urn:microsoft.com/office/officeart/2005/8/layout/list1"/>
    <dgm:cxn modelId="{1FDCF86E-9E31-4C7C-840A-DDE8E13B67D9}" type="presParOf" srcId="{147FFD09-2568-4D16-9791-C36C70C86394}" destId="{4FC4B526-C55D-4AD1-B399-2A3E6D2D5EF7}" srcOrd="15" destOrd="0" presId="urn:microsoft.com/office/officeart/2005/8/layout/list1"/>
    <dgm:cxn modelId="{568F624B-22EF-4EA8-BCBD-F4796EE73764}" type="presParOf" srcId="{147FFD09-2568-4D16-9791-C36C70C86394}" destId="{06494FEB-60E6-425E-ACAC-A4B5B2037940}" srcOrd="16" destOrd="0" presId="urn:microsoft.com/office/officeart/2005/8/layout/list1"/>
    <dgm:cxn modelId="{17081A85-813A-4ECB-AA7B-12B3ABAC5A55}" type="presParOf" srcId="{06494FEB-60E6-425E-ACAC-A4B5B2037940}" destId="{7960EC3F-FB50-4500-9825-DA2B343DD583}" srcOrd="0" destOrd="0" presId="urn:microsoft.com/office/officeart/2005/8/layout/list1"/>
    <dgm:cxn modelId="{EEC014DB-2715-4762-A71F-71090206D743}" type="presParOf" srcId="{06494FEB-60E6-425E-ACAC-A4B5B2037940}" destId="{5FCC2FEF-4A15-4B4E-BE15-D475CABDF1A7}" srcOrd="1" destOrd="0" presId="urn:microsoft.com/office/officeart/2005/8/layout/list1"/>
    <dgm:cxn modelId="{386534E4-2B03-4EC1-AA91-B1BD5817AEE2}" type="presParOf" srcId="{147FFD09-2568-4D16-9791-C36C70C86394}" destId="{5943CE70-E417-42A2-B317-46C9A00C60AE}" srcOrd="17" destOrd="0" presId="urn:microsoft.com/office/officeart/2005/8/layout/list1"/>
    <dgm:cxn modelId="{EE7981D9-F280-44CA-9520-250516A544EA}" type="presParOf" srcId="{147FFD09-2568-4D16-9791-C36C70C86394}" destId="{01F25CD6-D557-48BE-9BF4-D1BB3C04272F}" srcOrd="18" destOrd="0" presId="urn:microsoft.com/office/officeart/2005/8/layout/list1"/>
    <dgm:cxn modelId="{97B672A7-EBA1-4EE8-9702-B2DA5FB03086}" type="presParOf" srcId="{147FFD09-2568-4D16-9791-C36C70C86394}" destId="{0B6EF320-4E69-4929-BD0D-91D132244C59}" srcOrd="19" destOrd="0" presId="urn:microsoft.com/office/officeart/2005/8/layout/list1"/>
    <dgm:cxn modelId="{7F27CD88-88C1-4196-8173-E2477E0BE1B6}" type="presParOf" srcId="{147FFD09-2568-4D16-9791-C36C70C86394}" destId="{5E605508-8662-4A69-832E-90764E5379A4}" srcOrd="20" destOrd="0" presId="urn:microsoft.com/office/officeart/2005/8/layout/list1"/>
    <dgm:cxn modelId="{B4B82BF3-08B0-44DF-9674-8863779E8559}" type="presParOf" srcId="{5E605508-8662-4A69-832E-90764E5379A4}" destId="{45179F0B-C563-4C59-B1FB-541C9B484C57}" srcOrd="0" destOrd="0" presId="urn:microsoft.com/office/officeart/2005/8/layout/list1"/>
    <dgm:cxn modelId="{4CC28B38-D623-4795-9134-6918A643AC2F}" type="presParOf" srcId="{5E605508-8662-4A69-832E-90764E5379A4}" destId="{492B697A-FDE7-4E23-8587-FA9CA76CCB91}" srcOrd="1" destOrd="0" presId="urn:microsoft.com/office/officeart/2005/8/layout/list1"/>
    <dgm:cxn modelId="{E71B8AA4-7BB2-4D09-B200-EE4A15E121EB}" type="presParOf" srcId="{147FFD09-2568-4D16-9791-C36C70C86394}" destId="{8578AAE0-5570-40ED-9A97-AB6D3A63ED91}" srcOrd="21" destOrd="0" presId="urn:microsoft.com/office/officeart/2005/8/layout/list1"/>
    <dgm:cxn modelId="{140C3930-60FB-4408-928B-4F9A47D9358E}" type="presParOf" srcId="{147FFD09-2568-4D16-9791-C36C70C86394}" destId="{25782D5A-B962-4BB5-8C67-66117086E1F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32D4F-A84F-493B-8ED3-A98196483B55}" type="doc">
      <dgm:prSet loTypeId="urn:microsoft.com/office/officeart/2005/8/layout/h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B360F0-75F7-4297-A1CB-E41D95747C21}">
      <dgm:prSet phldrT="[Text]" custT="1"/>
      <dgm:spPr/>
      <dgm:t>
        <a:bodyPr/>
        <a:lstStyle/>
        <a:p>
          <a:r>
            <a:rPr lang="en-GB" sz="2400" b="1" dirty="0"/>
            <a:t>MICROSCOPY</a:t>
          </a:r>
          <a:r>
            <a:rPr lang="en-GB" sz="1800" b="1" dirty="0"/>
            <a:t> </a:t>
          </a:r>
        </a:p>
        <a:p>
          <a:r>
            <a:rPr lang="en-US" sz="1800" b="1" dirty="0"/>
            <a:t>Clinical specimens </a:t>
          </a:r>
          <a:r>
            <a:rPr lang="en-US" sz="1800" dirty="0"/>
            <a:t>-throat swab, sputum, CSF </a:t>
          </a:r>
          <a:r>
            <a:rPr lang="en-US" sz="1800" dirty="0" err="1"/>
            <a:t>etc</a:t>
          </a:r>
          <a:endParaRPr lang="en-GB" sz="1800" b="1" dirty="0"/>
        </a:p>
      </dgm:t>
    </dgm:pt>
    <dgm:pt modelId="{548A844D-1F0A-4A8E-BC80-A46995E26C91}" type="parTrans" cxnId="{5F8423AC-6781-4B43-974C-F27196DEF67C}">
      <dgm:prSet/>
      <dgm:spPr/>
      <dgm:t>
        <a:bodyPr/>
        <a:lstStyle/>
        <a:p>
          <a:endParaRPr lang="en-US"/>
        </a:p>
      </dgm:t>
    </dgm:pt>
    <dgm:pt modelId="{9176F12E-0C56-42D0-8F12-E370B51F7CE4}" type="sibTrans" cxnId="{5F8423AC-6781-4B43-974C-F27196DEF67C}">
      <dgm:prSet/>
      <dgm:spPr/>
      <dgm:t>
        <a:bodyPr/>
        <a:lstStyle/>
        <a:p>
          <a:endParaRPr lang="en-US"/>
        </a:p>
      </dgm:t>
    </dgm:pt>
    <dgm:pt modelId="{F855F07C-1AA9-4A18-9369-0A4820D508E9}">
      <dgm:prSet custT="1"/>
      <dgm:spPr/>
      <dgm:t>
        <a:bodyPr/>
        <a:lstStyle/>
        <a:p>
          <a:r>
            <a:rPr lang="en-US" sz="2400" b="1"/>
            <a:t>BACTERIAL CULTURE</a:t>
          </a:r>
        </a:p>
        <a:p>
          <a:r>
            <a:rPr lang="en-US" sz="1800" b="1"/>
            <a:t>Blood Culture: </a:t>
          </a:r>
        </a:p>
        <a:p>
          <a:r>
            <a:rPr lang="en-US" sz="1800" b="1"/>
            <a:t>Enteric Fever</a:t>
          </a:r>
        </a:p>
        <a:p>
          <a:r>
            <a:rPr lang="en-US" sz="1800" b="1"/>
            <a:t>Urine Culture:  </a:t>
          </a:r>
        </a:p>
        <a:p>
          <a:r>
            <a:rPr lang="en-US" sz="1800" b="1"/>
            <a:t>UTI, Enteric Fever, </a:t>
          </a:r>
        </a:p>
        <a:p>
          <a:r>
            <a:rPr lang="en-US" sz="1800" b="1"/>
            <a:t>Stool culture </a:t>
          </a:r>
          <a:endParaRPr lang="en-US" sz="1800" b="1" dirty="0"/>
        </a:p>
      </dgm:t>
    </dgm:pt>
    <dgm:pt modelId="{9E3BCC6D-7CB5-47CA-B0E3-954DD86A9CE4}" type="parTrans" cxnId="{D6246C8A-260D-4720-AA36-4B11A45AE5D1}">
      <dgm:prSet/>
      <dgm:spPr/>
      <dgm:t>
        <a:bodyPr/>
        <a:lstStyle/>
        <a:p>
          <a:endParaRPr lang="en-US"/>
        </a:p>
      </dgm:t>
    </dgm:pt>
    <dgm:pt modelId="{63D91CCB-17DA-4919-89BD-13179ED987A2}" type="sibTrans" cxnId="{D6246C8A-260D-4720-AA36-4B11A45AE5D1}">
      <dgm:prSet/>
      <dgm:spPr/>
      <dgm:t>
        <a:bodyPr/>
        <a:lstStyle/>
        <a:p>
          <a:endParaRPr lang="en-US"/>
        </a:p>
      </dgm:t>
    </dgm:pt>
    <dgm:pt modelId="{0049A9E1-CB9F-42AC-9514-727750EAA992}">
      <dgm:prSet custT="1"/>
      <dgm:spPr/>
      <dgm:t>
        <a:bodyPr anchor="t"/>
        <a:lstStyle/>
        <a:p>
          <a:r>
            <a:rPr lang="en-GB" sz="1800" b="0" dirty="0"/>
            <a:t>Gram stain and special stain smear examination</a:t>
          </a:r>
          <a:endParaRPr lang="en-US" sz="1800" b="0" dirty="0"/>
        </a:p>
      </dgm:t>
    </dgm:pt>
    <dgm:pt modelId="{54B6C39D-8F27-4CE3-9433-BD64118F084D}" type="parTrans" cxnId="{391B64F9-040F-4F82-8BB6-6EF95EF492B5}">
      <dgm:prSet/>
      <dgm:spPr/>
      <dgm:t>
        <a:bodyPr/>
        <a:lstStyle/>
        <a:p>
          <a:endParaRPr lang="en-US"/>
        </a:p>
      </dgm:t>
    </dgm:pt>
    <dgm:pt modelId="{7D707582-A286-427C-9568-3D295BFC3E05}" type="sibTrans" cxnId="{391B64F9-040F-4F82-8BB6-6EF95EF492B5}">
      <dgm:prSet/>
      <dgm:spPr/>
      <dgm:t>
        <a:bodyPr/>
        <a:lstStyle/>
        <a:p>
          <a:endParaRPr lang="en-US"/>
        </a:p>
      </dgm:t>
    </dgm:pt>
    <dgm:pt modelId="{253EF3AD-6B69-4883-A0A4-802DAC74AA2D}">
      <dgm:prSet custT="1"/>
      <dgm:spPr/>
      <dgm:t>
        <a:bodyPr/>
        <a:lstStyle/>
        <a:p>
          <a:r>
            <a:rPr lang="en-US" sz="2400" b="1"/>
            <a:t> SEROLOGY </a:t>
          </a:r>
          <a:r>
            <a:rPr lang="en-US" sz="1800" b="1"/>
            <a:t> </a:t>
          </a:r>
          <a:endParaRPr lang="en-US" sz="1800" b="1" dirty="0"/>
        </a:p>
      </dgm:t>
    </dgm:pt>
    <dgm:pt modelId="{AFB845A9-DA47-49A6-9E13-677E3E355D19}" type="parTrans" cxnId="{A4C5D5DC-72C0-4967-8546-0E2EB2730794}">
      <dgm:prSet/>
      <dgm:spPr/>
      <dgm:t>
        <a:bodyPr/>
        <a:lstStyle/>
        <a:p>
          <a:endParaRPr lang="en-US"/>
        </a:p>
      </dgm:t>
    </dgm:pt>
    <dgm:pt modelId="{8AE584BF-C9BB-4104-B92A-554219F283E3}" type="sibTrans" cxnId="{A4C5D5DC-72C0-4967-8546-0E2EB2730794}">
      <dgm:prSet/>
      <dgm:spPr/>
      <dgm:t>
        <a:bodyPr/>
        <a:lstStyle/>
        <a:p>
          <a:endParaRPr lang="en-US"/>
        </a:p>
      </dgm:t>
    </dgm:pt>
    <dgm:pt modelId="{AA67A411-258E-4749-B5B3-172554A385F7}">
      <dgm:prSet custT="1"/>
      <dgm:spPr/>
      <dgm:t>
        <a:bodyPr/>
        <a:lstStyle/>
        <a:p>
          <a:r>
            <a:rPr lang="en-US" sz="1800" b="0" dirty="0"/>
            <a:t>WIDAL (Slide/Tube)-Enteric fever</a:t>
          </a:r>
        </a:p>
      </dgm:t>
    </dgm:pt>
    <dgm:pt modelId="{C89B7642-D111-49BC-8EC6-5AD5EE933E99}" type="parTrans" cxnId="{C7383EF8-F2B1-437F-8A92-53A9142B7CED}">
      <dgm:prSet/>
      <dgm:spPr/>
      <dgm:t>
        <a:bodyPr/>
        <a:lstStyle/>
        <a:p>
          <a:endParaRPr lang="en-US"/>
        </a:p>
      </dgm:t>
    </dgm:pt>
    <dgm:pt modelId="{C995B3AA-4222-41AE-B0D6-4E6F5DB20222}" type="sibTrans" cxnId="{C7383EF8-F2B1-437F-8A92-53A9142B7CED}">
      <dgm:prSet/>
      <dgm:spPr/>
      <dgm:t>
        <a:bodyPr/>
        <a:lstStyle/>
        <a:p>
          <a:endParaRPr lang="en-US"/>
        </a:p>
      </dgm:t>
    </dgm:pt>
    <dgm:pt modelId="{B431AF0E-C3EA-49F1-B5CC-33AFA8414A06}">
      <dgm:prSet custT="1"/>
      <dgm:spPr/>
      <dgm:t>
        <a:bodyPr/>
        <a:lstStyle/>
        <a:p>
          <a:r>
            <a:rPr lang="en-US" sz="1800" b="0"/>
            <a:t>Rapid Ag Test:  Leptospirosis, Scrub Typhus</a:t>
          </a:r>
          <a:endParaRPr lang="en-US" sz="1800" b="0" dirty="0"/>
        </a:p>
      </dgm:t>
    </dgm:pt>
    <dgm:pt modelId="{6EE5B207-E37E-4BFB-9A59-E8E7980A0EAC}" type="parTrans" cxnId="{C013A2B1-8FC9-4428-B671-88D32BD9ED2F}">
      <dgm:prSet/>
      <dgm:spPr/>
      <dgm:t>
        <a:bodyPr/>
        <a:lstStyle/>
        <a:p>
          <a:endParaRPr lang="en-US"/>
        </a:p>
      </dgm:t>
    </dgm:pt>
    <dgm:pt modelId="{753A930B-0ED1-4531-9277-A1121A46AD98}" type="sibTrans" cxnId="{C013A2B1-8FC9-4428-B671-88D32BD9ED2F}">
      <dgm:prSet/>
      <dgm:spPr/>
      <dgm:t>
        <a:bodyPr/>
        <a:lstStyle/>
        <a:p>
          <a:endParaRPr lang="en-US"/>
        </a:p>
      </dgm:t>
    </dgm:pt>
    <dgm:pt modelId="{CD4BDAC9-9524-4F08-BFAF-F52A0E7FA317}">
      <dgm:prSet custT="1"/>
      <dgm:spPr/>
      <dgm:t>
        <a:bodyPr/>
        <a:lstStyle/>
        <a:p>
          <a:r>
            <a:rPr lang="en-US" sz="1800" b="0"/>
            <a:t>Cholera (</a:t>
          </a:r>
          <a:r>
            <a:rPr lang="en-US" sz="1800" b="0" i="1"/>
            <a:t>Vibrio cholera</a:t>
          </a:r>
          <a:r>
            <a:rPr lang="en-US" sz="1800" b="0"/>
            <a:t>)</a:t>
          </a:r>
          <a:endParaRPr lang="en-US" sz="1800" b="0" dirty="0"/>
        </a:p>
      </dgm:t>
    </dgm:pt>
    <dgm:pt modelId="{D843198D-5FB0-41E6-8F79-C377531925DB}" type="parTrans" cxnId="{29904C69-9DAC-4889-B3BE-9DB3A6FD08BD}">
      <dgm:prSet/>
      <dgm:spPr/>
      <dgm:t>
        <a:bodyPr/>
        <a:lstStyle/>
        <a:p>
          <a:endParaRPr lang="en-US"/>
        </a:p>
      </dgm:t>
    </dgm:pt>
    <dgm:pt modelId="{87FE1102-80A8-4523-B7A8-96412BB38646}" type="sibTrans" cxnId="{29904C69-9DAC-4889-B3BE-9DB3A6FD08BD}">
      <dgm:prSet/>
      <dgm:spPr/>
      <dgm:t>
        <a:bodyPr/>
        <a:lstStyle/>
        <a:p>
          <a:endParaRPr lang="en-US"/>
        </a:p>
      </dgm:t>
    </dgm:pt>
    <dgm:pt modelId="{E919580F-ED84-42F6-A39B-152F53FD73AC}">
      <dgm:prSet custT="1"/>
      <dgm:spPr/>
      <dgm:t>
        <a:bodyPr/>
        <a:lstStyle/>
        <a:p>
          <a:r>
            <a:rPr lang="en-US" sz="1800" b="0"/>
            <a:t> Other common Enteropathogens</a:t>
          </a:r>
          <a:endParaRPr lang="en-US" sz="1800" b="0" dirty="0"/>
        </a:p>
      </dgm:t>
    </dgm:pt>
    <dgm:pt modelId="{54540256-6BA2-447C-9964-B8BE50DBDCCC}" type="parTrans" cxnId="{C255855E-6A77-410D-B98D-D8884F93323D}">
      <dgm:prSet/>
      <dgm:spPr/>
      <dgm:t>
        <a:bodyPr/>
        <a:lstStyle/>
        <a:p>
          <a:endParaRPr lang="en-US"/>
        </a:p>
      </dgm:t>
    </dgm:pt>
    <dgm:pt modelId="{79160519-0E14-40C8-AFD4-50B7FCF61FA3}" type="sibTrans" cxnId="{C255855E-6A77-410D-B98D-D8884F93323D}">
      <dgm:prSet/>
      <dgm:spPr/>
      <dgm:t>
        <a:bodyPr/>
        <a:lstStyle/>
        <a:p>
          <a:endParaRPr lang="en-US"/>
        </a:p>
      </dgm:t>
    </dgm:pt>
    <dgm:pt modelId="{BE9E2264-5815-4953-916F-847751C78986}">
      <dgm:prSet custT="1"/>
      <dgm:spPr/>
      <dgm:t>
        <a:bodyPr anchor="t"/>
        <a:lstStyle/>
        <a:p>
          <a:r>
            <a:rPr lang="en-US" sz="1800" b="0" dirty="0"/>
            <a:t>Peripheral blood smear-  Malaria</a:t>
          </a:r>
        </a:p>
      </dgm:t>
    </dgm:pt>
    <dgm:pt modelId="{4C4705EE-2937-4105-910E-86DA4D2896D7}" type="parTrans" cxnId="{BA2521EB-33E8-4250-B8E2-6A58B69FFF0D}">
      <dgm:prSet/>
      <dgm:spPr/>
      <dgm:t>
        <a:bodyPr/>
        <a:lstStyle/>
        <a:p>
          <a:endParaRPr lang="en-IN"/>
        </a:p>
      </dgm:t>
    </dgm:pt>
    <dgm:pt modelId="{0160B1F8-3A48-43B0-A891-A6E863650D42}" type="sibTrans" cxnId="{BA2521EB-33E8-4250-B8E2-6A58B69FFF0D}">
      <dgm:prSet/>
      <dgm:spPr/>
      <dgm:t>
        <a:bodyPr/>
        <a:lstStyle/>
        <a:p>
          <a:endParaRPr lang="en-IN"/>
        </a:p>
      </dgm:t>
    </dgm:pt>
    <dgm:pt modelId="{D5BE6BDC-D981-4443-8D2A-609997C97063}">
      <dgm:prSet custT="1"/>
      <dgm:spPr/>
      <dgm:t>
        <a:bodyPr/>
        <a:lstStyle/>
        <a:p>
          <a:r>
            <a:rPr lang="en-US" sz="1800" b="0" dirty="0"/>
            <a:t>Rapid Latex Agglutination test-</a:t>
          </a:r>
          <a:r>
            <a:rPr lang="en-US" sz="1800" b="0" baseline="0" dirty="0"/>
            <a:t>s</a:t>
          </a:r>
          <a:r>
            <a:rPr lang="en-GB" sz="1800" b="0" baseline="0" dirty="0" err="1"/>
            <a:t>uspected</a:t>
          </a:r>
          <a:r>
            <a:rPr lang="en-GB" sz="1800" b="0" baseline="0" dirty="0"/>
            <a:t> </a:t>
          </a:r>
          <a:r>
            <a:rPr lang="en-GB" sz="1800" b="0" dirty="0"/>
            <a:t>outbreaks of  Meningococcal Meningitis </a:t>
          </a:r>
          <a:r>
            <a:rPr lang="en-US" sz="1800" b="0" dirty="0"/>
            <a:t> </a:t>
          </a:r>
        </a:p>
      </dgm:t>
    </dgm:pt>
    <dgm:pt modelId="{A4BFA689-1048-4451-BE78-C223FA202591}" type="parTrans" cxnId="{7CFA0B3A-3C27-4F90-A98A-5FD1C621F56D}">
      <dgm:prSet/>
      <dgm:spPr/>
      <dgm:t>
        <a:bodyPr/>
        <a:lstStyle/>
        <a:p>
          <a:endParaRPr lang="en-IN"/>
        </a:p>
      </dgm:t>
    </dgm:pt>
    <dgm:pt modelId="{15C207D4-178A-4E32-BFC7-13B73F05DABC}" type="sibTrans" cxnId="{7CFA0B3A-3C27-4F90-A98A-5FD1C621F56D}">
      <dgm:prSet/>
      <dgm:spPr/>
      <dgm:t>
        <a:bodyPr/>
        <a:lstStyle/>
        <a:p>
          <a:endParaRPr lang="en-IN"/>
        </a:p>
      </dgm:t>
    </dgm:pt>
    <dgm:pt modelId="{842900F5-4ED9-465A-8391-4A7DFFCF658A}">
      <dgm:prSet custT="1"/>
      <dgm:spPr/>
      <dgm:t>
        <a:bodyPr/>
        <a:lstStyle/>
        <a:p>
          <a:r>
            <a:rPr lang="en-US" sz="1800" b="0"/>
            <a:t>ELISA : Viral Hepatitis A &amp; E, Dengue (+NS1 Ag, IgM Ab), </a:t>
          </a:r>
          <a:r>
            <a:rPr lang="en-GB" sz="1800" b="0"/>
            <a:t>Chickungunya, </a:t>
          </a:r>
          <a:r>
            <a:rPr lang="en-US" sz="1800" b="0"/>
            <a:t>Measles </a:t>
          </a:r>
          <a:endParaRPr lang="en-US" sz="1800" b="0" dirty="0"/>
        </a:p>
      </dgm:t>
    </dgm:pt>
    <dgm:pt modelId="{EBA8B677-8D1A-4F35-96B3-7E5850682755}" type="parTrans" cxnId="{3DDD44DD-F873-4125-8EDE-784AA0BA1F49}">
      <dgm:prSet/>
      <dgm:spPr/>
      <dgm:t>
        <a:bodyPr/>
        <a:lstStyle/>
        <a:p>
          <a:endParaRPr lang="en-IN"/>
        </a:p>
      </dgm:t>
    </dgm:pt>
    <dgm:pt modelId="{4E6D2225-75CC-49E0-B012-6A18F720424B}" type="sibTrans" cxnId="{3DDD44DD-F873-4125-8EDE-784AA0BA1F49}">
      <dgm:prSet/>
      <dgm:spPr/>
      <dgm:t>
        <a:bodyPr/>
        <a:lstStyle/>
        <a:p>
          <a:endParaRPr lang="en-IN"/>
        </a:p>
      </dgm:t>
    </dgm:pt>
    <dgm:pt modelId="{85802C63-D233-473C-A2A7-7321469D5620}">
      <dgm:prSet custT="1"/>
      <dgm:spPr/>
      <dgm:t>
        <a:bodyPr/>
        <a:lstStyle/>
        <a:p>
          <a:endParaRPr lang="en-IN" sz="1100" b="0" dirty="0">
            <a:solidFill>
              <a:schemeClr val="tx1"/>
            </a:solidFill>
          </a:endParaRPr>
        </a:p>
      </dgm:t>
    </dgm:pt>
    <dgm:pt modelId="{2D1CC867-CC10-4A8A-B539-981AAD0A1599}" type="parTrans" cxnId="{D83B8A25-57DD-46C4-9DAA-E11542E4B869}">
      <dgm:prSet/>
      <dgm:spPr/>
      <dgm:t>
        <a:bodyPr/>
        <a:lstStyle/>
        <a:p>
          <a:endParaRPr lang="en-IN"/>
        </a:p>
      </dgm:t>
    </dgm:pt>
    <dgm:pt modelId="{1D51C869-F274-40BF-B379-FE0D2623401A}" type="sibTrans" cxnId="{D83B8A25-57DD-46C4-9DAA-E11542E4B869}">
      <dgm:prSet/>
      <dgm:spPr/>
      <dgm:t>
        <a:bodyPr/>
        <a:lstStyle/>
        <a:p>
          <a:endParaRPr lang="en-IN"/>
        </a:p>
      </dgm:t>
    </dgm:pt>
    <dgm:pt modelId="{A72FA1C5-02EE-45B7-97ED-7B72ADBFB591}">
      <dgm:prSet custT="1"/>
      <dgm:spPr/>
      <dgm:t>
        <a:bodyPr/>
        <a:lstStyle/>
        <a:p>
          <a:r>
            <a:rPr lang="en-US" sz="1800" b="0"/>
            <a:t>Throat culture -Diphtheria</a:t>
          </a:r>
          <a:endParaRPr lang="en-US" sz="1800" b="0" dirty="0"/>
        </a:p>
      </dgm:t>
    </dgm:pt>
    <dgm:pt modelId="{15A09F7F-5FA1-4C2C-9AF2-8A284B63B57A}" type="parTrans" cxnId="{76002E47-4832-4FD7-B677-9FD9787E0BD1}">
      <dgm:prSet/>
      <dgm:spPr/>
      <dgm:t>
        <a:bodyPr/>
        <a:lstStyle/>
        <a:p>
          <a:endParaRPr lang="en-IN"/>
        </a:p>
      </dgm:t>
    </dgm:pt>
    <dgm:pt modelId="{3310BB31-D40E-4046-8BAF-81D910D74303}" type="sibTrans" cxnId="{76002E47-4832-4FD7-B677-9FD9787E0BD1}">
      <dgm:prSet/>
      <dgm:spPr/>
      <dgm:t>
        <a:bodyPr/>
        <a:lstStyle/>
        <a:p>
          <a:endParaRPr lang="en-IN"/>
        </a:p>
      </dgm:t>
    </dgm:pt>
    <dgm:pt modelId="{CC9F9933-BB4F-4A2D-B370-93C757DF7E7F}">
      <dgm:prSet/>
      <dgm:spPr/>
      <dgm:t>
        <a:bodyPr/>
        <a:lstStyle/>
        <a:p>
          <a:endParaRPr lang="en-US" sz="3600" b="0" dirty="0">
            <a:solidFill>
              <a:schemeClr val="tx1"/>
            </a:solidFill>
          </a:endParaRPr>
        </a:p>
      </dgm:t>
    </dgm:pt>
    <dgm:pt modelId="{332DC510-5927-47A1-92A3-281495621B0D}" type="parTrans" cxnId="{0ADD1649-A347-48A5-96C8-BEAAE1F571C9}">
      <dgm:prSet/>
      <dgm:spPr/>
      <dgm:t>
        <a:bodyPr/>
        <a:lstStyle/>
        <a:p>
          <a:endParaRPr lang="en-IN"/>
        </a:p>
      </dgm:t>
    </dgm:pt>
    <dgm:pt modelId="{396798C3-0F4F-4912-AAC5-2BD0DB799FFF}" type="sibTrans" cxnId="{0ADD1649-A347-48A5-96C8-BEAAE1F571C9}">
      <dgm:prSet/>
      <dgm:spPr/>
      <dgm:t>
        <a:bodyPr/>
        <a:lstStyle/>
        <a:p>
          <a:endParaRPr lang="en-IN"/>
        </a:p>
      </dgm:t>
    </dgm:pt>
    <dgm:pt modelId="{90CA5FD5-8F14-4209-98E6-FBB5E89FCC8F}">
      <dgm:prSet custT="1"/>
      <dgm:spPr/>
      <dgm:t>
        <a:bodyPr anchor="t"/>
        <a:lstStyle/>
        <a:p>
          <a:r>
            <a:rPr lang="en-US" sz="1800" b="0" dirty="0"/>
            <a:t>Direct wet mount smear – Stool- Hanging drop -Cholera</a:t>
          </a:r>
        </a:p>
      </dgm:t>
    </dgm:pt>
    <dgm:pt modelId="{C3B49446-7BEF-40FF-AF73-0E6DCE7E5158}" type="parTrans" cxnId="{32977579-D0DF-4F69-917C-770328F3110A}">
      <dgm:prSet/>
      <dgm:spPr/>
      <dgm:t>
        <a:bodyPr/>
        <a:lstStyle/>
        <a:p>
          <a:endParaRPr lang="en-IN"/>
        </a:p>
      </dgm:t>
    </dgm:pt>
    <dgm:pt modelId="{D9FBD59B-3C92-4553-BE9B-50AA3E5D1F12}" type="sibTrans" cxnId="{32977579-D0DF-4F69-917C-770328F3110A}">
      <dgm:prSet/>
      <dgm:spPr/>
      <dgm:t>
        <a:bodyPr/>
        <a:lstStyle/>
        <a:p>
          <a:endParaRPr lang="en-IN"/>
        </a:p>
      </dgm:t>
    </dgm:pt>
    <dgm:pt modelId="{7627315E-494B-416E-8110-6301F51A9CF0}">
      <dgm:prSet custT="1"/>
      <dgm:spPr/>
      <dgm:t>
        <a:bodyPr/>
        <a:lstStyle/>
        <a:p>
          <a:r>
            <a:rPr lang="en-US" sz="1800" b="0"/>
            <a:t>Blood Culture: </a:t>
          </a:r>
        </a:p>
        <a:p>
          <a:r>
            <a:rPr lang="en-US" sz="1800" b="0"/>
            <a:t>Enteric Fever</a:t>
          </a:r>
        </a:p>
        <a:p>
          <a:r>
            <a:rPr lang="en-US" sz="1800" b="0"/>
            <a:t>Urine Culture:  </a:t>
          </a:r>
        </a:p>
        <a:p>
          <a:r>
            <a:rPr lang="en-US" sz="1800" b="0"/>
            <a:t>UTI, Enteric Fever, </a:t>
          </a:r>
        </a:p>
        <a:p>
          <a:r>
            <a:rPr lang="en-US" sz="1800" b="0"/>
            <a:t>Stool culture </a:t>
          </a:r>
          <a:endParaRPr lang="en-US" sz="1800" b="0" dirty="0"/>
        </a:p>
      </dgm:t>
    </dgm:pt>
    <dgm:pt modelId="{1225FF7A-6539-428F-B818-5E07CE683670}" type="parTrans" cxnId="{CF5F461D-8C50-4462-BA45-4117C1E76F66}">
      <dgm:prSet/>
      <dgm:spPr/>
      <dgm:t>
        <a:bodyPr/>
        <a:lstStyle/>
        <a:p>
          <a:endParaRPr lang="en-IN"/>
        </a:p>
      </dgm:t>
    </dgm:pt>
    <dgm:pt modelId="{7B717EAB-2CE8-4425-A9AD-6D22A5B3C46D}" type="sibTrans" cxnId="{CF5F461D-8C50-4462-BA45-4117C1E76F66}">
      <dgm:prSet/>
      <dgm:spPr/>
      <dgm:t>
        <a:bodyPr/>
        <a:lstStyle/>
        <a:p>
          <a:endParaRPr lang="en-IN"/>
        </a:p>
      </dgm:t>
    </dgm:pt>
    <dgm:pt modelId="{CF7CEA51-953E-4471-8F47-36B56F2F8EE3}" type="pres">
      <dgm:prSet presAssocID="{66C32D4F-A84F-493B-8ED3-A98196483B5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D566E21-CE9C-412A-9207-4FEB71BF053E}" type="pres">
      <dgm:prSet presAssocID="{9DB360F0-75F7-4297-A1CB-E41D95747C21}" presName="compositeNode" presStyleCnt="0">
        <dgm:presLayoutVars>
          <dgm:bulletEnabled val="1"/>
        </dgm:presLayoutVars>
      </dgm:prSet>
      <dgm:spPr/>
    </dgm:pt>
    <dgm:pt modelId="{6379AD15-AF6D-426F-960E-394DCF49CED9}" type="pres">
      <dgm:prSet presAssocID="{9DB360F0-75F7-4297-A1CB-E41D95747C21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0CDBDA-C2EB-451A-9D18-A6A1A1BA4BA3}" type="pres">
      <dgm:prSet presAssocID="{9DB360F0-75F7-4297-A1CB-E41D95747C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21CFBD-EE78-49D8-AC53-3C157AE8DCF0}" type="pres">
      <dgm:prSet presAssocID="{9DB360F0-75F7-4297-A1CB-E41D95747C2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9D2331-D1D0-4FB3-81FA-60A7B9C727C1}" type="pres">
      <dgm:prSet presAssocID="{9176F12E-0C56-42D0-8F12-E370B51F7CE4}" presName="sibTrans" presStyleCnt="0"/>
      <dgm:spPr/>
    </dgm:pt>
    <dgm:pt modelId="{8CB609DA-726E-4E26-B821-A3F1385D2899}" type="pres">
      <dgm:prSet presAssocID="{253EF3AD-6B69-4883-A0A4-802DAC74AA2D}" presName="compositeNode" presStyleCnt="0">
        <dgm:presLayoutVars>
          <dgm:bulletEnabled val="1"/>
        </dgm:presLayoutVars>
      </dgm:prSet>
      <dgm:spPr/>
    </dgm:pt>
    <dgm:pt modelId="{10F28933-187A-49F7-AEBE-30C9E4BD919F}" type="pres">
      <dgm:prSet presAssocID="{253EF3AD-6B69-4883-A0A4-802DAC74AA2D}" presName="image" presStyleLbl="fgImgPlace1" presStyleIdx="1" presStyleCnt="3" custLinFactNeighborX="-43500" custLinFactNeighborY="-1803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771B6F-5687-4C4E-BCAC-B34942F2620E}" type="pres">
      <dgm:prSet presAssocID="{253EF3AD-6B69-4883-A0A4-802DAC74AA2D}" presName="childNode" presStyleLbl="node1" presStyleIdx="1" presStyleCnt="3" custScaleX="123773" custScaleY="115972" custLinFactNeighborX="4570" custLinFactNeighborY="60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8BC2CA-EB6C-4024-81E2-8E73206A93C5}" type="pres">
      <dgm:prSet presAssocID="{253EF3AD-6B69-4883-A0A4-802DAC74AA2D}" presName="parentNode" presStyleLbl="revTx" presStyleIdx="1" presStyleCnt="3" custLinFactNeighborX="-50595" custLinFactNeighborY="-192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6259E4-02D7-4349-933F-C266C02D5755}" type="pres">
      <dgm:prSet presAssocID="{8AE584BF-C9BB-4104-B92A-554219F283E3}" presName="sibTrans" presStyleCnt="0"/>
      <dgm:spPr/>
    </dgm:pt>
    <dgm:pt modelId="{DDF54B8B-B765-4BA8-98BF-CE43A3AB5671}" type="pres">
      <dgm:prSet presAssocID="{F855F07C-1AA9-4A18-9369-0A4820D508E9}" presName="compositeNode" presStyleCnt="0">
        <dgm:presLayoutVars>
          <dgm:bulletEnabled val="1"/>
        </dgm:presLayoutVars>
      </dgm:prSet>
      <dgm:spPr/>
    </dgm:pt>
    <dgm:pt modelId="{5C9E1E8F-6662-4CDA-A329-7615F32845DF}" type="pres">
      <dgm:prSet presAssocID="{F855F07C-1AA9-4A18-9369-0A4820D508E9}" presName="image" presStyleLbl="fgImgPlace1" presStyleIdx="2" presStyleCnt="3" custLinFactNeighborX="-27586" custLinFactNeighborY="-23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CFA46B-2268-4DE2-8AA5-795F4DF226AE}" type="pres">
      <dgm:prSet presAssocID="{F855F07C-1AA9-4A18-9369-0A4820D508E9}" presName="childNode" presStyleLbl="node1" presStyleIdx="2" presStyleCnt="3" custScaleX="111392" custScaleY="110660" custLinFactNeighborX="3408" custLinFactNeighborY="23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6C9C73-B6ED-428B-992C-8514623DDF3C}" type="pres">
      <dgm:prSet presAssocID="{F855F07C-1AA9-4A18-9369-0A4820D508E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83B8A25-57DD-46C4-9DAA-E11542E4B869}" srcId="{253EF3AD-6B69-4883-A0A4-802DAC74AA2D}" destId="{85802C63-D233-473C-A2A7-7321469D5620}" srcOrd="4" destOrd="0" parTransId="{2D1CC867-CC10-4A8A-B539-981AAD0A1599}" sibTransId="{1D51C869-F274-40BF-B379-FE0D2623401A}"/>
    <dgm:cxn modelId="{5A5E10CD-6ED8-4A5B-BBF7-4031A286AD61}" type="presOf" srcId="{90CA5FD5-8F14-4209-98E6-FBB5E89FCC8F}" destId="{620CDBDA-C2EB-451A-9D18-A6A1A1BA4BA3}" srcOrd="0" destOrd="1" presId="urn:microsoft.com/office/officeart/2005/8/layout/hList2"/>
    <dgm:cxn modelId="{59E19220-39D3-4D28-90BA-007481AD357C}" type="presOf" srcId="{253EF3AD-6B69-4883-A0A4-802DAC74AA2D}" destId="{3A8BC2CA-EB6C-4024-81E2-8E73206A93C5}" srcOrd="0" destOrd="0" presId="urn:microsoft.com/office/officeart/2005/8/layout/hList2"/>
    <dgm:cxn modelId="{29904C69-9DAC-4889-B3BE-9DB3A6FD08BD}" srcId="{F855F07C-1AA9-4A18-9369-0A4820D508E9}" destId="{CD4BDAC9-9524-4F08-BFAF-F52A0E7FA317}" srcOrd="1" destOrd="0" parTransId="{D843198D-5FB0-41E6-8F79-C377531925DB}" sibTransId="{87FE1102-80A8-4523-B7A8-96412BB38646}"/>
    <dgm:cxn modelId="{E3F61AFB-EB12-41CD-8B82-FA77098A8166}" type="presOf" srcId="{A72FA1C5-02EE-45B7-97ED-7B72ADBFB591}" destId="{10CFA46B-2268-4DE2-8AA5-795F4DF226AE}" srcOrd="0" destOrd="3" presId="urn:microsoft.com/office/officeart/2005/8/layout/hList2"/>
    <dgm:cxn modelId="{9C43B205-4000-4A73-A741-3E52A5D33E03}" type="presOf" srcId="{B431AF0E-C3EA-49F1-B5CC-33AFA8414A06}" destId="{A2771B6F-5687-4C4E-BCAC-B34942F2620E}" srcOrd="0" destOrd="2" presId="urn:microsoft.com/office/officeart/2005/8/layout/hList2"/>
    <dgm:cxn modelId="{C068C90D-8D88-4F5F-B138-3C6C3E48F974}" type="presOf" srcId="{F855F07C-1AA9-4A18-9369-0A4820D508E9}" destId="{7F6C9C73-B6ED-428B-992C-8514623DDF3C}" srcOrd="0" destOrd="0" presId="urn:microsoft.com/office/officeart/2005/8/layout/hList2"/>
    <dgm:cxn modelId="{1C6D8A54-32CE-4C85-97F4-7DF5B3F12722}" type="presOf" srcId="{BE9E2264-5815-4953-916F-847751C78986}" destId="{620CDBDA-C2EB-451A-9D18-A6A1A1BA4BA3}" srcOrd="0" destOrd="2" presId="urn:microsoft.com/office/officeart/2005/8/layout/hList2"/>
    <dgm:cxn modelId="{76002E47-4832-4FD7-B677-9FD9787E0BD1}" srcId="{F855F07C-1AA9-4A18-9369-0A4820D508E9}" destId="{A72FA1C5-02EE-45B7-97ED-7B72ADBFB591}" srcOrd="3" destOrd="0" parTransId="{15A09F7F-5FA1-4C2C-9AF2-8A284B63B57A}" sibTransId="{3310BB31-D40E-4046-8BAF-81D910D74303}"/>
    <dgm:cxn modelId="{C013A2B1-8FC9-4428-B671-88D32BD9ED2F}" srcId="{253EF3AD-6B69-4883-A0A4-802DAC74AA2D}" destId="{B431AF0E-C3EA-49F1-B5CC-33AFA8414A06}" srcOrd="2" destOrd="0" parTransId="{6EE5B207-E37E-4BFB-9A59-E8E7980A0EAC}" sibTransId="{753A930B-0ED1-4531-9277-A1121A46AD98}"/>
    <dgm:cxn modelId="{65493647-8B5D-4AAD-AC61-7D270ADA1FD6}" type="presOf" srcId="{7627315E-494B-416E-8110-6301F51A9CF0}" destId="{10CFA46B-2268-4DE2-8AA5-795F4DF226AE}" srcOrd="0" destOrd="0" presId="urn:microsoft.com/office/officeart/2005/8/layout/hList2"/>
    <dgm:cxn modelId="{7CFA0B3A-3C27-4F90-A98A-5FD1C621F56D}" srcId="{253EF3AD-6B69-4883-A0A4-802DAC74AA2D}" destId="{D5BE6BDC-D981-4443-8D2A-609997C97063}" srcOrd="1" destOrd="0" parTransId="{A4BFA689-1048-4451-BE78-C223FA202591}" sibTransId="{15C207D4-178A-4E32-BFC7-13B73F05DABC}"/>
    <dgm:cxn modelId="{A4C5D5DC-72C0-4967-8546-0E2EB2730794}" srcId="{66C32D4F-A84F-493B-8ED3-A98196483B55}" destId="{253EF3AD-6B69-4883-A0A4-802DAC74AA2D}" srcOrd="1" destOrd="0" parTransId="{AFB845A9-DA47-49A6-9E13-677E3E355D19}" sibTransId="{8AE584BF-C9BB-4104-B92A-554219F283E3}"/>
    <dgm:cxn modelId="{F87C9708-00B2-4D3F-9391-473A37DFFCE2}" type="presOf" srcId="{842900F5-4ED9-465A-8391-4A7DFFCF658A}" destId="{A2771B6F-5687-4C4E-BCAC-B34942F2620E}" srcOrd="0" destOrd="3" presId="urn:microsoft.com/office/officeart/2005/8/layout/hList2"/>
    <dgm:cxn modelId="{0FCF336C-6D8B-45A9-9B34-01835B41CBC4}" type="presOf" srcId="{CC9F9933-BB4F-4A2D-B370-93C757DF7E7F}" destId="{10CFA46B-2268-4DE2-8AA5-795F4DF226AE}" srcOrd="0" destOrd="4" presId="urn:microsoft.com/office/officeart/2005/8/layout/hList2"/>
    <dgm:cxn modelId="{3DDD44DD-F873-4125-8EDE-784AA0BA1F49}" srcId="{253EF3AD-6B69-4883-A0A4-802DAC74AA2D}" destId="{842900F5-4ED9-465A-8391-4A7DFFCF658A}" srcOrd="3" destOrd="0" parTransId="{EBA8B677-8D1A-4F35-96B3-7E5850682755}" sibTransId="{4E6D2225-75CC-49E0-B012-6A18F720424B}"/>
    <dgm:cxn modelId="{076DFEF1-A0F4-4C4B-83E7-296F7143ADB4}" type="presOf" srcId="{D5BE6BDC-D981-4443-8D2A-609997C97063}" destId="{A2771B6F-5687-4C4E-BCAC-B34942F2620E}" srcOrd="0" destOrd="1" presId="urn:microsoft.com/office/officeart/2005/8/layout/hList2"/>
    <dgm:cxn modelId="{034CB870-8063-423C-8E8D-B0443A14C0D7}" type="presOf" srcId="{AA67A411-258E-4749-B5B3-172554A385F7}" destId="{A2771B6F-5687-4C4E-BCAC-B34942F2620E}" srcOrd="0" destOrd="0" presId="urn:microsoft.com/office/officeart/2005/8/layout/hList2"/>
    <dgm:cxn modelId="{D6246C8A-260D-4720-AA36-4B11A45AE5D1}" srcId="{66C32D4F-A84F-493B-8ED3-A98196483B55}" destId="{F855F07C-1AA9-4A18-9369-0A4820D508E9}" srcOrd="2" destOrd="0" parTransId="{9E3BCC6D-7CB5-47CA-B0E3-954DD86A9CE4}" sibTransId="{63D91CCB-17DA-4919-89BD-13179ED987A2}"/>
    <dgm:cxn modelId="{7AA731ED-B46A-45A1-903B-C0DA40AC72BC}" type="presOf" srcId="{9DB360F0-75F7-4297-A1CB-E41D95747C21}" destId="{1D21CFBD-EE78-49D8-AC53-3C157AE8DCF0}" srcOrd="0" destOrd="0" presId="urn:microsoft.com/office/officeart/2005/8/layout/hList2"/>
    <dgm:cxn modelId="{A7310557-F960-40AB-B67A-2C0275ACE370}" type="presOf" srcId="{E919580F-ED84-42F6-A39B-152F53FD73AC}" destId="{10CFA46B-2268-4DE2-8AA5-795F4DF226AE}" srcOrd="0" destOrd="2" presId="urn:microsoft.com/office/officeart/2005/8/layout/hList2"/>
    <dgm:cxn modelId="{391B64F9-040F-4F82-8BB6-6EF95EF492B5}" srcId="{9DB360F0-75F7-4297-A1CB-E41D95747C21}" destId="{0049A9E1-CB9F-42AC-9514-727750EAA992}" srcOrd="0" destOrd="0" parTransId="{54B6C39D-8F27-4CE3-9433-BD64118F084D}" sibTransId="{7D707582-A286-427C-9568-3D295BFC3E05}"/>
    <dgm:cxn modelId="{7990E6FC-E674-4D09-AF7E-98A42AE3F31A}" type="presOf" srcId="{66C32D4F-A84F-493B-8ED3-A98196483B55}" destId="{CF7CEA51-953E-4471-8F47-36B56F2F8EE3}" srcOrd="0" destOrd="0" presId="urn:microsoft.com/office/officeart/2005/8/layout/hList2"/>
    <dgm:cxn modelId="{32977579-D0DF-4F69-917C-770328F3110A}" srcId="{9DB360F0-75F7-4297-A1CB-E41D95747C21}" destId="{90CA5FD5-8F14-4209-98E6-FBB5E89FCC8F}" srcOrd="1" destOrd="0" parTransId="{C3B49446-7BEF-40FF-AF73-0E6DCE7E5158}" sibTransId="{D9FBD59B-3C92-4553-BE9B-50AA3E5D1F12}"/>
    <dgm:cxn modelId="{39195B92-72FA-486D-B19F-6735BAF1426C}" type="presOf" srcId="{0049A9E1-CB9F-42AC-9514-727750EAA992}" destId="{620CDBDA-C2EB-451A-9D18-A6A1A1BA4BA3}" srcOrd="0" destOrd="0" presId="urn:microsoft.com/office/officeart/2005/8/layout/hList2"/>
    <dgm:cxn modelId="{BA2521EB-33E8-4250-B8E2-6A58B69FFF0D}" srcId="{9DB360F0-75F7-4297-A1CB-E41D95747C21}" destId="{BE9E2264-5815-4953-916F-847751C78986}" srcOrd="2" destOrd="0" parTransId="{4C4705EE-2937-4105-910E-86DA4D2896D7}" sibTransId="{0160B1F8-3A48-43B0-A891-A6E863650D42}"/>
    <dgm:cxn modelId="{5F8423AC-6781-4B43-974C-F27196DEF67C}" srcId="{66C32D4F-A84F-493B-8ED3-A98196483B55}" destId="{9DB360F0-75F7-4297-A1CB-E41D95747C21}" srcOrd="0" destOrd="0" parTransId="{548A844D-1F0A-4A8E-BC80-A46995E26C91}" sibTransId="{9176F12E-0C56-42D0-8F12-E370B51F7CE4}"/>
    <dgm:cxn modelId="{0ADD1649-A347-48A5-96C8-BEAAE1F571C9}" srcId="{A72FA1C5-02EE-45B7-97ED-7B72ADBFB591}" destId="{CC9F9933-BB4F-4A2D-B370-93C757DF7E7F}" srcOrd="0" destOrd="0" parTransId="{332DC510-5927-47A1-92A3-281495621B0D}" sibTransId="{396798C3-0F4F-4912-AAC5-2BD0DB799FFF}"/>
    <dgm:cxn modelId="{F05EAF84-F140-4102-A82A-42CCD14CA89C}" type="presOf" srcId="{85802C63-D233-473C-A2A7-7321469D5620}" destId="{A2771B6F-5687-4C4E-BCAC-B34942F2620E}" srcOrd="0" destOrd="4" presId="urn:microsoft.com/office/officeart/2005/8/layout/hList2"/>
    <dgm:cxn modelId="{CF5F461D-8C50-4462-BA45-4117C1E76F66}" srcId="{F855F07C-1AA9-4A18-9369-0A4820D508E9}" destId="{7627315E-494B-416E-8110-6301F51A9CF0}" srcOrd="0" destOrd="0" parTransId="{1225FF7A-6539-428F-B818-5E07CE683670}" sibTransId="{7B717EAB-2CE8-4425-A9AD-6D22A5B3C46D}"/>
    <dgm:cxn modelId="{C255855E-6A77-410D-B98D-D8884F93323D}" srcId="{F855F07C-1AA9-4A18-9369-0A4820D508E9}" destId="{E919580F-ED84-42F6-A39B-152F53FD73AC}" srcOrd="2" destOrd="0" parTransId="{54540256-6BA2-447C-9964-B8BE50DBDCCC}" sibTransId="{79160519-0E14-40C8-AFD4-50B7FCF61FA3}"/>
    <dgm:cxn modelId="{43DD85ED-9B54-4CB1-BF0C-AC327EDE6620}" type="presOf" srcId="{CD4BDAC9-9524-4F08-BFAF-F52A0E7FA317}" destId="{10CFA46B-2268-4DE2-8AA5-795F4DF226AE}" srcOrd="0" destOrd="1" presId="urn:microsoft.com/office/officeart/2005/8/layout/hList2"/>
    <dgm:cxn modelId="{C7383EF8-F2B1-437F-8A92-53A9142B7CED}" srcId="{253EF3AD-6B69-4883-A0A4-802DAC74AA2D}" destId="{AA67A411-258E-4749-B5B3-172554A385F7}" srcOrd="0" destOrd="0" parTransId="{C89B7642-D111-49BC-8EC6-5AD5EE933E99}" sibTransId="{C995B3AA-4222-41AE-B0D6-4E6F5DB20222}"/>
    <dgm:cxn modelId="{92BCF095-EFD1-41DC-9352-4547F13A6782}" type="presParOf" srcId="{CF7CEA51-953E-4471-8F47-36B56F2F8EE3}" destId="{5D566E21-CE9C-412A-9207-4FEB71BF053E}" srcOrd="0" destOrd="0" presId="urn:microsoft.com/office/officeart/2005/8/layout/hList2"/>
    <dgm:cxn modelId="{A0AF6CF1-F242-45EB-BEBB-4402F4B9C8FB}" type="presParOf" srcId="{5D566E21-CE9C-412A-9207-4FEB71BF053E}" destId="{6379AD15-AF6D-426F-960E-394DCF49CED9}" srcOrd="0" destOrd="0" presId="urn:microsoft.com/office/officeart/2005/8/layout/hList2"/>
    <dgm:cxn modelId="{BF7BEA51-53CA-418C-A725-CDBB10782769}" type="presParOf" srcId="{5D566E21-CE9C-412A-9207-4FEB71BF053E}" destId="{620CDBDA-C2EB-451A-9D18-A6A1A1BA4BA3}" srcOrd="1" destOrd="0" presId="urn:microsoft.com/office/officeart/2005/8/layout/hList2"/>
    <dgm:cxn modelId="{E60E6C40-9A56-470C-B43B-B4615B48A1A9}" type="presParOf" srcId="{5D566E21-CE9C-412A-9207-4FEB71BF053E}" destId="{1D21CFBD-EE78-49D8-AC53-3C157AE8DCF0}" srcOrd="2" destOrd="0" presId="urn:microsoft.com/office/officeart/2005/8/layout/hList2"/>
    <dgm:cxn modelId="{191CAEEF-4ECD-444D-A394-16AADD3263AB}" type="presParOf" srcId="{CF7CEA51-953E-4471-8F47-36B56F2F8EE3}" destId="{E99D2331-D1D0-4FB3-81FA-60A7B9C727C1}" srcOrd="1" destOrd="0" presId="urn:microsoft.com/office/officeart/2005/8/layout/hList2"/>
    <dgm:cxn modelId="{44FD6315-56EE-47A4-A8F4-137B65D910E8}" type="presParOf" srcId="{CF7CEA51-953E-4471-8F47-36B56F2F8EE3}" destId="{8CB609DA-726E-4E26-B821-A3F1385D2899}" srcOrd="2" destOrd="0" presId="urn:microsoft.com/office/officeart/2005/8/layout/hList2"/>
    <dgm:cxn modelId="{FC803B72-D20A-4F5F-90CD-4E732A4D19E2}" type="presParOf" srcId="{8CB609DA-726E-4E26-B821-A3F1385D2899}" destId="{10F28933-187A-49F7-AEBE-30C9E4BD919F}" srcOrd="0" destOrd="0" presId="urn:microsoft.com/office/officeart/2005/8/layout/hList2"/>
    <dgm:cxn modelId="{F2D64F71-24C2-48D1-8800-029841859793}" type="presParOf" srcId="{8CB609DA-726E-4E26-B821-A3F1385D2899}" destId="{A2771B6F-5687-4C4E-BCAC-B34942F2620E}" srcOrd="1" destOrd="0" presId="urn:microsoft.com/office/officeart/2005/8/layout/hList2"/>
    <dgm:cxn modelId="{D8436CAC-887A-4A8B-ABE8-5D34B774B87E}" type="presParOf" srcId="{8CB609DA-726E-4E26-B821-A3F1385D2899}" destId="{3A8BC2CA-EB6C-4024-81E2-8E73206A93C5}" srcOrd="2" destOrd="0" presId="urn:microsoft.com/office/officeart/2005/8/layout/hList2"/>
    <dgm:cxn modelId="{1F3CCF67-95A5-414E-82E3-6C5C0D863868}" type="presParOf" srcId="{CF7CEA51-953E-4471-8F47-36B56F2F8EE3}" destId="{F76259E4-02D7-4349-933F-C266C02D5755}" srcOrd="3" destOrd="0" presId="urn:microsoft.com/office/officeart/2005/8/layout/hList2"/>
    <dgm:cxn modelId="{A9D16631-6079-45AA-8080-D6912F2EE7C8}" type="presParOf" srcId="{CF7CEA51-953E-4471-8F47-36B56F2F8EE3}" destId="{DDF54B8B-B765-4BA8-98BF-CE43A3AB5671}" srcOrd="4" destOrd="0" presId="urn:microsoft.com/office/officeart/2005/8/layout/hList2"/>
    <dgm:cxn modelId="{D6903747-CFAF-40F9-9375-75A716C97045}" type="presParOf" srcId="{DDF54B8B-B765-4BA8-98BF-CE43A3AB5671}" destId="{5C9E1E8F-6662-4CDA-A329-7615F32845DF}" srcOrd="0" destOrd="0" presId="urn:microsoft.com/office/officeart/2005/8/layout/hList2"/>
    <dgm:cxn modelId="{9F2B408A-997A-4107-B4FF-41495275E8A9}" type="presParOf" srcId="{DDF54B8B-B765-4BA8-98BF-CE43A3AB5671}" destId="{10CFA46B-2268-4DE2-8AA5-795F4DF226AE}" srcOrd="1" destOrd="0" presId="urn:microsoft.com/office/officeart/2005/8/layout/hList2"/>
    <dgm:cxn modelId="{56B0004A-E1B0-4593-B436-0701EF6AB5AC}" type="presParOf" srcId="{DDF54B8B-B765-4BA8-98BF-CE43A3AB5671}" destId="{7F6C9C73-B6ED-428B-992C-8514623DDF3C}" srcOrd="2" destOrd="0" presId="urn:microsoft.com/office/officeart/2005/8/layout/hList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0B84B-DADE-4302-9BC6-8780DDDC1E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69AB41-7E4B-4F95-8B86-2C142BC132F2}">
      <dgm:prSet phldrT="[Text]"/>
      <dgm:spPr/>
      <dgm:t>
        <a:bodyPr/>
        <a:lstStyle/>
        <a:p>
          <a:r>
            <a:rPr lang="en-US" dirty="0"/>
            <a:t>DPHLs sanctioned 413</a:t>
          </a:r>
          <a:endParaRPr lang="en-IN" dirty="0"/>
        </a:p>
      </dgm:t>
    </dgm:pt>
    <dgm:pt modelId="{F5F0315B-C657-4453-BE96-5F94D9B1D9E4}" type="parTrans" cxnId="{21B6DACB-D9B6-45D4-B26E-097CA1BDAE5D}">
      <dgm:prSet/>
      <dgm:spPr/>
      <dgm:t>
        <a:bodyPr/>
        <a:lstStyle/>
        <a:p>
          <a:endParaRPr lang="en-IN"/>
        </a:p>
      </dgm:t>
    </dgm:pt>
    <dgm:pt modelId="{01FC7D70-6AF6-4EB6-8A78-F477942E1B84}" type="sibTrans" cxnId="{21B6DACB-D9B6-45D4-B26E-097CA1BDAE5D}">
      <dgm:prSet/>
      <dgm:spPr/>
    </dgm:pt>
    <dgm:pt modelId="{8AA81177-3E5F-4592-AA63-767D31179974}" type="asst">
      <dgm:prSet phldrT="[Text]"/>
      <dgm:spPr/>
      <dgm:t>
        <a:bodyPr/>
        <a:lstStyle/>
        <a:p>
          <a:r>
            <a:rPr lang="en-US" dirty="0"/>
            <a:t>DPHLs sanctioned in FY 2022 – 2024: 24</a:t>
          </a:r>
          <a:endParaRPr lang="en-IN" dirty="0"/>
        </a:p>
      </dgm:t>
    </dgm:pt>
    <dgm:pt modelId="{BFAAE66A-AD1D-4F10-A8E5-2754CE0BED42}" type="parTrans" cxnId="{55234F10-EA8C-4BC7-B832-FAA2C13C4DA5}">
      <dgm:prSet/>
      <dgm:spPr/>
      <dgm:t>
        <a:bodyPr/>
        <a:lstStyle/>
        <a:p>
          <a:endParaRPr lang="en-IN"/>
        </a:p>
      </dgm:t>
    </dgm:pt>
    <dgm:pt modelId="{ECA4932E-3793-4224-BF1A-F02734FAD1A6}" type="sibTrans" cxnId="{55234F10-EA8C-4BC7-B832-FAA2C13C4DA5}">
      <dgm:prSet/>
      <dgm:spPr/>
      <dgm:t>
        <a:bodyPr/>
        <a:lstStyle/>
        <a:p>
          <a:endParaRPr lang="en-IN"/>
        </a:p>
      </dgm:t>
    </dgm:pt>
    <dgm:pt modelId="{AA4B8CCD-2171-4B0C-97B5-098362006871}">
      <dgm:prSet phldrT="[Text]"/>
      <dgm:spPr/>
      <dgm:t>
        <a:bodyPr/>
        <a:lstStyle/>
        <a:p>
          <a:r>
            <a:rPr lang="en-US" dirty="0"/>
            <a:t>Microscopy/Rapid tests/</a:t>
          </a:r>
          <a:r>
            <a:rPr lang="en-US" dirty="0" err="1"/>
            <a:t>Widal</a:t>
          </a:r>
          <a:r>
            <a:rPr lang="en-US" dirty="0"/>
            <a:t> tests - 262</a:t>
          </a:r>
          <a:endParaRPr lang="en-IN" dirty="0"/>
        </a:p>
      </dgm:t>
    </dgm:pt>
    <dgm:pt modelId="{F399C9F2-36E4-4033-9F84-F43AB2EB841B}" type="parTrans" cxnId="{50E25667-DAB8-4894-BE58-7DBDA5DA7C5D}">
      <dgm:prSet/>
      <dgm:spPr/>
      <dgm:t>
        <a:bodyPr/>
        <a:lstStyle/>
        <a:p>
          <a:endParaRPr lang="en-IN"/>
        </a:p>
      </dgm:t>
    </dgm:pt>
    <dgm:pt modelId="{8495577B-C723-449D-AE72-2E5AD9D31963}" type="sibTrans" cxnId="{50E25667-DAB8-4894-BE58-7DBDA5DA7C5D}">
      <dgm:prSet/>
      <dgm:spPr/>
      <dgm:t>
        <a:bodyPr/>
        <a:lstStyle/>
        <a:p>
          <a:endParaRPr lang="en-IN"/>
        </a:p>
      </dgm:t>
    </dgm:pt>
    <dgm:pt modelId="{4874FB17-ED98-44F0-8901-B2F0BD01A905}">
      <dgm:prSet phldrT="[Text]"/>
      <dgm:spPr/>
      <dgm:t>
        <a:bodyPr/>
        <a:lstStyle/>
        <a:p>
          <a:r>
            <a:rPr lang="en-US" dirty="0"/>
            <a:t>Serology (ELISA) - 260</a:t>
          </a:r>
          <a:endParaRPr lang="en-IN" dirty="0"/>
        </a:p>
      </dgm:t>
    </dgm:pt>
    <dgm:pt modelId="{FD277105-DF7B-4FD2-8943-4A790ECEBB6A}" type="parTrans" cxnId="{82433031-BBD3-42A2-BDAD-970ABA8AA73C}">
      <dgm:prSet/>
      <dgm:spPr/>
      <dgm:t>
        <a:bodyPr/>
        <a:lstStyle/>
        <a:p>
          <a:endParaRPr lang="en-IN"/>
        </a:p>
      </dgm:t>
    </dgm:pt>
    <dgm:pt modelId="{23344C9A-EA11-4E41-8A01-E6BA2F9F8EAD}" type="sibTrans" cxnId="{82433031-BBD3-42A2-BDAD-970ABA8AA73C}">
      <dgm:prSet/>
      <dgm:spPr/>
      <dgm:t>
        <a:bodyPr/>
        <a:lstStyle/>
        <a:p>
          <a:endParaRPr lang="en-IN"/>
        </a:p>
      </dgm:t>
    </dgm:pt>
    <dgm:pt modelId="{BC0D0B54-C06F-4038-9BD6-6492B8E8567B}">
      <dgm:prSet phldrT="[Text]"/>
      <dgm:spPr/>
      <dgm:t>
        <a:bodyPr/>
        <a:lstStyle/>
        <a:p>
          <a:r>
            <a:rPr lang="en-US" dirty="0"/>
            <a:t>Culture - 191</a:t>
          </a:r>
          <a:endParaRPr lang="en-IN" dirty="0"/>
        </a:p>
      </dgm:t>
    </dgm:pt>
    <dgm:pt modelId="{A74049F1-7A4F-4A99-BC53-BB2B575EC97A}" type="parTrans" cxnId="{1D32E2FF-4463-4D2C-B26E-46035F1EF500}">
      <dgm:prSet/>
      <dgm:spPr/>
      <dgm:t>
        <a:bodyPr/>
        <a:lstStyle/>
        <a:p>
          <a:endParaRPr lang="en-IN"/>
        </a:p>
      </dgm:t>
    </dgm:pt>
    <dgm:pt modelId="{B3C1EABF-88C1-4A14-9E93-976609154087}" type="sibTrans" cxnId="{1D32E2FF-4463-4D2C-B26E-46035F1EF500}">
      <dgm:prSet/>
      <dgm:spPr/>
      <dgm:t>
        <a:bodyPr/>
        <a:lstStyle/>
        <a:p>
          <a:endParaRPr lang="en-IN"/>
        </a:p>
      </dgm:t>
    </dgm:pt>
    <dgm:pt modelId="{474AB0E6-6661-40A7-877F-AE6F873FBA2D}" type="asst">
      <dgm:prSet phldrT="[Text]"/>
      <dgm:spPr/>
      <dgm:t>
        <a:bodyPr/>
        <a:lstStyle/>
        <a:p>
          <a:r>
            <a:rPr lang="en-US" dirty="0"/>
            <a:t>DPHLs performing - 316</a:t>
          </a:r>
          <a:endParaRPr lang="en-IN" dirty="0"/>
        </a:p>
      </dgm:t>
    </dgm:pt>
    <dgm:pt modelId="{CA2197A5-F4B8-4EC5-892F-7A56678088A3}" type="parTrans" cxnId="{BA05E0FC-BA06-4E8C-BB7F-AA6F18923258}">
      <dgm:prSet/>
      <dgm:spPr/>
      <dgm:t>
        <a:bodyPr/>
        <a:lstStyle/>
        <a:p>
          <a:endParaRPr lang="en-IN"/>
        </a:p>
      </dgm:t>
    </dgm:pt>
    <dgm:pt modelId="{4885DB07-B799-47A3-9E9D-B084EC1C062E}" type="sibTrans" cxnId="{BA05E0FC-BA06-4E8C-BB7F-AA6F18923258}">
      <dgm:prSet/>
      <dgm:spPr/>
      <dgm:t>
        <a:bodyPr/>
        <a:lstStyle/>
        <a:p>
          <a:endParaRPr lang="en-IN"/>
        </a:p>
      </dgm:t>
    </dgm:pt>
    <dgm:pt modelId="{806956DE-3655-420C-9673-03CB0320F1C4}" type="pres">
      <dgm:prSet presAssocID="{8D30B84B-DADE-4302-9BC6-8780DDDC1E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7776CC19-BB00-41D3-B138-1E01B17ECF17}" type="pres">
      <dgm:prSet presAssocID="{B769AB41-7E4B-4F95-8B86-2C142BC132F2}" presName="hierRoot1" presStyleCnt="0">
        <dgm:presLayoutVars>
          <dgm:hierBranch val="init"/>
        </dgm:presLayoutVars>
      </dgm:prSet>
      <dgm:spPr/>
    </dgm:pt>
    <dgm:pt modelId="{84FCAE83-3AFF-48C8-ABE5-63EDA585B192}" type="pres">
      <dgm:prSet presAssocID="{B769AB41-7E4B-4F95-8B86-2C142BC132F2}" presName="rootComposite1" presStyleCnt="0"/>
      <dgm:spPr/>
    </dgm:pt>
    <dgm:pt modelId="{20B5D396-7FFC-4841-A26A-C493A68CEEAD}" type="pres">
      <dgm:prSet presAssocID="{B769AB41-7E4B-4F95-8B86-2C142BC132F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29E77FD-A6E7-4182-ACEB-60E3A580BD94}" type="pres">
      <dgm:prSet presAssocID="{B769AB41-7E4B-4F95-8B86-2C142BC132F2}" presName="rootConnector1" presStyleLbl="node1" presStyleIdx="0" presStyleCnt="0"/>
      <dgm:spPr/>
      <dgm:t>
        <a:bodyPr/>
        <a:lstStyle/>
        <a:p>
          <a:endParaRPr lang="en-IN"/>
        </a:p>
      </dgm:t>
    </dgm:pt>
    <dgm:pt modelId="{24B7858B-525F-4CFF-B120-79AA13E3B713}" type="pres">
      <dgm:prSet presAssocID="{B769AB41-7E4B-4F95-8B86-2C142BC132F2}" presName="hierChild2" presStyleCnt="0"/>
      <dgm:spPr/>
    </dgm:pt>
    <dgm:pt modelId="{709E7BF3-B73E-4FA0-A684-F1DB806207B1}" type="pres">
      <dgm:prSet presAssocID="{F399C9F2-36E4-4033-9F84-F43AB2EB841B}" presName="Name37" presStyleLbl="parChTrans1D2" presStyleIdx="0" presStyleCnt="5"/>
      <dgm:spPr/>
      <dgm:t>
        <a:bodyPr/>
        <a:lstStyle/>
        <a:p>
          <a:endParaRPr lang="en-IN"/>
        </a:p>
      </dgm:t>
    </dgm:pt>
    <dgm:pt modelId="{A558E176-7A32-4099-AE05-A8E2104D4551}" type="pres">
      <dgm:prSet presAssocID="{AA4B8CCD-2171-4B0C-97B5-098362006871}" presName="hierRoot2" presStyleCnt="0">
        <dgm:presLayoutVars>
          <dgm:hierBranch val="init"/>
        </dgm:presLayoutVars>
      </dgm:prSet>
      <dgm:spPr/>
    </dgm:pt>
    <dgm:pt modelId="{1E58A575-259E-4F15-807A-0697BFFF6DB2}" type="pres">
      <dgm:prSet presAssocID="{AA4B8CCD-2171-4B0C-97B5-098362006871}" presName="rootComposite" presStyleCnt="0"/>
      <dgm:spPr/>
    </dgm:pt>
    <dgm:pt modelId="{5B3CB1B0-CD5D-469A-90C6-EF9035FA1632}" type="pres">
      <dgm:prSet presAssocID="{AA4B8CCD-2171-4B0C-97B5-09836200687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1FFBCFA-F3A4-4F02-B938-10FDCE23B70E}" type="pres">
      <dgm:prSet presAssocID="{AA4B8CCD-2171-4B0C-97B5-098362006871}" presName="rootConnector" presStyleLbl="node2" presStyleIdx="0" presStyleCnt="3"/>
      <dgm:spPr/>
      <dgm:t>
        <a:bodyPr/>
        <a:lstStyle/>
        <a:p>
          <a:endParaRPr lang="en-IN"/>
        </a:p>
      </dgm:t>
    </dgm:pt>
    <dgm:pt modelId="{D2146F8E-B585-44D5-B45A-12B1164AA679}" type="pres">
      <dgm:prSet presAssocID="{AA4B8CCD-2171-4B0C-97B5-098362006871}" presName="hierChild4" presStyleCnt="0"/>
      <dgm:spPr/>
    </dgm:pt>
    <dgm:pt modelId="{BB933423-3673-427F-BC97-13F441308688}" type="pres">
      <dgm:prSet presAssocID="{AA4B8CCD-2171-4B0C-97B5-098362006871}" presName="hierChild5" presStyleCnt="0"/>
      <dgm:spPr/>
    </dgm:pt>
    <dgm:pt modelId="{C2AB2B0B-1096-4CAE-9FF8-37751D9C9DF4}" type="pres">
      <dgm:prSet presAssocID="{FD277105-DF7B-4FD2-8943-4A790ECEBB6A}" presName="Name37" presStyleLbl="parChTrans1D2" presStyleIdx="1" presStyleCnt="5"/>
      <dgm:spPr/>
      <dgm:t>
        <a:bodyPr/>
        <a:lstStyle/>
        <a:p>
          <a:endParaRPr lang="en-IN"/>
        </a:p>
      </dgm:t>
    </dgm:pt>
    <dgm:pt modelId="{353F8904-6476-498C-BCBB-D2D4DBCC9774}" type="pres">
      <dgm:prSet presAssocID="{4874FB17-ED98-44F0-8901-B2F0BD01A905}" presName="hierRoot2" presStyleCnt="0">
        <dgm:presLayoutVars>
          <dgm:hierBranch val="init"/>
        </dgm:presLayoutVars>
      </dgm:prSet>
      <dgm:spPr/>
    </dgm:pt>
    <dgm:pt modelId="{B041D19A-7326-4C59-BD01-4E4F42CBB6E9}" type="pres">
      <dgm:prSet presAssocID="{4874FB17-ED98-44F0-8901-B2F0BD01A905}" presName="rootComposite" presStyleCnt="0"/>
      <dgm:spPr/>
    </dgm:pt>
    <dgm:pt modelId="{873BEB55-7BC0-46B1-B6BF-B34B75D4450A}" type="pres">
      <dgm:prSet presAssocID="{4874FB17-ED98-44F0-8901-B2F0BD01A9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EEB38AB-1B8C-48A1-BD93-AA3157FA9C06}" type="pres">
      <dgm:prSet presAssocID="{4874FB17-ED98-44F0-8901-B2F0BD01A905}" presName="rootConnector" presStyleLbl="node2" presStyleIdx="1" presStyleCnt="3"/>
      <dgm:spPr/>
      <dgm:t>
        <a:bodyPr/>
        <a:lstStyle/>
        <a:p>
          <a:endParaRPr lang="en-IN"/>
        </a:p>
      </dgm:t>
    </dgm:pt>
    <dgm:pt modelId="{F96713DD-433F-42BE-86D8-CA738688561F}" type="pres">
      <dgm:prSet presAssocID="{4874FB17-ED98-44F0-8901-B2F0BD01A905}" presName="hierChild4" presStyleCnt="0"/>
      <dgm:spPr/>
    </dgm:pt>
    <dgm:pt modelId="{9731B3D2-4347-43BC-93EE-17727BB7A6B8}" type="pres">
      <dgm:prSet presAssocID="{4874FB17-ED98-44F0-8901-B2F0BD01A905}" presName="hierChild5" presStyleCnt="0"/>
      <dgm:spPr/>
    </dgm:pt>
    <dgm:pt modelId="{06ACAAAF-0771-4539-890A-E4BB7842FDC9}" type="pres">
      <dgm:prSet presAssocID="{A74049F1-7A4F-4A99-BC53-BB2B575EC97A}" presName="Name37" presStyleLbl="parChTrans1D2" presStyleIdx="2" presStyleCnt="5"/>
      <dgm:spPr/>
      <dgm:t>
        <a:bodyPr/>
        <a:lstStyle/>
        <a:p>
          <a:endParaRPr lang="en-IN"/>
        </a:p>
      </dgm:t>
    </dgm:pt>
    <dgm:pt modelId="{8418B096-CDE2-4BA9-8049-B1999DF07B1F}" type="pres">
      <dgm:prSet presAssocID="{BC0D0B54-C06F-4038-9BD6-6492B8E8567B}" presName="hierRoot2" presStyleCnt="0">
        <dgm:presLayoutVars>
          <dgm:hierBranch val="init"/>
        </dgm:presLayoutVars>
      </dgm:prSet>
      <dgm:spPr/>
    </dgm:pt>
    <dgm:pt modelId="{582D97B4-242E-471A-B618-7AA3C20D7007}" type="pres">
      <dgm:prSet presAssocID="{BC0D0B54-C06F-4038-9BD6-6492B8E8567B}" presName="rootComposite" presStyleCnt="0"/>
      <dgm:spPr/>
    </dgm:pt>
    <dgm:pt modelId="{D7BFDF26-E0E0-44E1-881D-942501CC9BB9}" type="pres">
      <dgm:prSet presAssocID="{BC0D0B54-C06F-4038-9BD6-6492B8E8567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83DA1AF-7634-47C8-A15B-A0C27CAB718E}" type="pres">
      <dgm:prSet presAssocID="{BC0D0B54-C06F-4038-9BD6-6492B8E8567B}" presName="rootConnector" presStyleLbl="node2" presStyleIdx="2" presStyleCnt="3"/>
      <dgm:spPr/>
      <dgm:t>
        <a:bodyPr/>
        <a:lstStyle/>
        <a:p>
          <a:endParaRPr lang="en-IN"/>
        </a:p>
      </dgm:t>
    </dgm:pt>
    <dgm:pt modelId="{C98F011F-7D6D-4245-8074-CFDFCFAB94A5}" type="pres">
      <dgm:prSet presAssocID="{BC0D0B54-C06F-4038-9BD6-6492B8E8567B}" presName="hierChild4" presStyleCnt="0"/>
      <dgm:spPr/>
    </dgm:pt>
    <dgm:pt modelId="{34FF144E-251B-41F3-8508-4B0642E655CE}" type="pres">
      <dgm:prSet presAssocID="{BC0D0B54-C06F-4038-9BD6-6492B8E8567B}" presName="hierChild5" presStyleCnt="0"/>
      <dgm:spPr/>
    </dgm:pt>
    <dgm:pt modelId="{D845A8EC-CAA0-4DF2-AAB4-76A22BC0029E}" type="pres">
      <dgm:prSet presAssocID="{B769AB41-7E4B-4F95-8B86-2C142BC132F2}" presName="hierChild3" presStyleCnt="0"/>
      <dgm:spPr/>
    </dgm:pt>
    <dgm:pt modelId="{1247CB3B-8EE5-4F19-B3C3-C8AC9AA4E3EA}" type="pres">
      <dgm:prSet presAssocID="{BFAAE66A-AD1D-4F10-A8E5-2754CE0BED42}" presName="Name111" presStyleLbl="parChTrans1D2" presStyleIdx="3" presStyleCnt="5"/>
      <dgm:spPr/>
      <dgm:t>
        <a:bodyPr/>
        <a:lstStyle/>
        <a:p>
          <a:endParaRPr lang="en-IN"/>
        </a:p>
      </dgm:t>
    </dgm:pt>
    <dgm:pt modelId="{2A8161AF-6A4F-4BBC-8BF1-6872CC7337FB}" type="pres">
      <dgm:prSet presAssocID="{8AA81177-3E5F-4592-AA63-767D31179974}" presName="hierRoot3" presStyleCnt="0">
        <dgm:presLayoutVars>
          <dgm:hierBranch val="init"/>
        </dgm:presLayoutVars>
      </dgm:prSet>
      <dgm:spPr/>
    </dgm:pt>
    <dgm:pt modelId="{E549DED0-2FF9-44FA-A4E4-9A9AF65AFCC1}" type="pres">
      <dgm:prSet presAssocID="{8AA81177-3E5F-4592-AA63-767D31179974}" presName="rootComposite3" presStyleCnt="0"/>
      <dgm:spPr/>
    </dgm:pt>
    <dgm:pt modelId="{182314CC-036A-4A1E-9A43-4017034B1AAF}" type="pres">
      <dgm:prSet presAssocID="{8AA81177-3E5F-4592-AA63-767D3117997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1ABC0F7-01B6-4B46-8380-C8AD238DAA69}" type="pres">
      <dgm:prSet presAssocID="{8AA81177-3E5F-4592-AA63-767D31179974}" presName="rootConnector3" presStyleLbl="asst1" presStyleIdx="0" presStyleCnt="2"/>
      <dgm:spPr/>
      <dgm:t>
        <a:bodyPr/>
        <a:lstStyle/>
        <a:p>
          <a:endParaRPr lang="en-IN"/>
        </a:p>
      </dgm:t>
    </dgm:pt>
    <dgm:pt modelId="{99057A97-9D93-4094-8206-32E3E5386455}" type="pres">
      <dgm:prSet presAssocID="{8AA81177-3E5F-4592-AA63-767D31179974}" presName="hierChild6" presStyleCnt="0"/>
      <dgm:spPr/>
    </dgm:pt>
    <dgm:pt modelId="{C7794950-725A-4A59-AF71-3084F3943334}" type="pres">
      <dgm:prSet presAssocID="{8AA81177-3E5F-4592-AA63-767D31179974}" presName="hierChild7" presStyleCnt="0"/>
      <dgm:spPr/>
    </dgm:pt>
    <dgm:pt modelId="{9093D99D-C31C-417E-B3F6-DB7BF025580F}" type="pres">
      <dgm:prSet presAssocID="{CA2197A5-F4B8-4EC5-892F-7A56678088A3}" presName="Name111" presStyleLbl="parChTrans1D2" presStyleIdx="4" presStyleCnt="5"/>
      <dgm:spPr/>
      <dgm:t>
        <a:bodyPr/>
        <a:lstStyle/>
        <a:p>
          <a:endParaRPr lang="en-IN"/>
        </a:p>
      </dgm:t>
    </dgm:pt>
    <dgm:pt modelId="{EA304CD4-1DBE-470F-92B0-691486C05617}" type="pres">
      <dgm:prSet presAssocID="{474AB0E6-6661-40A7-877F-AE6F873FBA2D}" presName="hierRoot3" presStyleCnt="0">
        <dgm:presLayoutVars>
          <dgm:hierBranch val="init"/>
        </dgm:presLayoutVars>
      </dgm:prSet>
      <dgm:spPr/>
    </dgm:pt>
    <dgm:pt modelId="{F17F8F44-4D92-4B64-956F-00704038E93D}" type="pres">
      <dgm:prSet presAssocID="{474AB0E6-6661-40A7-877F-AE6F873FBA2D}" presName="rootComposite3" presStyleCnt="0"/>
      <dgm:spPr/>
    </dgm:pt>
    <dgm:pt modelId="{56FBF087-CAD4-4E8C-AC6E-330ED8703C10}" type="pres">
      <dgm:prSet presAssocID="{474AB0E6-6661-40A7-877F-AE6F873FBA2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2CD7E0F-A8A7-40D7-AD06-3CB26D76C58E}" type="pres">
      <dgm:prSet presAssocID="{474AB0E6-6661-40A7-877F-AE6F873FBA2D}" presName="rootConnector3" presStyleLbl="asst1" presStyleIdx="1" presStyleCnt="2"/>
      <dgm:spPr/>
      <dgm:t>
        <a:bodyPr/>
        <a:lstStyle/>
        <a:p>
          <a:endParaRPr lang="en-IN"/>
        </a:p>
      </dgm:t>
    </dgm:pt>
    <dgm:pt modelId="{4601B424-F063-4662-8FC8-C3AFD9B14DFC}" type="pres">
      <dgm:prSet presAssocID="{474AB0E6-6661-40A7-877F-AE6F873FBA2D}" presName="hierChild6" presStyleCnt="0"/>
      <dgm:spPr/>
    </dgm:pt>
    <dgm:pt modelId="{7382D631-E664-426F-89D0-0CBB3DF797B3}" type="pres">
      <dgm:prSet presAssocID="{474AB0E6-6661-40A7-877F-AE6F873FBA2D}" presName="hierChild7" presStyleCnt="0"/>
      <dgm:spPr/>
    </dgm:pt>
  </dgm:ptLst>
  <dgm:cxnLst>
    <dgm:cxn modelId="{6BA2637F-6D0F-43F0-AF1A-8A2E79AE9FE9}" type="presOf" srcId="{8AA81177-3E5F-4592-AA63-767D31179974}" destId="{01ABC0F7-01B6-4B46-8380-C8AD238DAA69}" srcOrd="1" destOrd="0" presId="urn:microsoft.com/office/officeart/2005/8/layout/orgChart1"/>
    <dgm:cxn modelId="{8F945C57-65B4-4F5C-998E-C921659978A6}" type="presOf" srcId="{AA4B8CCD-2171-4B0C-97B5-098362006871}" destId="{5B3CB1B0-CD5D-469A-90C6-EF9035FA1632}" srcOrd="0" destOrd="0" presId="urn:microsoft.com/office/officeart/2005/8/layout/orgChart1"/>
    <dgm:cxn modelId="{B7C7A0E6-B06F-46A4-A56F-8C8424B295C9}" type="presOf" srcId="{BC0D0B54-C06F-4038-9BD6-6492B8E8567B}" destId="{D7BFDF26-E0E0-44E1-881D-942501CC9BB9}" srcOrd="0" destOrd="0" presId="urn:microsoft.com/office/officeart/2005/8/layout/orgChart1"/>
    <dgm:cxn modelId="{694F09FD-A139-4739-B7AD-E3DDD32D99BB}" type="presOf" srcId="{474AB0E6-6661-40A7-877F-AE6F873FBA2D}" destId="{56FBF087-CAD4-4E8C-AC6E-330ED8703C10}" srcOrd="0" destOrd="0" presId="urn:microsoft.com/office/officeart/2005/8/layout/orgChart1"/>
    <dgm:cxn modelId="{406113E8-7740-4E34-BD67-485A93E8F87C}" type="presOf" srcId="{B769AB41-7E4B-4F95-8B86-2C142BC132F2}" destId="{629E77FD-A6E7-4182-ACEB-60E3A580BD94}" srcOrd="1" destOrd="0" presId="urn:microsoft.com/office/officeart/2005/8/layout/orgChart1"/>
    <dgm:cxn modelId="{1D32E2FF-4463-4D2C-B26E-46035F1EF500}" srcId="{B769AB41-7E4B-4F95-8B86-2C142BC132F2}" destId="{BC0D0B54-C06F-4038-9BD6-6492B8E8567B}" srcOrd="4" destOrd="0" parTransId="{A74049F1-7A4F-4A99-BC53-BB2B575EC97A}" sibTransId="{B3C1EABF-88C1-4A14-9E93-976609154087}"/>
    <dgm:cxn modelId="{17908584-0F99-4E5B-9BCA-D8389C994FAA}" type="presOf" srcId="{A74049F1-7A4F-4A99-BC53-BB2B575EC97A}" destId="{06ACAAAF-0771-4539-890A-E4BB7842FDC9}" srcOrd="0" destOrd="0" presId="urn:microsoft.com/office/officeart/2005/8/layout/orgChart1"/>
    <dgm:cxn modelId="{B7D3147D-A01C-45C4-85A8-7DAE2383B3BC}" type="presOf" srcId="{CA2197A5-F4B8-4EC5-892F-7A56678088A3}" destId="{9093D99D-C31C-417E-B3F6-DB7BF025580F}" srcOrd="0" destOrd="0" presId="urn:microsoft.com/office/officeart/2005/8/layout/orgChart1"/>
    <dgm:cxn modelId="{0BA6381B-75C5-42C5-B94A-0C3811702611}" type="presOf" srcId="{B769AB41-7E4B-4F95-8B86-2C142BC132F2}" destId="{20B5D396-7FFC-4841-A26A-C493A68CEEAD}" srcOrd="0" destOrd="0" presId="urn:microsoft.com/office/officeart/2005/8/layout/orgChart1"/>
    <dgm:cxn modelId="{ADFF32D0-FD07-46A7-999B-13860D8E90BF}" type="presOf" srcId="{BFAAE66A-AD1D-4F10-A8E5-2754CE0BED42}" destId="{1247CB3B-8EE5-4F19-B3C3-C8AC9AA4E3EA}" srcOrd="0" destOrd="0" presId="urn:microsoft.com/office/officeart/2005/8/layout/orgChart1"/>
    <dgm:cxn modelId="{EC02FD11-B4C0-4EEB-9540-2ABC8EC27591}" type="presOf" srcId="{8AA81177-3E5F-4592-AA63-767D31179974}" destId="{182314CC-036A-4A1E-9A43-4017034B1AAF}" srcOrd="0" destOrd="0" presId="urn:microsoft.com/office/officeart/2005/8/layout/orgChart1"/>
    <dgm:cxn modelId="{BA05E0FC-BA06-4E8C-BB7F-AA6F18923258}" srcId="{B769AB41-7E4B-4F95-8B86-2C142BC132F2}" destId="{474AB0E6-6661-40A7-877F-AE6F873FBA2D}" srcOrd="1" destOrd="0" parTransId="{CA2197A5-F4B8-4EC5-892F-7A56678088A3}" sibTransId="{4885DB07-B799-47A3-9E9D-B084EC1C062E}"/>
    <dgm:cxn modelId="{91EB957F-BCF6-4E6B-9315-31445AE76B7D}" type="presOf" srcId="{474AB0E6-6661-40A7-877F-AE6F873FBA2D}" destId="{12CD7E0F-A8A7-40D7-AD06-3CB26D76C58E}" srcOrd="1" destOrd="0" presId="urn:microsoft.com/office/officeart/2005/8/layout/orgChart1"/>
    <dgm:cxn modelId="{902BF339-B775-42EB-A1F7-333E3C5CFCE3}" type="presOf" srcId="{F399C9F2-36E4-4033-9F84-F43AB2EB841B}" destId="{709E7BF3-B73E-4FA0-A684-F1DB806207B1}" srcOrd="0" destOrd="0" presId="urn:microsoft.com/office/officeart/2005/8/layout/orgChart1"/>
    <dgm:cxn modelId="{50E25667-DAB8-4894-BE58-7DBDA5DA7C5D}" srcId="{B769AB41-7E4B-4F95-8B86-2C142BC132F2}" destId="{AA4B8CCD-2171-4B0C-97B5-098362006871}" srcOrd="2" destOrd="0" parTransId="{F399C9F2-36E4-4033-9F84-F43AB2EB841B}" sibTransId="{8495577B-C723-449D-AE72-2E5AD9D31963}"/>
    <dgm:cxn modelId="{77248749-DB65-42D3-890B-FC4DABFA7971}" type="presOf" srcId="{8D30B84B-DADE-4302-9BC6-8780DDDC1EF2}" destId="{806956DE-3655-420C-9673-03CB0320F1C4}" srcOrd="0" destOrd="0" presId="urn:microsoft.com/office/officeart/2005/8/layout/orgChart1"/>
    <dgm:cxn modelId="{21B6DACB-D9B6-45D4-B26E-097CA1BDAE5D}" srcId="{8D30B84B-DADE-4302-9BC6-8780DDDC1EF2}" destId="{B769AB41-7E4B-4F95-8B86-2C142BC132F2}" srcOrd="0" destOrd="0" parTransId="{F5F0315B-C657-4453-BE96-5F94D9B1D9E4}" sibTransId="{01FC7D70-6AF6-4EB6-8A78-F477942E1B84}"/>
    <dgm:cxn modelId="{35C837BB-0645-4E6A-905B-588207AFCE65}" type="presOf" srcId="{4874FB17-ED98-44F0-8901-B2F0BD01A905}" destId="{7EEB38AB-1B8C-48A1-BD93-AA3157FA9C06}" srcOrd="1" destOrd="0" presId="urn:microsoft.com/office/officeart/2005/8/layout/orgChart1"/>
    <dgm:cxn modelId="{22FB2927-7A01-407E-94DA-1AA103063EC2}" type="presOf" srcId="{FD277105-DF7B-4FD2-8943-4A790ECEBB6A}" destId="{C2AB2B0B-1096-4CAE-9FF8-37751D9C9DF4}" srcOrd="0" destOrd="0" presId="urn:microsoft.com/office/officeart/2005/8/layout/orgChart1"/>
    <dgm:cxn modelId="{5D89268E-CDDE-41BC-8783-881A3FF154C9}" type="presOf" srcId="{AA4B8CCD-2171-4B0C-97B5-098362006871}" destId="{A1FFBCFA-F3A4-4F02-B938-10FDCE23B70E}" srcOrd="1" destOrd="0" presId="urn:microsoft.com/office/officeart/2005/8/layout/orgChart1"/>
    <dgm:cxn modelId="{82433031-BBD3-42A2-BDAD-970ABA8AA73C}" srcId="{B769AB41-7E4B-4F95-8B86-2C142BC132F2}" destId="{4874FB17-ED98-44F0-8901-B2F0BD01A905}" srcOrd="3" destOrd="0" parTransId="{FD277105-DF7B-4FD2-8943-4A790ECEBB6A}" sibTransId="{23344C9A-EA11-4E41-8A01-E6BA2F9F8EAD}"/>
    <dgm:cxn modelId="{8A7D7D58-0453-424A-8A53-56B9926CB444}" type="presOf" srcId="{BC0D0B54-C06F-4038-9BD6-6492B8E8567B}" destId="{083DA1AF-7634-47C8-A15B-A0C27CAB718E}" srcOrd="1" destOrd="0" presId="urn:microsoft.com/office/officeart/2005/8/layout/orgChart1"/>
    <dgm:cxn modelId="{B7121500-6F95-4193-BCB8-D288779F7A1B}" type="presOf" srcId="{4874FB17-ED98-44F0-8901-B2F0BD01A905}" destId="{873BEB55-7BC0-46B1-B6BF-B34B75D4450A}" srcOrd="0" destOrd="0" presId="urn:microsoft.com/office/officeart/2005/8/layout/orgChart1"/>
    <dgm:cxn modelId="{55234F10-EA8C-4BC7-B832-FAA2C13C4DA5}" srcId="{B769AB41-7E4B-4F95-8B86-2C142BC132F2}" destId="{8AA81177-3E5F-4592-AA63-767D31179974}" srcOrd="0" destOrd="0" parTransId="{BFAAE66A-AD1D-4F10-A8E5-2754CE0BED42}" sibTransId="{ECA4932E-3793-4224-BF1A-F02734FAD1A6}"/>
    <dgm:cxn modelId="{6136812B-524A-42DD-A388-E761AB265CC4}" type="presParOf" srcId="{806956DE-3655-420C-9673-03CB0320F1C4}" destId="{7776CC19-BB00-41D3-B138-1E01B17ECF17}" srcOrd="0" destOrd="0" presId="urn:microsoft.com/office/officeart/2005/8/layout/orgChart1"/>
    <dgm:cxn modelId="{796A207B-EAB7-439D-9F4F-F64F7278D862}" type="presParOf" srcId="{7776CC19-BB00-41D3-B138-1E01B17ECF17}" destId="{84FCAE83-3AFF-48C8-ABE5-63EDA585B192}" srcOrd="0" destOrd="0" presId="urn:microsoft.com/office/officeart/2005/8/layout/orgChart1"/>
    <dgm:cxn modelId="{7D633703-21FA-4744-BA34-9F1B966F3EE2}" type="presParOf" srcId="{84FCAE83-3AFF-48C8-ABE5-63EDA585B192}" destId="{20B5D396-7FFC-4841-A26A-C493A68CEEAD}" srcOrd="0" destOrd="0" presId="urn:microsoft.com/office/officeart/2005/8/layout/orgChart1"/>
    <dgm:cxn modelId="{4608D1E8-D620-488B-B33F-29C08E27A0CF}" type="presParOf" srcId="{84FCAE83-3AFF-48C8-ABE5-63EDA585B192}" destId="{629E77FD-A6E7-4182-ACEB-60E3A580BD94}" srcOrd="1" destOrd="0" presId="urn:microsoft.com/office/officeart/2005/8/layout/orgChart1"/>
    <dgm:cxn modelId="{2258A57F-289B-4D6A-BDDE-E41C44758732}" type="presParOf" srcId="{7776CC19-BB00-41D3-B138-1E01B17ECF17}" destId="{24B7858B-525F-4CFF-B120-79AA13E3B713}" srcOrd="1" destOrd="0" presId="urn:microsoft.com/office/officeart/2005/8/layout/orgChart1"/>
    <dgm:cxn modelId="{961F84FF-6CBE-4F97-A2A3-04BB2E8A3966}" type="presParOf" srcId="{24B7858B-525F-4CFF-B120-79AA13E3B713}" destId="{709E7BF3-B73E-4FA0-A684-F1DB806207B1}" srcOrd="0" destOrd="0" presId="urn:microsoft.com/office/officeart/2005/8/layout/orgChart1"/>
    <dgm:cxn modelId="{4FD85490-CD3D-4EA9-823A-877384CDB8F5}" type="presParOf" srcId="{24B7858B-525F-4CFF-B120-79AA13E3B713}" destId="{A558E176-7A32-4099-AE05-A8E2104D4551}" srcOrd="1" destOrd="0" presId="urn:microsoft.com/office/officeart/2005/8/layout/orgChart1"/>
    <dgm:cxn modelId="{DD74FC6B-7408-4772-A9E0-D835A5A371AE}" type="presParOf" srcId="{A558E176-7A32-4099-AE05-A8E2104D4551}" destId="{1E58A575-259E-4F15-807A-0697BFFF6DB2}" srcOrd="0" destOrd="0" presId="urn:microsoft.com/office/officeart/2005/8/layout/orgChart1"/>
    <dgm:cxn modelId="{FF296C95-D1A5-4C82-9782-E6706415AB29}" type="presParOf" srcId="{1E58A575-259E-4F15-807A-0697BFFF6DB2}" destId="{5B3CB1B0-CD5D-469A-90C6-EF9035FA1632}" srcOrd="0" destOrd="0" presId="urn:microsoft.com/office/officeart/2005/8/layout/orgChart1"/>
    <dgm:cxn modelId="{54DCE14E-B7D7-471F-A250-9779FC1ABC1E}" type="presParOf" srcId="{1E58A575-259E-4F15-807A-0697BFFF6DB2}" destId="{A1FFBCFA-F3A4-4F02-B938-10FDCE23B70E}" srcOrd="1" destOrd="0" presId="urn:microsoft.com/office/officeart/2005/8/layout/orgChart1"/>
    <dgm:cxn modelId="{B5FEB410-6DEE-404E-AA92-2E7713D2E644}" type="presParOf" srcId="{A558E176-7A32-4099-AE05-A8E2104D4551}" destId="{D2146F8E-B585-44D5-B45A-12B1164AA679}" srcOrd="1" destOrd="0" presId="urn:microsoft.com/office/officeart/2005/8/layout/orgChart1"/>
    <dgm:cxn modelId="{AF79F220-C0A0-4146-A08E-EFA0F9516EE4}" type="presParOf" srcId="{A558E176-7A32-4099-AE05-A8E2104D4551}" destId="{BB933423-3673-427F-BC97-13F441308688}" srcOrd="2" destOrd="0" presId="urn:microsoft.com/office/officeart/2005/8/layout/orgChart1"/>
    <dgm:cxn modelId="{B79F7AD6-4AC7-43D6-AF39-1067EFC82E6F}" type="presParOf" srcId="{24B7858B-525F-4CFF-B120-79AA13E3B713}" destId="{C2AB2B0B-1096-4CAE-9FF8-37751D9C9DF4}" srcOrd="2" destOrd="0" presId="urn:microsoft.com/office/officeart/2005/8/layout/orgChart1"/>
    <dgm:cxn modelId="{D2C31EE9-D910-46D1-8547-36CD699C0DE7}" type="presParOf" srcId="{24B7858B-525F-4CFF-B120-79AA13E3B713}" destId="{353F8904-6476-498C-BCBB-D2D4DBCC9774}" srcOrd="3" destOrd="0" presId="urn:microsoft.com/office/officeart/2005/8/layout/orgChart1"/>
    <dgm:cxn modelId="{5BA00136-12C3-4529-AE48-52555F86FF4A}" type="presParOf" srcId="{353F8904-6476-498C-BCBB-D2D4DBCC9774}" destId="{B041D19A-7326-4C59-BD01-4E4F42CBB6E9}" srcOrd="0" destOrd="0" presId="urn:microsoft.com/office/officeart/2005/8/layout/orgChart1"/>
    <dgm:cxn modelId="{FEABC6A6-5E31-4073-B5AA-0120F7B37B77}" type="presParOf" srcId="{B041D19A-7326-4C59-BD01-4E4F42CBB6E9}" destId="{873BEB55-7BC0-46B1-B6BF-B34B75D4450A}" srcOrd="0" destOrd="0" presId="urn:microsoft.com/office/officeart/2005/8/layout/orgChart1"/>
    <dgm:cxn modelId="{0F976F72-35FF-4150-8405-1150F549C890}" type="presParOf" srcId="{B041D19A-7326-4C59-BD01-4E4F42CBB6E9}" destId="{7EEB38AB-1B8C-48A1-BD93-AA3157FA9C06}" srcOrd="1" destOrd="0" presId="urn:microsoft.com/office/officeart/2005/8/layout/orgChart1"/>
    <dgm:cxn modelId="{359F95F5-14CF-4343-9890-BD99A39FECCC}" type="presParOf" srcId="{353F8904-6476-498C-BCBB-D2D4DBCC9774}" destId="{F96713DD-433F-42BE-86D8-CA738688561F}" srcOrd="1" destOrd="0" presId="urn:microsoft.com/office/officeart/2005/8/layout/orgChart1"/>
    <dgm:cxn modelId="{7E3E4760-C680-49B8-AE40-F98388983C4D}" type="presParOf" srcId="{353F8904-6476-498C-BCBB-D2D4DBCC9774}" destId="{9731B3D2-4347-43BC-93EE-17727BB7A6B8}" srcOrd="2" destOrd="0" presId="urn:microsoft.com/office/officeart/2005/8/layout/orgChart1"/>
    <dgm:cxn modelId="{139B0F61-BBF7-4767-B1BA-9F9EB28A17AE}" type="presParOf" srcId="{24B7858B-525F-4CFF-B120-79AA13E3B713}" destId="{06ACAAAF-0771-4539-890A-E4BB7842FDC9}" srcOrd="4" destOrd="0" presId="urn:microsoft.com/office/officeart/2005/8/layout/orgChart1"/>
    <dgm:cxn modelId="{D4E732A4-42C8-41BA-BC9F-1C0A9CDF6C60}" type="presParOf" srcId="{24B7858B-525F-4CFF-B120-79AA13E3B713}" destId="{8418B096-CDE2-4BA9-8049-B1999DF07B1F}" srcOrd="5" destOrd="0" presId="urn:microsoft.com/office/officeart/2005/8/layout/orgChart1"/>
    <dgm:cxn modelId="{5E052BFF-C669-477D-A8C7-50E19D9D671D}" type="presParOf" srcId="{8418B096-CDE2-4BA9-8049-B1999DF07B1F}" destId="{582D97B4-242E-471A-B618-7AA3C20D7007}" srcOrd="0" destOrd="0" presId="urn:microsoft.com/office/officeart/2005/8/layout/orgChart1"/>
    <dgm:cxn modelId="{A1F491AE-9EE4-44C6-A9CB-F9133C26A6F2}" type="presParOf" srcId="{582D97B4-242E-471A-B618-7AA3C20D7007}" destId="{D7BFDF26-E0E0-44E1-881D-942501CC9BB9}" srcOrd="0" destOrd="0" presId="urn:microsoft.com/office/officeart/2005/8/layout/orgChart1"/>
    <dgm:cxn modelId="{769B7425-BA8B-4D66-877B-86B3056EA02A}" type="presParOf" srcId="{582D97B4-242E-471A-B618-7AA3C20D7007}" destId="{083DA1AF-7634-47C8-A15B-A0C27CAB718E}" srcOrd="1" destOrd="0" presId="urn:microsoft.com/office/officeart/2005/8/layout/orgChart1"/>
    <dgm:cxn modelId="{11A21A40-743D-44CE-87F6-991F0DC4746D}" type="presParOf" srcId="{8418B096-CDE2-4BA9-8049-B1999DF07B1F}" destId="{C98F011F-7D6D-4245-8074-CFDFCFAB94A5}" srcOrd="1" destOrd="0" presId="urn:microsoft.com/office/officeart/2005/8/layout/orgChart1"/>
    <dgm:cxn modelId="{E8C5BF9B-D876-4DA4-96AB-0C45F7594394}" type="presParOf" srcId="{8418B096-CDE2-4BA9-8049-B1999DF07B1F}" destId="{34FF144E-251B-41F3-8508-4B0642E655CE}" srcOrd="2" destOrd="0" presId="urn:microsoft.com/office/officeart/2005/8/layout/orgChart1"/>
    <dgm:cxn modelId="{9A8B40C6-8116-413E-930E-3A3E342C266E}" type="presParOf" srcId="{7776CC19-BB00-41D3-B138-1E01B17ECF17}" destId="{D845A8EC-CAA0-4DF2-AAB4-76A22BC0029E}" srcOrd="2" destOrd="0" presId="urn:microsoft.com/office/officeart/2005/8/layout/orgChart1"/>
    <dgm:cxn modelId="{0FCEB586-2F8F-464A-B180-EE1474EB08E3}" type="presParOf" srcId="{D845A8EC-CAA0-4DF2-AAB4-76A22BC0029E}" destId="{1247CB3B-8EE5-4F19-B3C3-C8AC9AA4E3EA}" srcOrd="0" destOrd="0" presId="urn:microsoft.com/office/officeart/2005/8/layout/orgChart1"/>
    <dgm:cxn modelId="{41E1950E-6B55-44C6-8547-6069367614B9}" type="presParOf" srcId="{D845A8EC-CAA0-4DF2-AAB4-76A22BC0029E}" destId="{2A8161AF-6A4F-4BBC-8BF1-6872CC7337FB}" srcOrd="1" destOrd="0" presId="urn:microsoft.com/office/officeart/2005/8/layout/orgChart1"/>
    <dgm:cxn modelId="{B61BB0E6-E8EB-44BE-8225-52D1B001B81A}" type="presParOf" srcId="{2A8161AF-6A4F-4BBC-8BF1-6872CC7337FB}" destId="{E549DED0-2FF9-44FA-A4E4-9A9AF65AFCC1}" srcOrd="0" destOrd="0" presId="urn:microsoft.com/office/officeart/2005/8/layout/orgChart1"/>
    <dgm:cxn modelId="{E1EBE677-824F-4D1A-A7CC-61B6181A579B}" type="presParOf" srcId="{E549DED0-2FF9-44FA-A4E4-9A9AF65AFCC1}" destId="{182314CC-036A-4A1E-9A43-4017034B1AAF}" srcOrd="0" destOrd="0" presId="urn:microsoft.com/office/officeart/2005/8/layout/orgChart1"/>
    <dgm:cxn modelId="{960FA1CC-8E10-4806-915B-394BFAE3A88A}" type="presParOf" srcId="{E549DED0-2FF9-44FA-A4E4-9A9AF65AFCC1}" destId="{01ABC0F7-01B6-4B46-8380-C8AD238DAA69}" srcOrd="1" destOrd="0" presId="urn:microsoft.com/office/officeart/2005/8/layout/orgChart1"/>
    <dgm:cxn modelId="{9180962B-C0B2-4E99-8501-CFB54142F066}" type="presParOf" srcId="{2A8161AF-6A4F-4BBC-8BF1-6872CC7337FB}" destId="{99057A97-9D93-4094-8206-32E3E5386455}" srcOrd="1" destOrd="0" presId="urn:microsoft.com/office/officeart/2005/8/layout/orgChart1"/>
    <dgm:cxn modelId="{1CD5EE2E-3BC1-4B57-BD93-818FE42531F5}" type="presParOf" srcId="{2A8161AF-6A4F-4BBC-8BF1-6872CC7337FB}" destId="{C7794950-725A-4A59-AF71-3084F3943334}" srcOrd="2" destOrd="0" presId="urn:microsoft.com/office/officeart/2005/8/layout/orgChart1"/>
    <dgm:cxn modelId="{1F06C497-36F1-434C-8317-3EB5939508B0}" type="presParOf" srcId="{D845A8EC-CAA0-4DF2-AAB4-76A22BC0029E}" destId="{9093D99D-C31C-417E-B3F6-DB7BF025580F}" srcOrd="2" destOrd="0" presId="urn:microsoft.com/office/officeart/2005/8/layout/orgChart1"/>
    <dgm:cxn modelId="{1FE1A624-AFD1-4099-9F3B-82C642BD2D7A}" type="presParOf" srcId="{D845A8EC-CAA0-4DF2-AAB4-76A22BC0029E}" destId="{EA304CD4-1DBE-470F-92B0-691486C05617}" srcOrd="3" destOrd="0" presId="urn:microsoft.com/office/officeart/2005/8/layout/orgChart1"/>
    <dgm:cxn modelId="{61354F5C-B34B-4677-871B-86492BB116A2}" type="presParOf" srcId="{EA304CD4-1DBE-470F-92B0-691486C05617}" destId="{F17F8F44-4D92-4B64-956F-00704038E93D}" srcOrd="0" destOrd="0" presId="urn:microsoft.com/office/officeart/2005/8/layout/orgChart1"/>
    <dgm:cxn modelId="{2F8A5206-854A-4A65-A903-EF9488523414}" type="presParOf" srcId="{F17F8F44-4D92-4B64-956F-00704038E93D}" destId="{56FBF087-CAD4-4E8C-AC6E-330ED8703C10}" srcOrd="0" destOrd="0" presId="urn:microsoft.com/office/officeart/2005/8/layout/orgChart1"/>
    <dgm:cxn modelId="{0475967C-C62E-466D-A806-2181C551E5AD}" type="presParOf" srcId="{F17F8F44-4D92-4B64-956F-00704038E93D}" destId="{12CD7E0F-A8A7-40D7-AD06-3CB26D76C58E}" srcOrd="1" destOrd="0" presId="urn:microsoft.com/office/officeart/2005/8/layout/orgChart1"/>
    <dgm:cxn modelId="{23C2852A-D95A-4166-8DFC-E52CC26DD1F2}" type="presParOf" srcId="{EA304CD4-1DBE-470F-92B0-691486C05617}" destId="{4601B424-F063-4662-8FC8-C3AFD9B14DFC}" srcOrd="1" destOrd="0" presId="urn:microsoft.com/office/officeart/2005/8/layout/orgChart1"/>
    <dgm:cxn modelId="{9665EF87-768E-482D-8CC2-FE326AEDAEC0}" type="presParOf" srcId="{EA304CD4-1DBE-470F-92B0-691486C05617}" destId="{7382D631-E664-426F-89D0-0CBB3DF797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CA2DD3-31FB-4D6B-8B6D-31D3DFE4B9B0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FCAF9EC0-28BE-4F94-AE85-0777D86C1473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/>
            <a:t>Strengths</a:t>
          </a:r>
          <a:endParaRPr lang="en-IN" sz="2000" b="1" dirty="0"/>
        </a:p>
      </dgm:t>
    </dgm:pt>
    <dgm:pt modelId="{D50E5BE2-C002-4F82-9ADD-47740552D9D0}" type="parTrans" cxnId="{4BDC2539-BC44-49A6-B652-5BCBBE6637E4}">
      <dgm:prSet/>
      <dgm:spPr/>
      <dgm:t>
        <a:bodyPr/>
        <a:lstStyle/>
        <a:p>
          <a:endParaRPr lang="en-IN"/>
        </a:p>
      </dgm:t>
    </dgm:pt>
    <dgm:pt modelId="{2009973D-BA7E-4B83-BA6B-C7836BF301D6}" type="sibTrans" cxnId="{4BDC2539-BC44-49A6-B652-5BCBBE6637E4}">
      <dgm:prSet/>
      <dgm:spPr/>
      <dgm:t>
        <a:bodyPr/>
        <a:lstStyle/>
        <a:p>
          <a:endParaRPr lang="en-IN"/>
        </a:p>
      </dgm:t>
    </dgm:pt>
    <dgm:pt modelId="{802CA298-38BC-419C-8C47-EE7EF3932771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/>
            <a:t>Provision of basic minimum infrastructure for diagnosis of </a:t>
          </a:r>
          <a:r>
            <a:rPr lang="en-US" sz="2000" b="1" dirty="0" smtClean="0"/>
            <a:t>epidemic    prone diseases.</a:t>
          </a:r>
          <a:endParaRPr lang="en-IN" sz="2000" b="1" dirty="0"/>
        </a:p>
      </dgm:t>
    </dgm:pt>
    <dgm:pt modelId="{E83216D0-8B19-4AE4-8CDE-D71CECA609A9}" type="parTrans" cxnId="{440135B5-7815-4BF3-B957-63758523F32F}">
      <dgm:prSet/>
      <dgm:spPr/>
      <dgm:t>
        <a:bodyPr/>
        <a:lstStyle/>
        <a:p>
          <a:endParaRPr lang="en-IN"/>
        </a:p>
      </dgm:t>
    </dgm:pt>
    <dgm:pt modelId="{5832392D-83E1-4EE6-B99C-708A3E833A38}" type="sibTrans" cxnId="{440135B5-7815-4BF3-B957-63758523F32F}">
      <dgm:prSet/>
      <dgm:spPr/>
      <dgm:t>
        <a:bodyPr/>
        <a:lstStyle/>
        <a:p>
          <a:endParaRPr lang="en-IN"/>
        </a:p>
      </dgm:t>
    </dgm:pt>
    <dgm:pt modelId="{A7AD0305-495A-48EA-ADE3-BAA4F8CE7302}">
      <dgm:prSet phldrT="[Text]" custT="1"/>
      <dgm:spPr/>
      <dgm:t>
        <a:bodyPr/>
        <a:lstStyle/>
        <a:p>
          <a:r>
            <a:rPr lang="en-US" sz="2000" b="1" dirty="0"/>
            <a:t>Weakness</a:t>
          </a:r>
          <a:endParaRPr lang="en-IN" sz="2000" b="1" dirty="0"/>
        </a:p>
      </dgm:t>
    </dgm:pt>
    <dgm:pt modelId="{7425FF97-5A78-4F29-BE4B-F00EE5475987}" type="parTrans" cxnId="{C5699599-5342-4BBD-B271-C0BCAFF2228B}">
      <dgm:prSet/>
      <dgm:spPr/>
      <dgm:t>
        <a:bodyPr/>
        <a:lstStyle/>
        <a:p>
          <a:endParaRPr lang="en-IN"/>
        </a:p>
      </dgm:t>
    </dgm:pt>
    <dgm:pt modelId="{18CA812F-2217-4264-A286-12CA59DC3D52}" type="sibTrans" cxnId="{C5699599-5342-4BBD-B271-C0BCAFF2228B}">
      <dgm:prSet/>
      <dgm:spPr/>
      <dgm:t>
        <a:bodyPr/>
        <a:lstStyle/>
        <a:p>
          <a:endParaRPr lang="en-IN"/>
        </a:p>
      </dgm:t>
    </dgm:pt>
    <dgm:pt modelId="{24663324-B8C7-4567-97A5-2FCF8498623A}">
      <dgm:prSet phldrT="[Text]" custT="1"/>
      <dgm:spPr/>
      <dgm:t>
        <a:bodyPr/>
        <a:lstStyle/>
        <a:p>
          <a:r>
            <a:rPr lang="en-US" sz="2000" b="1" dirty="0">
              <a:ea typeface="Calibri"/>
              <a:cs typeface="Calibri"/>
              <a:sym typeface="Calibri"/>
            </a:rPr>
            <a:t>Limited awareness among health  Leadership.</a:t>
          </a:r>
          <a:endParaRPr lang="en-IN" sz="2000" b="1" dirty="0"/>
        </a:p>
      </dgm:t>
    </dgm:pt>
    <dgm:pt modelId="{C5B5C2F8-C739-4CE2-85B9-54C35CE14784}" type="parTrans" cxnId="{4CCA8735-85DE-45FB-988A-1AD4D436E1B6}">
      <dgm:prSet/>
      <dgm:spPr/>
      <dgm:t>
        <a:bodyPr/>
        <a:lstStyle/>
        <a:p>
          <a:endParaRPr lang="en-IN"/>
        </a:p>
      </dgm:t>
    </dgm:pt>
    <dgm:pt modelId="{1EA19592-816F-4A85-89A0-0B68706A1AF7}" type="sibTrans" cxnId="{4CCA8735-85DE-45FB-988A-1AD4D436E1B6}">
      <dgm:prSet/>
      <dgm:spPr/>
      <dgm:t>
        <a:bodyPr/>
        <a:lstStyle/>
        <a:p>
          <a:endParaRPr lang="en-IN"/>
        </a:p>
      </dgm:t>
    </dgm:pt>
    <dgm:pt modelId="{E295712E-9696-4E62-979E-120C193C7D6C}">
      <dgm:prSet phldrT="[Text]" custT="1"/>
      <dgm:spPr/>
      <dgm:t>
        <a:bodyPr/>
        <a:lstStyle/>
        <a:p>
          <a:r>
            <a:rPr lang="en-US" sz="2000" b="1" dirty="0"/>
            <a:t>Threats</a:t>
          </a:r>
          <a:endParaRPr lang="en-IN" sz="2000" b="1" dirty="0"/>
        </a:p>
      </dgm:t>
    </dgm:pt>
    <dgm:pt modelId="{E558E3D0-D5CE-4CA6-B977-917FF3773D0C}" type="parTrans" cxnId="{EE97E45E-71EC-493D-8BCB-1CA6DC20083B}">
      <dgm:prSet/>
      <dgm:spPr/>
      <dgm:t>
        <a:bodyPr/>
        <a:lstStyle/>
        <a:p>
          <a:endParaRPr lang="en-IN"/>
        </a:p>
      </dgm:t>
    </dgm:pt>
    <dgm:pt modelId="{37D3BF86-6D81-4EC4-9AFB-DD08F62940C9}" type="sibTrans" cxnId="{EE97E45E-71EC-493D-8BCB-1CA6DC20083B}">
      <dgm:prSet/>
      <dgm:spPr/>
      <dgm:t>
        <a:bodyPr/>
        <a:lstStyle/>
        <a:p>
          <a:endParaRPr lang="en-IN"/>
        </a:p>
      </dgm:t>
    </dgm:pt>
    <dgm:pt modelId="{98404957-E089-4751-834A-27DC06F226EB}">
      <dgm:prSet phldrT="[Text]" custT="1"/>
      <dgm:spPr/>
      <dgm:t>
        <a:bodyPr/>
        <a:lstStyle/>
        <a:p>
          <a:r>
            <a:rPr lang="en-US" sz="2000" b="1" dirty="0">
              <a:ea typeface="Calibri"/>
              <a:cs typeface="Calibri"/>
              <a:sym typeface="Calibri"/>
            </a:rPr>
            <a:t>Outsourcing of labs</a:t>
          </a:r>
          <a:endParaRPr lang="en-IN" sz="2000" b="1" dirty="0"/>
        </a:p>
      </dgm:t>
    </dgm:pt>
    <dgm:pt modelId="{03B68A2E-D01A-4172-8498-16D763D7A4C1}" type="parTrans" cxnId="{9C10F599-400E-424E-B132-A375B1DEEDE4}">
      <dgm:prSet/>
      <dgm:spPr/>
      <dgm:t>
        <a:bodyPr/>
        <a:lstStyle/>
        <a:p>
          <a:endParaRPr lang="en-IN"/>
        </a:p>
      </dgm:t>
    </dgm:pt>
    <dgm:pt modelId="{5C956A9C-6284-4B3E-B6E6-2480AD4C5E77}" type="sibTrans" cxnId="{9C10F599-400E-424E-B132-A375B1DEEDE4}">
      <dgm:prSet/>
      <dgm:spPr/>
      <dgm:t>
        <a:bodyPr/>
        <a:lstStyle/>
        <a:p>
          <a:endParaRPr lang="en-IN"/>
        </a:p>
      </dgm:t>
    </dgm:pt>
    <dgm:pt modelId="{6C3669B1-1A60-435D-8F30-58344DFC397F}">
      <dgm:prSet phldrT="[Text]" custT="1"/>
      <dgm:spPr/>
      <dgm:t>
        <a:bodyPr/>
        <a:lstStyle/>
        <a:p>
          <a:r>
            <a:rPr lang="en-US" sz="2000" b="1" dirty="0"/>
            <a:t>Opportunities</a:t>
          </a:r>
          <a:endParaRPr lang="en-IN" sz="2000" b="1" dirty="0"/>
        </a:p>
      </dgm:t>
    </dgm:pt>
    <dgm:pt modelId="{4FEABE8B-FBCD-4AAF-990E-4ED525C9199B}" type="parTrans" cxnId="{54DEABF8-E394-4422-A41F-03B80CD61DAB}">
      <dgm:prSet/>
      <dgm:spPr/>
      <dgm:t>
        <a:bodyPr/>
        <a:lstStyle/>
        <a:p>
          <a:endParaRPr lang="en-IN"/>
        </a:p>
      </dgm:t>
    </dgm:pt>
    <dgm:pt modelId="{1527B5B4-7398-44D1-953E-A285E798C905}" type="sibTrans" cxnId="{54DEABF8-E394-4422-A41F-03B80CD61DAB}">
      <dgm:prSet/>
      <dgm:spPr/>
      <dgm:t>
        <a:bodyPr/>
        <a:lstStyle/>
        <a:p>
          <a:endParaRPr lang="en-IN"/>
        </a:p>
      </dgm:t>
    </dgm:pt>
    <dgm:pt modelId="{666B2702-B2E9-4E82-BB19-C57C07FDF241}">
      <dgm:prSet phldrT="[Text]" custT="1"/>
      <dgm:spPr/>
      <dgm:t>
        <a:bodyPr/>
        <a:lstStyle/>
        <a:p>
          <a:r>
            <a:rPr lang="en-US" sz="2000" b="1" dirty="0">
              <a:ea typeface="Calibri"/>
              <a:cs typeface="Calibri"/>
              <a:sym typeface="Calibri"/>
            </a:rPr>
            <a:t>Establish IPHL under PM-ABHIM – new vigor to DPHL strengthening</a:t>
          </a:r>
          <a:endParaRPr lang="en-IN" sz="2000" b="1" dirty="0"/>
        </a:p>
      </dgm:t>
    </dgm:pt>
    <dgm:pt modelId="{26D34532-B621-4DA3-8F47-17C2F3632096}" type="parTrans" cxnId="{80889E1D-B400-4720-A1BB-6D12DCF8AB7A}">
      <dgm:prSet/>
      <dgm:spPr/>
      <dgm:t>
        <a:bodyPr/>
        <a:lstStyle/>
        <a:p>
          <a:endParaRPr lang="en-IN"/>
        </a:p>
      </dgm:t>
    </dgm:pt>
    <dgm:pt modelId="{014861B5-47CE-4C03-A695-2BCABAD52832}" type="sibTrans" cxnId="{80889E1D-B400-4720-A1BB-6D12DCF8AB7A}">
      <dgm:prSet/>
      <dgm:spPr/>
      <dgm:t>
        <a:bodyPr/>
        <a:lstStyle/>
        <a:p>
          <a:endParaRPr lang="en-IN"/>
        </a:p>
      </dgm:t>
    </dgm:pt>
    <dgm:pt modelId="{557AFEDF-05C5-4A61-A4EF-F00B7535347A}">
      <dgm:prSet phldrT="[Text]" custT="1"/>
      <dgm:spPr/>
      <dgm:t>
        <a:bodyPr/>
        <a:lstStyle/>
        <a:p>
          <a:r>
            <a:rPr lang="en-US" sz="2000" b="1" dirty="0">
              <a:ea typeface="Calibri"/>
              <a:cs typeface="Calibri"/>
              <a:sym typeface="Calibri"/>
            </a:rPr>
            <a:t>Confusion with PWD - Public Health Labs and IDSP-DPHLs.</a:t>
          </a:r>
          <a:endParaRPr lang="en-IN" sz="2000" b="1" dirty="0"/>
        </a:p>
      </dgm:t>
    </dgm:pt>
    <dgm:pt modelId="{9D340FA7-6C54-45BF-8A32-DF799F8706E9}" type="parTrans" cxnId="{1C94BEBD-68D9-4DF4-8C57-146823BE6CCA}">
      <dgm:prSet/>
      <dgm:spPr/>
      <dgm:t>
        <a:bodyPr/>
        <a:lstStyle/>
        <a:p>
          <a:endParaRPr lang="en-IN"/>
        </a:p>
      </dgm:t>
    </dgm:pt>
    <dgm:pt modelId="{5BAC787B-5BCF-4957-A681-1414AD96A539}" type="sibTrans" cxnId="{1C94BEBD-68D9-4DF4-8C57-146823BE6CCA}">
      <dgm:prSet/>
      <dgm:spPr/>
      <dgm:t>
        <a:bodyPr/>
        <a:lstStyle/>
        <a:p>
          <a:endParaRPr lang="en-IN"/>
        </a:p>
      </dgm:t>
    </dgm:pt>
    <dgm:pt modelId="{30FB7B09-2241-46A1-9D6C-4DA4745E23B6}">
      <dgm:prSet phldrT="[Text]" custT="1"/>
      <dgm:spPr/>
      <dgm:t>
        <a:bodyPr/>
        <a:lstStyle/>
        <a:p>
          <a:endParaRPr lang="en-IN" sz="2000" dirty="0"/>
        </a:p>
      </dgm:t>
    </dgm:pt>
    <dgm:pt modelId="{73C7F94A-A8BC-4EE4-B889-5981C1CD56B8}" type="parTrans" cxnId="{14E242E0-F623-4E7E-8056-4405149224A9}">
      <dgm:prSet/>
      <dgm:spPr/>
      <dgm:t>
        <a:bodyPr/>
        <a:lstStyle/>
        <a:p>
          <a:endParaRPr lang="en-IN"/>
        </a:p>
      </dgm:t>
    </dgm:pt>
    <dgm:pt modelId="{594F9B93-7F93-42A1-84FB-1F47F27E7415}" type="sibTrans" cxnId="{14E242E0-F623-4E7E-8056-4405149224A9}">
      <dgm:prSet/>
      <dgm:spPr/>
      <dgm:t>
        <a:bodyPr/>
        <a:lstStyle/>
        <a:p>
          <a:endParaRPr lang="en-IN"/>
        </a:p>
      </dgm:t>
    </dgm:pt>
    <dgm:pt modelId="{FE6B83AF-28A6-450D-A5F6-90F5C9B9BAA5}">
      <dgm:prSet phldrT="[Text]" custT="1"/>
      <dgm:spPr/>
      <dgm:t>
        <a:bodyPr/>
        <a:lstStyle/>
        <a:p>
          <a:r>
            <a:rPr lang="en-US" sz="2000" b="1" dirty="0"/>
            <a:t>DH upgrading to MC (difference in mandate)</a:t>
          </a:r>
          <a:endParaRPr lang="en-IN" sz="2000" b="1" dirty="0"/>
        </a:p>
      </dgm:t>
    </dgm:pt>
    <dgm:pt modelId="{542B64CE-CB76-43D0-8CBC-7B4B9F3E825D}" type="parTrans" cxnId="{5609C235-ECA4-46ED-BD5F-B11A13AB1957}">
      <dgm:prSet/>
      <dgm:spPr/>
      <dgm:t>
        <a:bodyPr/>
        <a:lstStyle/>
        <a:p>
          <a:endParaRPr lang="en-IN"/>
        </a:p>
      </dgm:t>
    </dgm:pt>
    <dgm:pt modelId="{D4544BDC-7409-4727-8E7B-1E4E9A7AE646}" type="sibTrans" cxnId="{5609C235-ECA4-46ED-BD5F-B11A13AB1957}">
      <dgm:prSet/>
      <dgm:spPr/>
      <dgm:t>
        <a:bodyPr/>
        <a:lstStyle/>
        <a:p>
          <a:endParaRPr lang="en-IN"/>
        </a:p>
      </dgm:t>
    </dgm:pt>
    <dgm:pt modelId="{E0EFD6E8-D320-4E86-9C04-69C8488E8E0D}">
      <dgm:prSet phldrT="[Text]" custT="1"/>
      <dgm:spPr/>
      <dgm:t>
        <a:bodyPr/>
        <a:lstStyle/>
        <a:p>
          <a:endParaRPr lang="en-IN" sz="2000" dirty="0"/>
        </a:p>
      </dgm:t>
    </dgm:pt>
    <dgm:pt modelId="{D42624B9-8CF7-4596-8E3A-1640EB688EB8}" type="parTrans" cxnId="{5B396A29-FC98-4827-B643-34FF19825FB7}">
      <dgm:prSet/>
      <dgm:spPr/>
      <dgm:t>
        <a:bodyPr/>
        <a:lstStyle/>
        <a:p>
          <a:endParaRPr lang="en-IN"/>
        </a:p>
      </dgm:t>
    </dgm:pt>
    <dgm:pt modelId="{8278BA17-336E-4ED8-980F-AB527D9236C0}" type="sibTrans" cxnId="{5B396A29-FC98-4827-B643-34FF19825FB7}">
      <dgm:prSet/>
      <dgm:spPr/>
      <dgm:t>
        <a:bodyPr/>
        <a:lstStyle/>
        <a:p>
          <a:endParaRPr lang="en-IN"/>
        </a:p>
      </dgm:t>
    </dgm:pt>
    <dgm:pt modelId="{0A532EAA-F8C6-44EA-B8D0-F2179908BBF5}">
      <dgm:prSet phldrT="[Text]" custT="1"/>
      <dgm:spPr/>
      <dgm:t>
        <a:bodyPr/>
        <a:lstStyle/>
        <a:p>
          <a:r>
            <a:rPr lang="en-US" sz="2000" b="1" dirty="0"/>
            <a:t>Not all sanctioned DPHLs are performing, many performing basic minimum tests.</a:t>
          </a:r>
          <a:endParaRPr lang="en-IN" sz="2000" b="1" dirty="0"/>
        </a:p>
      </dgm:t>
    </dgm:pt>
    <dgm:pt modelId="{21815517-DC33-4950-942A-A763F1B38E2F}" type="parTrans" cxnId="{40A3F733-CF3C-462F-8013-D8EA624F34E0}">
      <dgm:prSet/>
      <dgm:spPr/>
      <dgm:t>
        <a:bodyPr/>
        <a:lstStyle/>
        <a:p>
          <a:endParaRPr lang="en-IN"/>
        </a:p>
      </dgm:t>
    </dgm:pt>
    <dgm:pt modelId="{3C3BE0BD-2949-4FAA-93E8-A48B908AD4FE}" type="sibTrans" cxnId="{40A3F733-CF3C-462F-8013-D8EA624F34E0}">
      <dgm:prSet/>
      <dgm:spPr/>
      <dgm:t>
        <a:bodyPr/>
        <a:lstStyle/>
        <a:p>
          <a:endParaRPr lang="en-IN"/>
        </a:p>
      </dgm:t>
    </dgm:pt>
    <dgm:pt modelId="{E3C4B782-5FF2-4BEC-AAA1-A13736544B38}">
      <dgm:prSet phldrT="[Text]" custT="1"/>
      <dgm:spPr/>
      <dgm:t>
        <a:bodyPr/>
        <a:lstStyle/>
        <a:p>
          <a:r>
            <a:rPr lang="en-US" sz="2000" b="1" dirty="0"/>
            <a:t>Poor sample referrals</a:t>
          </a:r>
          <a:endParaRPr lang="en-IN" sz="2000" b="1" dirty="0"/>
        </a:p>
      </dgm:t>
    </dgm:pt>
    <dgm:pt modelId="{7003B6E1-1417-4888-9E1F-B9528B37D189}" type="parTrans" cxnId="{7D8A9671-67D5-4532-BC96-42665165C691}">
      <dgm:prSet/>
      <dgm:spPr/>
      <dgm:t>
        <a:bodyPr/>
        <a:lstStyle/>
        <a:p>
          <a:endParaRPr lang="en-IN"/>
        </a:p>
      </dgm:t>
    </dgm:pt>
    <dgm:pt modelId="{2947F460-5CDF-45A0-91F3-4EE17CC72360}" type="sibTrans" cxnId="{7D8A9671-67D5-4532-BC96-42665165C691}">
      <dgm:prSet/>
      <dgm:spPr/>
      <dgm:t>
        <a:bodyPr/>
        <a:lstStyle/>
        <a:p>
          <a:endParaRPr lang="en-IN"/>
        </a:p>
      </dgm:t>
    </dgm:pt>
    <dgm:pt modelId="{BAC0D7C2-B036-4B89-A5A1-0DC4121019F8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IN" sz="2000" dirty="0"/>
        </a:p>
      </dgm:t>
    </dgm:pt>
    <dgm:pt modelId="{7EB29530-B853-4D4D-A1B3-3C36A27E9AAF}" type="parTrans" cxnId="{62663C8D-338F-4769-8964-72A6470564CD}">
      <dgm:prSet/>
      <dgm:spPr/>
      <dgm:t>
        <a:bodyPr/>
        <a:lstStyle/>
        <a:p>
          <a:endParaRPr lang="en-IN"/>
        </a:p>
      </dgm:t>
    </dgm:pt>
    <dgm:pt modelId="{863EBACA-F7A3-456F-9C25-109D78B81178}" type="sibTrans" cxnId="{62663C8D-338F-4769-8964-72A6470564CD}">
      <dgm:prSet/>
      <dgm:spPr/>
      <dgm:t>
        <a:bodyPr/>
        <a:lstStyle/>
        <a:p>
          <a:endParaRPr lang="en-IN"/>
        </a:p>
      </dgm:t>
    </dgm:pt>
    <dgm:pt modelId="{D653BBEC-FC21-4E27-BFDE-BF9590186FF3}">
      <dgm:prSet phldrT="[Text]" custT="1"/>
      <dgm:spPr/>
      <dgm:t>
        <a:bodyPr/>
        <a:lstStyle/>
        <a:p>
          <a:r>
            <a:rPr lang="en-US" sz="2000" b="1" dirty="0"/>
            <a:t>Fund allocation – priorities at State/District</a:t>
          </a:r>
          <a:endParaRPr lang="en-IN" sz="2000" b="1" dirty="0"/>
        </a:p>
      </dgm:t>
    </dgm:pt>
    <dgm:pt modelId="{9D31305B-6977-4F84-9C07-A55E891FE60C}" type="parTrans" cxnId="{D3E3A4C7-2855-467E-9FF3-673FDEC681DD}">
      <dgm:prSet/>
      <dgm:spPr/>
      <dgm:t>
        <a:bodyPr/>
        <a:lstStyle/>
        <a:p>
          <a:endParaRPr lang="en-IN"/>
        </a:p>
      </dgm:t>
    </dgm:pt>
    <dgm:pt modelId="{6DC6DBAA-E285-4E44-B266-69C3DC2D9ABB}" type="sibTrans" cxnId="{D3E3A4C7-2855-467E-9FF3-673FDEC681DD}">
      <dgm:prSet/>
      <dgm:spPr/>
      <dgm:t>
        <a:bodyPr/>
        <a:lstStyle/>
        <a:p>
          <a:endParaRPr lang="en-IN"/>
        </a:p>
      </dgm:t>
    </dgm:pt>
    <dgm:pt modelId="{7AD563EF-E5A2-418F-98B0-13DA81E8FBCD}">
      <dgm:prSet phldrT="[Text]" custT="1"/>
      <dgm:spPr/>
      <dgm:t>
        <a:bodyPr/>
        <a:lstStyle/>
        <a:p>
          <a:r>
            <a:rPr lang="en-US" sz="2000" b="1" dirty="0"/>
            <a:t>QC – QMS services</a:t>
          </a:r>
          <a:endParaRPr lang="en-IN" sz="2000" b="1" dirty="0"/>
        </a:p>
      </dgm:t>
    </dgm:pt>
    <dgm:pt modelId="{9A002C89-A27C-4589-88C1-3EF4B87B685D}" type="parTrans" cxnId="{776FD459-7FBD-4C00-B470-2FDBBAC18BAA}">
      <dgm:prSet/>
      <dgm:spPr/>
      <dgm:t>
        <a:bodyPr/>
        <a:lstStyle/>
        <a:p>
          <a:endParaRPr lang="en-IN"/>
        </a:p>
      </dgm:t>
    </dgm:pt>
    <dgm:pt modelId="{35955793-1F0F-4C86-9655-26E55A5BB13A}" type="sibTrans" cxnId="{776FD459-7FBD-4C00-B470-2FDBBAC18BAA}">
      <dgm:prSet/>
      <dgm:spPr/>
      <dgm:t>
        <a:bodyPr/>
        <a:lstStyle/>
        <a:p>
          <a:endParaRPr lang="en-IN"/>
        </a:p>
      </dgm:t>
    </dgm:pt>
    <dgm:pt modelId="{C04760A9-D1CD-4906-BB10-4CEF86D06D72}">
      <dgm:prSet phldrT="[Text]" custT="1"/>
      <dgm:spPr/>
      <dgm:t>
        <a:bodyPr/>
        <a:lstStyle/>
        <a:p>
          <a:r>
            <a:rPr lang="en-US" sz="2000" b="1" dirty="0"/>
            <a:t>Prolonged Procurement process.</a:t>
          </a:r>
          <a:endParaRPr lang="en-IN" sz="2000" b="1" dirty="0"/>
        </a:p>
      </dgm:t>
    </dgm:pt>
    <dgm:pt modelId="{0800A33F-1DF1-46A5-89F5-12BC3E6E478D}" type="parTrans" cxnId="{5701585F-0A41-4C7B-990D-59CF5C68A287}">
      <dgm:prSet/>
      <dgm:spPr/>
      <dgm:t>
        <a:bodyPr/>
        <a:lstStyle/>
        <a:p>
          <a:endParaRPr lang="en-IN"/>
        </a:p>
      </dgm:t>
    </dgm:pt>
    <dgm:pt modelId="{A69EF761-5CDB-44D1-A24B-4DD769500EF5}" type="sibTrans" cxnId="{5701585F-0A41-4C7B-990D-59CF5C68A287}">
      <dgm:prSet/>
      <dgm:spPr/>
      <dgm:t>
        <a:bodyPr/>
        <a:lstStyle/>
        <a:p>
          <a:endParaRPr lang="en-IN"/>
        </a:p>
      </dgm:t>
    </dgm:pt>
    <dgm:pt modelId="{06A25B93-3FCB-4CAA-9070-0AAEA447CDE3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/>
            <a:t>Lab based Community surveillance</a:t>
          </a:r>
          <a:endParaRPr lang="en-IN" sz="2000" b="1" dirty="0"/>
        </a:p>
      </dgm:t>
    </dgm:pt>
    <dgm:pt modelId="{C21A75E6-A5CE-4E58-B8BB-E602874C5ED0}" type="parTrans" cxnId="{8C48253B-E41B-45A2-8C65-D95AAC7A3539}">
      <dgm:prSet/>
      <dgm:spPr/>
      <dgm:t>
        <a:bodyPr/>
        <a:lstStyle/>
        <a:p>
          <a:endParaRPr lang="en-IN"/>
        </a:p>
      </dgm:t>
    </dgm:pt>
    <dgm:pt modelId="{6798A3FA-7925-47F7-8691-9027799A4FC6}" type="sibTrans" cxnId="{8C48253B-E41B-45A2-8C65-D95AAC7A3539}">
      <dgm:prSet/>
      <dgm:spPr/>
      <dgm:t>
        <a:bodyPr/>
        <a:lstStyle/>
        <a:p>
          <a:endParaRPr lang="en-IN"/>
        </a:p>
      </dgm:t>
    </dgm:pt>
    <dgm:pt modelId="{DDB6E5BD-5DDD-43D7-81E8-93150E04AF8F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IN" sz="2000" b="1" dirty="0"/>
        </a:p>
      </dgm:t>
    </dgm:pt>
    <dgm:pt modelId="{7C57020B-D05A-4C56-9E3F-2DDFB60B4A2B}" type="parTrans" cxnId="{D16F79B0-C3DD-4F21-A80E-19BD802B95EB}">
      <dgm:prSet/>
      <dgm:spPr/>
      <dgm:t>
        <a:bodyPr/>
        <a:lstStyle/>
        <a:p>
          <a:endParaRPr lang="en-IN"/>
        </a:p>
      </dgm:t>
    </dgm:pt>
    <dgm:pt modelId="{F2B48072-0E9D-428B-9EF3-B603E7FC2BAA}" type="sibTrans" cxnId="{D16F79B0-C3DD-4F21-A80E-19BD802B95EB}">
      <dgm:prSet/>
      <dgm:spPr/>
      <dgm:t>
        <a:bodyPr/>
        <a:lstStyle/>
        <a:p>
          <a:endParaRPr lang="en-IN"/>
        </a:p>
      </dgm:t>
    </dgm:pt>
    <dgm:pt modelId="{56FA1EA3-191E-4218-B9E3-6E431AF3B96F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/>
            <a:t>Improved early warning/ Outbreak reporting</a:t>
          </a:r>
          <a:endParaRPr lang="en-IN" sz="2000" b="1" dirty="0"/>
        </a:p>
      </dgm:t>
    </dgm:pt>
    <dgm:pt modelId="{48A305F3-7D42-43B9-8DF3-029DFE7E45FD}" type="parTrans" cxnId="{5F2151C5-8D44-410A-B7EC-CC62E7C39F64}">
      <dgm:prSet/>
      <dgm:spPr/>
      <dgm:t>
        <a:bodyPr/>
        <a:lstStyle/>
        <a:p>
          <a:endParaRPr lang="en-IN"/>
        </a:p>
      </dgm:t>
    </dgm:pt>
    <dgm:pt modelId="{87F5009D-3892-4C2E-B65F-41EBC0E471BC}" type="sibTrans" cxnId="{5F2151C5-8D44-410A-B7EC-CC62E7C39F64}">
      <dgm:prSet/>
      <dgm:spPr/>
      <dgm:t>
        <a:bodyPr/>
        <a:lstStyle/>
        <a:p>
          <a:endParaRPr lang="en-IN"/>
        </a:p>
      </dgm:t>
    </dgm:pt>
    <dgm:pt modelId="{366393C0-909B-4654-8A47-A45F18A93E75}" type="pres">
      <dgm:prSet presAssocID="{9FCA2DD3-31FB-4D6B-8B6D-31D3DFE4B9B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94E6C27-A6D1-4DA6-B6FF-DC78B6FA296B}" type="pres">
      <dgm:prSet presAssocID="{9FCA2DD3-31FB-4D6B-8B6D-31D3DFE4B9B0}" presName="diamond" presStyleLbl="bgShp" presStyleIdx="0" presStyleCnt="1" custScaleX="166269"/>
      <dgm:spPr/>
    </dgm:pt>
    <dgm:pt modelId="{2D63038E-E677-4309-9711-885132EFF082}" type="pres">
      <dgm:prSet presAssocID="{9FCA2DD3-31FB-4D6B-8B6D-31D3DFE4B9B0}" presName="quad1" presStyleLbl="node1" presStyleIdx="0" presStyleCnt="4" custScaleX="225300" custScaleY="133586" custLinFactNeighborX="-35172" custLinFactNeighborY="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BAEFA8-E033-4E20-BF91-922A2A9BC4A9}" type="pres">
      <dgm:prSet presAssocID="{9FCA2DD3-31FB-4D6B-8B6D-31D3DFE4B9B0}" presName="quad2" presStyleLbl="node1" presStyleIdx="1" presStyleCnt="4" custScaleX="187195" custScaleY="122034" custLinFactNeighborX="63023" custLinFactNeighborY="-6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8655CA-0394-4555-A9BA-51368AADF726}" type="pres">
      <dgm:prSet presAssocID="{9FCA2DD3-31FB-4D6B-8B6D-31D3DFE4B9B0}" presName="quad3" presStyleLbl="node1" presStyleIdx="2" presStyleCnt="4" custScaleX="195382" custScaleY="122702" custLinFactNeighborX="-39676" custLinFactNeighborY="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B54B62-8CB5-4FE6-8A17-405F2FEDFD9F}" type="pres">
      <dgm:prSet presAssocID="{9FCA2DD3-31FB-4D6B-8B6D-31D3DFE4B9B0}" presName="quad4" presStyleLbl="node1" presStyleIdx="3" presStyleCnt="4" custScaleX="209642" custScaleY="116939" custLinFactNeighborX="53014" custLinFactNeighborY="1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B2F736F-AF13-42C5-9065-307214FA2C5B}" type="presOf" srcId="{9FCA2DD3-31FB-4D6B-8B6D-31D3DFE4B9B0}" destId="{366393C0-909B-4654-8A47-A45F18A93E75}" srcOrd="0" destOrd="0" presId="urn:microsoft.com/office/officeart/2005/8/layout/matrix3"/>
    <dgm:cxn modelId="{C4BC11D4-AD74-4AF3-A72F-30E58B5EEFC0}" type="presOf" srcId="{E3C4B782-5FF2-4BEC-AAA1-A13736544B38}" destId="{31BAEFA8-E033-4E20-BF91-922A2A9BC4A9}" srcOrd="0" destOrd="4" presId="urn:microsoft.com/office/officeart/2005/8/layout/matrix3"/>
    <dgm:cxn modelId="{80889E1D-B400-4720-A1BB-6D12DCF8AB7A}" srcId="{6C3669B1-1A60-435D-8F30-58344DFC397F}" destId="{666B2702-B2E9-4E82-BB19-C57C07FDF241}" srcOrd="0" destOrd="0" parTransId="{26D34532-B621-4DA3-8F47-17C2F3632096}" sibTransId="{014861B5-47CE-4C03-A695-2BCABAD52832}"/>
    <dgm:cxn modelId="{AE1BD797-5ED4-44FD-A22A-7384713E7709}" type="presOf" srcId="{C04760A9-D1CD-4906-BB10-4CEF86D06D72}" destId="{7F8655CA-0394-4555-A9BA-51368AADF726}" srcOrd="0" destOrd="4" presId="urn:microsoft.com/office/officeart/2005/8/layout/matrix3"/>
    <dgm:cxn modelId="{77B584BF-D851-4B8B-9960-5688AAEE1A6D}" type="presOf" srcId="{802CA298-38BC-419C-8C47-EE7EF3932771}" destId="{2D63038E-E677-4309-9711-885132EFF082}" srcOrd="0" destOrd="1" presId="urn:microsoft.com/office/officeart/2005/8/layout/matrix3"/>
    <dgm:cxn modelId="{6D947F82-0C24-4161-ACA5-E2E68A32A3E1}" type="presOf" srcId="{A7AD0305-495A-48EA-ADE3-BAA4F8CE7302}" destId="{31BAEFA8-E033-4E20-BF91-922A2A9BC4A9}" srcOrd="0" destOrd="0" presId="urn:microsoft.com/office/officeart/2005/8/layout/matrix3"/>
    <dgm:cxn modelId="{332F787E-A460-4509-A3E6-BE3C6E560E4B}" type="presOf" srcId="{56FA1EA3-191E-4218-B9E3-6E431AF3B96F}" destId="{2D63038E-E677-4309-9711-885132EFF082}" srcOrd="0" destOrd="3" presId="urn:microsoft.com/office/officeart/2005/8/layout/matrix3"/>
    <dgm:cxn modelId="{00CA452A-6DF9-4F73-922A-DD184CAA87AB}" type="presOf" srcId="{06A25B93-3FCB-4CAA-9070-0AAEA447CDE3}" destId="{2D63038E-E677-4309-9711-885132EFF082}" srcOrd="0" destOrd="2" presId="urn:microsoft.com/office/officeart/2005/8/layout/matrix3"/>
    <dgm:cxn modelId="{3CEFC91B-B33C-4D53-ACFC-2DE85C39B493}" type="presOf" srcId="{30FB7B09-2241-46A1-9D6C-4DA4745E23B6}" destId="{31BAEFA8-E033-4E20-BF91-922A2A9BC4A9}" srcOrd="0" destOrd="6" presId="urn:microsoft.com/office/officeart/2005/8/layout/matrix3"/>
    <dgm:cxn modelId="{5609C235-ECA4-46ED-BD5F-B11A13AB1957}" srcId="{E295712E-9696-4E62-979E-120C193C7D6C}" destId="{FE6B83AF-28A6-450D-A5F6-90F5C9B9BAA5}" srcOrd="1" destOrd="0" parTransId="{542B64CE-CB76-43D0-8CBC-7B4B9F3E825D}" sibTransId="{D4544BDC-7409-4727-8E7B-1E4E9A7AE646}"/>
    <dgm:cxn modelId="{545DEE47-8F76-43AC-9883-AA2910F860D1}" type="presOf" srcId="{557AFEDF-05C5-4A61-A4EF-F00B7535347A}" destId="{31BAEFA8-E033-4E20-BF91-922A2A9BC4A9}" srcOrd="0" destOrd="2" presId="urn:microsoft.com/office/officeart/2005/8/layout/matrix3"/>
    <dgm:cxn modelId="{776FD459-7FBD-4C00-B470-2FDBBAC18BAA}" srcId="{6C3669B1-1A60-435D-8F30-58344DFC397F}" destId="{7AD563EF-E5A2-418F-98B0-13DA81E8FBCD}" srcOrd="1" destOrd="0" parTransId="{9A002C89-A27C-4589-88C1-3EF4B87B685D}" sibTransId="{35955793-1F0F-4C86-9655-26E55A5BB13A}"/>
    <dgm:cxn modelId="{63C652B6-0068-48F5-8FC7-44175FD4FEA2}" type="presOf" srcId="{BAC0D7C2-B036-4B89-A5A1-0DC4121019F8}" destId="{2D63038E-E677-4309-9711-885132EFF082}" srcOrd="0" destOrd="5" presId="urn:microsoft.com/office/officeart/2005/8/layout/matrix3"/>
    <dgm:cxn modelId="{9C10F599-400E-424E-B132-A375B1DEEDE4}" srcId="{E295712E-9696-4E62-979E-120C193C7D6C}" destId="{98404957-E089-4751-834A-27DC06F226EB}" srcOrd="0" destOrd="0" parTransId="{03B68A2E-D01A-4172-8498-16D763D7A4C1}" sibTransId="{5C956A9C-6284-4B3E-B6E6-2480AD4C5E77}"/>
    <dgm:cxn modelId="{63DF5C3A-890F-4CF7-A50B-9B350CA125BC}" type="presOf" srcId="{FE6B83AF-28A6-450D-A5F6-90F5C9B9BAA5}" destId="{7F8655CA-0394-4555-A9BA-51368AADF726}" srcOrd="0" destOrd="2" presId="urn:microsoft.com/office/officeart/2005/8/layout/matrix3"/>
    <dgm:cxn modelId="{5B396A29-FC98-4827-B643-34FF19825FB7}" srcId="{A7AD0305-495A-48EA-ADE3-BAA4F8CE7302}" destId="{E0EFD6E8-D320-4E86-9C04-69C8488E8E0D}" srcOrd="4" destOrd="0" parTransId="{D42624B9-8CF7-4596-8E3A-1640EB688EB8}" sibTransId="{8278BA17-336E-4ED8-980F-AB527D9236C0}"/>
    <dgm:cxn modelId="{1C94BEBD-68D9-4DF4-8C57-146823BE6CCA}" srcId="{A7AD0305-495A-48EA-ADE3-BAA4F8CE7302}" destId="{557AFEDF-05C5-4A61-A4EF-F00B7535347A}" srcOrd="1" destOrd="0" parTransId="{9D340FA7-6C54-45BF-8A32-DF799F8706E9}" sibTransId="{5BAC787B-5BCF-4957-A681-1414AD96A539}"/>
    <dgm:cxn modelId="{A087350B-BE4D-4B58-B9A3-3C307D3776EC}" type="presOf" srcId="{D653BBEC-FC21-4E27-BFDE-BF9590186FF3}" destId="{7F8655CA-0394-4555-A9BA-51368AADF726}" srcOrd="0" destOrd="3" presId="urn:microsoft.com/office/officeart/2005/8/layout/matrix3"/>
    <dgm:cxn modelId="{3BA0D8DD-4A8C-41E7-8EF9-22127CE089AC}" type="presOf" srcId="{666B2702-B2E9-4E82-BB19-C57C07FDF241}" destId="{1BB54B62-8CB5-4FE6-8A17-405F2FEDFD9F}" srcOrd="0" destOrd="1" presId="urn:microsoft.com/office/officeart/2005/8/layout/matrix3"/>
    <dgm:cxn modelId="{88C80E18-91E3-4471-B411-AFC88DC9D050}" type="presOf" srcId="{FCAF9EC0-28BE-4F94-AE85-0777D86C1473}" destId="{2D63038E-E677-4309-9711-885132EFF082}" srcOrd="0" destOrd="0" presId="urn:microsoft.com/office/officeart/2005/8/layout/matrix3"/>
    <dgm:cxn modelId="{D16F79B0-C3DD-4F21-A80E-19BD802B95EB}" srcId="{FCAF9EC0-28BE-4F94-AE85-0777D86C1473}" destId="{DDB6E5BD-5DDD-43D7-81E8-93150E04AF8F}" srcOrd="3" destOrd="0" parTransId="{7C57020B-D05A-4C56-9E3F-2DDFB60B4A2B}" sibTransId="{F2B48072-0E9D-428B-9EF3-B603E7FC2BAA}"/>
    <dgm:cxn modelId="{5701585F-0A41-4C7B-990D-59CF5C68A287}" srcId="{E295712E-9696-4E62-979E-120C193C7D6C}" destId="{C04760A9-D1CD-4906-BB10-4CEF86D06D72}" srcOrd="3" destOrd="0" parTransId="{0800A33F-1DF1-46A5-89F5-12BC3E6E478D}" sibTransId="{A69EF761-5CDB-44D1-A24B-4DD769500EF5}"/>
    <dgm:cxn modelId="{440135B5-7815-4BF3-B957-63758523F32F}" srcId="{FCAF9EC0-28BE-4F94-AE85-0777D86C1473}" destId="{802CA298-38BC-419C-8C47-EE7EF3932771}" srcOrd="0" destOrd="0" parTransId="{E83216D0-8B19-4AE4-8CDE-D71CECA609A9}" sibTransId="{5832392D-83E1-4EE6-B99C-708A3E833A38}"/>
    <dgm:cxn modelId="{40A3F733-CF3C-462F-8013-D8EA624F34E0}" srcId="{A7AD0305-495A-48EA-ADE3-BAA4F8CE7302}" destId="{0A532EAA-F8C6-44EA-B8D0-F2179908BBF5}" srcOrd="2" destOrd="0" parTransId="{21815517-DC33-4950-942A-A763F1B38E2F}" sibTransId="{3C3BE0BD-2949-4FAA-93E8-A48B908AD4FE}"/>
    <dgm:cxn modelId="{253A0949-FF0E-47C1-A423-0C994096488D}" type="presOf" srcId="{6C3669B1-1A60-435D-8F30-58344DFC397F}" destId="{1BB54B62-8CB5-4FE6-8A17-405F2FEDFD9F}" srcOrd="0" destOrd="0" presId="urn:microsoft.com/office/officeart/2005/8/layout/matrix3"/>
    <dgm:cxn modelId="{EE65E383-35D0-44EA-893A-F90E00C5FF36}" type="presOf" srcId="{0A532EAA-F8C6-44EA-B8D0-F2179908BBF5}" destId="{31BAEFA8-E033-4E20-BF91-922A2A9BC4A9}" srcOrd="0" destOrd="3" presId="urn:microsoft.com/office/officeart/2005/8/layout/matrix3"/>
    <dgm:cxn modelId="{4BDC2539-BC44-49A6-B652-5BCBBE6637E4}" srcId="{9FCA2DD3-31FB-4D6B-8B6D-31D3DFE4B9B0}" destId="{FCAF9EC0-28BE-4F94-AE85-0777D86C1473}" srcOrd="0" destOrd="0" parTransId="{D50E5BE2-C002-4F82-9ADD-47740552D9D0}" sibTransId="{2009973D-BA7E-4B83-BA6B-C7836BF301D6}"/>
    <dgm:cxn modelId="{F0FCCA04-EDD3-4878-85DE-26788587956D}" type="presOf" srcId="{24663324-B8C7-4567-97A5-2FCF8498623A}" destId="{31BAEFA8-E033-4E20-BF91-922A2A9BC4A9}" srcOrd="0" destOrd="1" presId="urn:microsoft.com/office/officeart/2005/8/layout/matrix3"/>
    <dgm:cxn modelId="{C5699599-5342-4BBD-B271-C0BCAFF2228B}" srcId="{9FCA2DD3-31FB-4D6B-8B6D-31D3DFE4B9B0}" destId="{A7AD0305-495A-48EA-ADE3-BAA4F8CE7302}" srcOrd="1" destOrd="0" parTransId="{7425FF97-5A78-4F29-BE4B-F00EE5475987}" sibTransId="{18CA812F-2217-4264-A286-12CA59DC3D52}"/>
    <dgm:cxn modelId="{4CCA8735-85DE-45FB-988A-1AD4D436E1B6}" srcId="{A7AD0305-495A-48EA-ADE3-BAA4F8CE7302}" destId="{24663324-B8C7-4567-97A5-2FCF8498623A}" srcOrd="0" destOrd="0" parTransId="{C5B5C2F8-C739-4CE2-85B9-54C35CE14784}" sibTransId="{1EA19592-816F-4A85-89A0-0B68706A1AF7}"/>
    <dgm:cxn modelId="{72F35D0D-E083-484F-8447-6A2B22B917EC}" type="presOf" srcId="{E0EFD6E8-D320-4E86-9C04-69C8488E8E0D}" destId="{31BAEFA8-E033-4E20-BF91-922A2A9BC4A9}" srcOrd="0" destOrd="5" presId="urn:microsoft.com/office/officeart/2005/8/layout/matrix3"/>
    <dgm:cxn modelId="{B50203A1-4A99-4C4A-B0D3-DE0D37041FA0}" type="presOf" srcId="{7AD563EF-E5A2-418F-98B0-13DA81E8FBCD}" destId="{1BB54B62-8CB5-4FE6-8A17-405F2FEDFD9F}" srcOrd="0" destOrd="2" presId="urn:microsoft.com/office/officeart/2005/8/layout/matrix3"/>
    <dgm:cxn modelId="{54DEABF8-E394-4422-A41F-03B80CD61DAB}" srcId="{9FCA2DD3-31FB-4D6B-8B6D-31D3DFE4B9B0}" destId="{6C3669B1-1A60-435D-8F30-58344DFC397F}" srcOrd="3" destOrd="0" parTransId="{4FEABE8B-FBCD-4AAF-990E-4ED525C9199B}" sibTransId="{1527B5B4-7398-44D1-953E-A285E798C905}"/>
    <dgm:cxn modelId="{2CAE1661-077A-44DB-8C53-C28565C598F6}" type="presOf" srcId="{98404957-E089-4751-834A-27DC06F226EB}" destId="{7F8655CA-0394-4555-A9BA-51368AADF726}" srcOrd="0" destOrd="1" presId="urn:microsoft.com/office/officeart/2005/8/layout/matrix3"/>
    <dgm:cxn modelId="{8C48253B-E41B-45A2-8C65-D95AAC7A3539}" srcId="{FCAF9EC0-28BE-4F94-AE85-0777D86C1473}" destId="{06A25B93-3FCB-4CAA-9070-0AAEA447CDE3}" srcOrd="1" destOrd="0" parTransId="{C21A75E6-A5CE-4E58-B8BB-E602874C5ED0}" sibTransId="{6798A3FA-7925-47F7-8691-9027799A4FC6}"/>
    <dgm:cxn modelId="{EE97E45E-71EC-493D-8BCB-1CA6DC20083B}" srcId="{9FCA2DD3-31FB-4D6B-8B6D-31D3DFE4B9B0}" destId="{E295712E-9696-4E62-979E-120C193C7D6C}" srcOrd="2" destOrd="0" parTransId="{E558E3D0-D5CE-4CA6-B977-917FF3773D0C}" sibTransId="{37D3BF86-6D81-4EC4-9AFB-DD08F62940C9}"/>
    <dgm:cxn modelId="{0289FD1B-04F6-4F48-80BF-10E8ABC12E6B}" type="presOf" srcId="{E295712E-9696-4E62-979E-120C193C7D6C}" destId="{7F8655CA-0394-4555-A9BA-51368AADF726}" srcOrd="0" destOrd="0" presId="urn:microsoft.com/office/officeart/2005/8/layout/matrix3"/>
    <dgm:cxn modelId="{D3E3A4C7-2855-467E-9FF3-673FDEC681DD}" srcId="{E295712E-9696-4E62-979E-120C193C7D6C}" destId="{D653BBEC-FC21-4E27-BFDE-BF9590186FF3}" srcOrd="2" destOrd="0" parTransId="{9D31305B-6977-4F84-9C07-A55E891FE60C}" sibTransId="{6DC6DBAA-E285-4E44-B266-69C3DC2D9ABB}"/>
    <dgm:cxn modelId="{14E242E0-F623-4E7E-8056-4405149224A9}" srcId="{A7AD0305-495A-48EA-ADE3-BAA4F8CE7302}" destId="{30FB7B09-2241-46A1-9D6C-4DA4745E23B6}" srcOrd="5" destOrd="0" parTransId="{73C7F94A-A8BC-4EE4-B889-5981C1CD56B8}" sibTransId="{594F9B93-7F93-42A1-84FB-1F47F27E7415}"/>
    <dgm:cxn modelId="{5F2151C5-8D44-410A-B7EC-CC62E7C39F64}" srcId="{FCAF9EC0-28BE-4F94-AE85-0777D86C1473}" destId="{56FA1EA3-191E-4218-B9E3-6E431AF3B96F}" srcOrd="2" destOrd="0" parTransId="{48A305F3-7D42-43B9-8DF3-029DFE7E45FD}" sibTransId="{87F5009D-3892-4C2E-B65F-41EBC0E471BC}"/>
    <dgm:cxn modelId="{62663C8D-338F-4769-8964-72A6470564CD}" srcId="{FCAF9EC0-28BE-4F94-AE85-0777D86C1473}" destId="{BAC0D7C2-B036-4B89-A5A1-0DC4121019F8}" srcOrd="4" destOrd="0" parTransId="{7EB29530-B853-4D4D-A1B3-3C36A27E9AAF}" sibTransId="{863EBACA-F7A3-456F-9C25-109D78B81178}"/>
    <dgm:cxn modelId="{7D8A9671-67D5-4532-BC96-42665165C691}" srcId="{A7AD0305-495A-48EA-ADE3-BAA4F8CE7302}" destId="{E3C4B782-5FF2-4BEC-AAA1-A13736544B38}" srcOrd="3" destOrd="0" parTransId="{7003B6E1-1417-4888-9E1F-B9528B37D189}" sibTransId="{2947F460-5CDF-45A0-91F3-4EE17CC72360}"/>
    <dgm:cxn modelId="{488A71E8-6675-41CD-A2A4-F153223E4A48}" type="presOf" srcId="{DDB6E5BD-5DDD-43D7-81E8-93150E04AF8F}" destId="{2D63038E-E677-4309-9711-885132EFF082}" srcOrd="0" destOrd="4" presId="urn:microsoft.com/office/officeart/2005/8/layout/matrix3"/>
    <dgm:cxn modelId="{58CC6F99-FBA0-432C-AFD4-6D4CDFFA86FD}" type="presParOf" srcId="{366393C0-909B-4654-8A47-A45F18A93E75}" destId="{F94E6C27-A6D1-4DA6-B6FF-DC78B6FA296B}" srcOrd="0" destOrd="0" presId="urn:microsoft.com/office/officeart/2005/8/layout/matrix3"/>
    <dgm:cxn modelId="{591E1C22-8D89-4CB8-94A4-F220CB005933}" type="presParOf" srcId="{366393C0-909B-4654-8A47-A45F18A93E75}" destId="{2D63038E-E677-4309-9711-885132EFF082}" srcOrd="1" destOrd="0" presId="urn:microsoft.com/office/officeart/2005/8/layout/matrix3"/>
    <dgm:cxn modelId="{981B1BCC-813C-4757-AC1B-C16776D81EC9}" type="presParOf" srcId="{366393C0-909B-4654-8A47-A45F18A93E75}" destId="{31BAEFA8-E033-4E20-BF91-922A2A9BC4A9}" srcOrd="2" destOrd="0" presId="urn:microsoft.com/office/officeart/2005/8/layout/matrix3"/>
    <dgm:cxn modelId="{4801E2C2-A317-4B46-9300-9F7ECE9003FC}" type="presParOf" srcId="{366393C0-909B-4654-8A47-A45F18A93E75}" destId="{7F8655CA-0394-4555-A9BA-51368AADF726}" srcOrd="3" destOrd="0" presId="urn:microsoft.com/office/officeart/2005/8/layout/matrix3"/>
    <dgm:cxn modelId="{22C5C2CB-A544-45F3-BBCA-F693CE50BAC9}" type="presParOf" srcId="{366393C0-909B-4654-8A47-A45F18A93E75}" destId="{1BB54B62-8CB5-4FE6-8A17-405F2FEDFD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A6BF1-D7C8-4265-A63E-A5F5D989EDEA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A7BC-BC54-40DB-B4C4-F7188C5E23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02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41CD-DC1C-4551-A662-D5A8921EEF9C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EF57-2F52-45B8-A252-7224ABF486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91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EF57-2F52-45B8-A252-7224ABF4860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88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defRPr/>
            </a:pPr>
            <a:r>
              <a:rPr lang="en-IN" dirty="0"/>
              <a:t>Integrated within the existing </a:t>
            </a:r>
            <a:r>
              <a:rPr lang="en-IN" b="1" dirty="0"/>
              <a:t>District Hospital </a:t>
            </a:r>
            <a:r>
              <a:rPr lang="en-IN" dirty="0"/>
              <a:t>to cater to the health care needs of the  community</a:t>
            </a:r>
            <a:r>
              <a:rPr lang="en-IN" altLang="en-US" dirty="0">
                <a:cs typeface="Arial" panose="020B0604020202020204" pitchFamily="34" charset="0"/>
              </a:rPr>
              <a:t> /be functional</a:t>
            </a:r>
            <a:r>
              <a:rPr lang="en-US" dirty="0"/>
              <a:t> </a:t>
            </a:r>
            <a:r>
              <a:rPr lang="en-IN" altLang="en-US" dirty="0">
                <a:cs typeface="Arial" panose="020B0604020202020204" pitchFamily="34" charset="0"/>
              </a:rPr>
              <a:t>at all times </a:t>
            </a:r>
            <a:endParaRPr lang="en-IN" dirty="0"/>
          </a:p>
          <a:p>
            <a:pPr>
              <a:lnSpc>
                <a:spcPct val="170000"/>
              </a:lnSpc>
              <a:defRPr/>
            </a:pPr>
            <a:r>
              <a:rPr lang="en-IN" dirty="0"/>
              <a:t>Must have an established system of receiving routine clinical specimens (from the CHCs/PHCs and field) 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en-US" dirty="0">
                <a:sym typeface="Times New Roman"/>
              </a:rPr>
              <a:t>Undertake lab confirmation of epidemic prone diseases on a routine basis along with </a:t>
            </a:r>
            <a:r>
              <a:rPr lang="en-IN" dirty="0"/>
              <a:t>locally endemic diseases also (</a:t>
            </a:r>
            <a:r>
              <a:rPr lang="en-IN" dirty="0" err="1"/>
              <a:t>eg</a:t>
            </a:r>
            <a:r>
              <a:rPr lang="en-IN" dirty="0"/>
              <a:t> scrub typhus, leptospirosis, </a:t>
            </a:r>
            <a:r>
              <a:rPr lang="en-IN" dirty="0" err="1"/>
              <a:t>etc</a:t>
            </a:r>
            <a:endParaRPr lang="en-US" dirty="0">
              <a:sym typeface="Times New Roman"/>
            </a:endParaRPr>
          </a:p>
          <a:p>
            <a:pPr>
              <a:lnSpc>
                <a:spcPct val="170000"/>
              </a:lnSpc>
              <a:defRPr/>
            </a:pPr>
            <a:r>
              <a:rPr lang="en-IN" dirty="0"/>
              <a:t>Report weekly surveillance data on L form of IDSP</a:t>
            </a:r>
            <a:r>
              <a:rPr lang="en-IN" dirty="0">
                <a:highlight>
                  <a:srgbClr val="FFFF00"/>
                </a:highlight>
              </a:rPr>
              <a:t>/ </a:t>
            </a:r>
            <a:r>
              <a:rPr lang="en-US" b="1" i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Real time reporting in L form on IHIP </a:t>
            </a:r>
            <a:r>
              <a:rPr lang="en-US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ea typeface="Times New Roman"/>
                <a:cs typeface="Calibri" panose="020F0502020204030204" pitchFamily="34" charset="0"/>
                <a:sym typeface="Times New Roman"/>
              </a:rPr>
              <a:t>mandatory for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ea typeface="Calibri"/>
                <a:cs typeface="Calibri" panose="020F0502020204030204" pitchFamily="34" charset="0"/>
                <a:sym typeface="Calibri"/>
              </a:rPr>
              <a:t>States which have migrated to IHIP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ea typeface="Calibri"/>
                <a:cs typeface="Calibri"/>
                <a:sym typeface="Calibri"/>
              </a:rPr>
              <a:t>)</a:t>
            </a:r>
          </a:p>
          <a:p>
            <a:pPr>
              <a:lnSpc>
                <a:spcPct val="170000"/>
              </a:lnSpc>
              <a:defRPr/>
            </a:pPr>
            <a:r>
              <a:rPr lang="en-IN" dirty="0"/>
              <a:t>Support outbreak investigations in the district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en-US" dirty="0"/>
              <a:t>DSO is responsible for the DPHLs within the district</a:t>
            </a:r>
            <a:endParaRPr lang="en-IN" altLang="en-US" dirty="0">
              <a:cs typeface="Arial" panose="020B0604020202020204" pitchFamily="34" charset="0"/>
            </a:endParaRPr>
          </a:p>
          <a:p>
            <a:pPr>
              <a:defRPr/>
            </a:pPr>
            <a:endParaRPr lang="en-IN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80CB3A52-A4D9-4E0C-AD4B-CD84AF2F1493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6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4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7651" name="Notes Placeholder 2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ADB9BB8C-2A49-460C-8A39-F637FE2D31BD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7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6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i="1" dirty="0"/>
              <a:t>18 diseases under IDSP plus 2 animal bite conditions plus 2 state specific / unusual syndromes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i="1" dirty="0"/>
              <a:t>33 conditions under IDSP-IHIP plus 3 animal bite conditions</a:t>
            </a:r>
            <a:endParaRPr lang="en-IN" sz="1200" i="1" dirty="0"/>
          </a:p>
          <a:p>
            <a:pPr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7E361A84-4AED-4BA4-8816-92F69C5E20AE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9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1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1E8E-B5CD-49CC-9F30-6506EB73C155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87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3795" name="Notes Placeholder 2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itchFamily="34" charset="0"/>
                <a:cs typeface="Arial" pitchFamily="34" charset="0"/>
              </a:rPr>
              <a:t>Colour of the slides to be modified- not red- and mild / less bright ones-Classification of districts –title of the slide- </a:t>
            </a: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Districts having DPHLs</a:t>
            </a: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Districts not having DPHLs</a:t>
            </a:r>
          </a:p>
          <a:p>
            <a:endParaRPr lang="en-US" altLang="en-US">
              <a:latin typeface="Arial" pitchFamily="34" charset="0"/>
              <a:cs typeface="Arial" pitchFamily="34" charset="0"/>
            </a:endParaRPr>
          </a:p>
          <a:p>
            <a:r>
              <a:rPr lang="en-US" altLang="en-US">
                <a:latin typeface="Arial" pitchFamily="34" charset="0"/>
                <a:cs typeface="Arial" pitchFamily="34" charset="0"/>
              </a:rPr>
              <a:t>Presence of DPHLs in districts improves outbreak reporting </a:t>
            </a:r>
            <a:endParaRPr lang="en-I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9551CAB0-D8A3-4A97-93CD-D24E1A0662AE}" type="slidenum">
              <a:rPr lang="en-US" altLang="en-US" sz="1200">
                <a:latin typeface="Calibri" pitchFamily="34" charset="0"/>
                <a:sym typeface="Calibri" pitchFamily="34" charset="0"/>
              </a:rPr>
              <a:pPr/>
              <a:t>13</a:t>
            </a:fld>
            <a:endParaRPr lang="en-US" altLang="en-US" sz="120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5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F55D1-50F2-412E-B1F7-D8D5F8D20C1E}" type="slidenum">
              <a:rPr lang="en-IN" altLang="en-US" sz="1200" smtClean="0">
                <a:latin typeface="Tahoma" panose="020B0604030504040204" pitchFamily="34" charset="0"/>
              </a:rPr>
              <a:pPr/>
              <a:t>31</a:t>
            </a:fld>
            <a:endParaRPr lang="en-IN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2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ahoma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49325"/>
            <a:fld id="{BF51C3A8-2323-4F31-A2A7-AC219106B0DC}" type="slidenum">
              <a:rPr lang="en-IN" altLang="en-US" smtClean="0">
                <a:latin typeface="Tahoma" pitchFamily="34" charset="0"/>
              </a:rPr>
              <a:pPr defTabSz="949325"/>
              <a:t>35</a:t>
            </a:fld>
            <a:endParaRPr lang="en-IN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5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4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1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1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3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37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01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33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17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70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8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24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B2D1-62BD-4BB1-BC83-8C31B96B0FE8}" type="datetimeFigureOut">
              <a:rPr lang="en-IN" smtClean="0"/>
              <a:t>14/09/2022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4A673-402B-4932-89E7-0090C989B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6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657" y="371592"/>
            <a:ext cx="9458425" cy="2679616"/>
          </a:xfrm>
        </p:spPr>
        <p:txBody>
          <a:bodyPr>
            <a:normAutofit/>
          </a:bodyPr>
          <a:lstStyle/>
          <a:p>
            <a:r>
              <a:rPr lang="en-IN" b="1" i="1" dirty="0" smtClean="0">
                <a:solidFill>
                  <a:srgbClr val="002060"/>
                </a:solidFill>
              </a:rPr>
              <a:t>Integration of lab services under IDSP with IPHL</a:t>
            </a:r>
            <a:endParaRPr lang="en-IN" b="1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893" y="4947384"/>
            <a:ext cx="11299014" cy="1910616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ct val="0"/>
              </a:spcBef>
            </a:pPr>
            <a:r>
              <a:rPr lang="en-US" altLang="en-US" sz="2800" b="1" i="1" dirty="0" smtClean="0">
                <a:solidFill>
                  <a:schemeClr val="tx1"/>
                </a:solidFill>
                <a:cs typeface="Arial" pitchFamily="34" charset="0"/>
              </a:rPr>
              <a:t>Dr. </a:t>
            </a:r>
            <a:r>
              <a:rPr lang="en-US" altLang="en-US" sz="2800" b="1" i="1" dirty="0" err="1" smtClean="0">
                <a:solidFill>
                  <a:schemeClr val="tx1"/>
                </a:solidFill>
                <a:cs typeface="Arial" pitchFamily="34" charset="0"/>
              </a:rPr>
              <a:t>Dhara</a:t>
            </a:r>
            <a:r>
              <a:rPr lang="en-US" altLang="en-US" sz="2800" b="1" i="1" dirty="0" smtClean="0">
                <a:solidFill>
                  <a:schemeClr val="tx1"/>
                </a:solidFill>
                <a:cs typeface="Arial" pitchFamily="34" charset="0"/>
              </a:rPr>
              <a:t>  B. Shah</a:t>
            </a:r>
            <a:r>
              <a:rPr lang="en-US" altLang="en-US" sz="2800" dirty="0" smtClean="0">
                <a:cs typeface="Arial" pitchFamily="34" charset="0"/>
              </a:rPr>
              <a:t>, </a:t>
            </a:r>
          </a:p>
          <a:p>
            <a:pPr algn="l">
              <a:spcBef>
                <a:spcPct val="0"/>
              </a:spcBef>
            </a:pPr>
            <a:r>
              <a:rPr lang="en-US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M.D</a:t>
            </a:r>
            <a:r>
              <a:rPr lang="en-US" altLang="en-US" sz="28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.(Medical Microbiology</a:t>
            </a:r>
            <a:r>
              <a:rPr lang="en-US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), </a:t>
            </a:r>
            <a:r>
              <a:rPr lang="en-US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CIC(USA</a:t>
            </a:r>
            <a:r>
              <a:rPr lang="en-US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),</a:t>
            </a:r>
            <a:r>
              <a:rPr lang="en-US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DipRCPath</a:t>
            </a:r>
            <a:r>
              <a:rPr lang="en-US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(London), </a:t>
            </a:r>
            <a:endParaRPr lang="en-US" altLang="en-US" sz="2000" b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b="1" dirty="0" smtClean="0">
                <a:cs typeface="Arial" pitchFamily="34" charset="0"/>
              </a:rPr>
              <a:t>Integrated </a:t>
            </a:r>
            <a:r>
              <a:rPr lang="en-US" altLang="en-US" b="1" dirty="0" smtClean="0">
                <a:cs typeface="Arial" pitchFamily="34" charset="0"/>
              </a:rPr>
              <a:t>Disease Surveillance </a:t>
            </a:r>
            <a:r>
              <a:rPr lang="en-US" altLang="en-US" b="1" dirty="0" err="1" smtClean="0">
                <a:cs typeface="Arial" pitchFamily="34" charset="0"/>
              </a:rPr>
              <a:t>Programme</a:t>
            </a:r>
            <a:r>
              <a:rPr lang="en-US" altLang="en-US" b="1" dirty="0" smtClean="0">
                <a:cs typeface="Arial" pitchFamily="34" charset="0"/>
              </a:rPr>
              <a:t> (IDSP),</a:t>
            </a:r>
          </a:p>
          <a:p>
            <a:pPr algn="l">
              <a:spcBef>
                <a:spcPct val="0"/>
              </a:spcBef>
            </a:pPr>
            <a:r>
              <a:rPr lang="en-US" altLang="en-US" b="1" dirty="0" smtClean="0">
                <a:cs typeface="Arial" pitchFamily="34" charset="0"/>
              </a:rPr>
              <a:t>Central Surveillance Unit(CSU),</a:t>
            </a:r>
          </a:p>
          <a:p>
            <a:pPr algn="l">
              <a:spcBef>
                <a:spcPct val="0"/>
              </a:spcBef>
            </a:pPr>
            <a:r>
              <a:rPr lang="en-US" altLang="en-US" b="1" dirty="0" smtClean="0">
                <a:cs typeface="Arial" pitchFamily="34" charset="0"/>
              </a:rPr>
              <a:t>National Centre for Disease Control (NCDC),</a:t>
            </a:r>
          </a:p>
          <a:p>
            <a:pPr algn="l">
              <a:spcBef>
                <a:spcPct val="0"/>
              </a:spcBef>
            </a:pPr>
            <a:r>
              <a:rPr lang="en-US" altLang="en-US" dirty="0" smtClean="0">
                <a:cs typeface="Arial" pitchFamily="34" charset="0"/>
              </a:rPr>
              <a:t>22-Shamnath Marg, New Delhi, </a:t>
            </a:r>
          </a:p>
          <a:p>
            <a:pPr algn="l">
              <a:spcBef>
                <a:spcPct val="0"/>
              </a:spcBef>
            </a:pPr>
            <a:r>
              <a:rPr lang="en-US" altLang="en-US" dirty="0" smtClean="0">
                <a:cs typeface="Arial" pitchFamily="34" charset="0"/>
              </a:rPr>
              <a:t>Delhi-110054, India.</a:t>
            </a:r>
          </a:p>
          <a:p>
            <a:pPr algn="l">
              <a:spcBef>
                <a:spcPct val="0"/>
              </a:spcBef>
            </a:pPr>
            <a:endParaRPr lang="en-IN" dirty="0" smtClean="0"/>
          </a:p>
          <a:p>
            <a:pPr algn="l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571342" y="3051208"/>
            <a:ext cx="9363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Regional Consultation Workshop on PM-ABHIM and </a:t>
            </a:r>
          </a:p>
          <a:p>
            <a:pPr algn="ctr"/>
            <a:r>
              <a:rPr lang="en-IN" sz="2800" b="1" dirty="0" smtClean="0"/>
              <a:t>XV-FC Health Grants, </a:t>
            </a:r>
            <a:r>
              <a:rPr lang="en-IN" sz="2800" b="1" dirty="0" smtClean="0"/>
              <a:t>13-14 </a:t>
            </a:r>
            <a:r>
              <a:rPr lang="en-IN" sz="2800" b="1" dirty="0" smtClean="0"/>
              <a:t>Sept. 2022, </a:t>
            </a:r>
            <a:r>
              <a:rPr lang="en-IN" sz="2800" b="1" dirty="0" smtClean="0"/>
              <a:t>Goa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7471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136525"/>
            <a:ext cx="11438792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Laboratory Strengthening – Financial Year wise Expansion of DPHL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27185"/>
              </p:ext>
            </p:extLst>
          </p:nvPr>
        </p:nvGraphicFramePr>
        <p:xfrm>
          <a:off x="1380392" y="1524000"/>
          <a:ext cx="7605346" cy="513839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20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2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2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Financial Year/PIP</a:t>
                      </a:r>
                      <a:endParaRPr lang="en-IN" sz="1800" b="1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DPHL sanctioned(No.)</a:t>
                      </a:r>
                      <a:endParaRPr lang="en-IN" sz="1800" b="1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 Year Wise Cumulative</a:t>
                      </a:r>
                      <a:endParaRPr lang="en-IN" sz="1800" b="1" dirty="0"/>
                    </a:p>
                  </a:txBody>
                  <a:tcPr marL="91459" marR="91459" marT="45713" marB="4571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Up to 2010 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48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48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2011-12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80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2012-13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36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116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2013-14 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26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142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2014-15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56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198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2015-16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23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221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2016-17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30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/>
                        <a:t>251</a:t>
                      </a:r>
                      <a:endParaRPr lang="en-IN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2017-18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17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268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2018-19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23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291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2019-20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35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326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2020-21 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45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kern="1200" dirty="0"/>
                        <a:t>371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/>
                        <a:t>2021-22</a:t>
                      </a:r>
                      <a:endParaRPr lang="en-IN" sz="1800" b="0" dirty="0"/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26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/>
                        <a:t>397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2022 - 24</a:t>
                      </a:r>
                      <a:endParaRPr lang="en-IN" sz="1800" b="0" dirty="0"/>
                    </a:p>
                  </a:txBody>
                  <a:tcPr marL="91459" marR="91459" marT="45713" marB="45713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23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13" marB="45713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413*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381392" y="3177199"/>
            <a:ext cx="2347546" cy="1983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400" b="1" dirty="0">
                <a:cs typeface="Times New Roman" pitchFamily="18" charset="0"/>
              </a:rPr>
              <a:t>Total DPHL sanctioned:</a:t>
            </a:r>
          </a:p>
          <a:p>
            <a:pPr marL="0" indent="0" algn="ctr"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cs typeface="Times New Roman" pitchFamily="18" charset="0"/>
              </a:rPr>
              <a:t>413*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altLang="en-US" sz="2000" b="1" dirty="0">
                <a:cs typeface="Times New Roman" pitchFamily="18" charset="0"/>
              </a:rPr>
              <a:t>(as of August’2022)</a:t>
            </a:r>
          </a:p>
          <a:p>
            <a:pPr marL="0" indent="0" algn="ctr">
              <a:buNone/>
              <a:defRPr/>
            </a:pPr>
            <a:r>
              <a:rPr lang="en-US" altLang="en-US" sz="1050" b="1" dirty="0">
                <a:cs typeface="Times New Roman" pitchFamily="18" charset="0"/>
              </a:rPr>
              <a:t>*7 DPHLs surrendered by MP</a:t>
            </a:r>
          </a:p>
        </p:txBody>
      </p:sp>
    </p:spTree>
    <p:extLst>
      <p:ext uri="{BB962C8B-B14F-4D97-AF65-F5344CB8AC3E}">
        <p14:creationId xmlns:p14="http://schemas.microsoft.com/office/powerpoint/2010/main" val="37575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 b="9142"/>
          <a:stretch>
            <a:fillRect/>
          </a:stretch>
        </p:blipFill>
        <p:spPr bwMode="auto">
          <a:xfrm>
            <a:off x="1616075" y="-26377"/>
            <a:ext cx="1026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23848" y="646095"/>
          <a:ext cx="3733800" cy="618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2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2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State/UT </a:t>
                      </a:r>
                      <a:endParaRPr lang="en-IN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97" marR="2597" marT="259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District (No.)</a:t>
                      </a:r>
                      <a:endParaRPr lang="en-IN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97" marR="2597" marT="259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DPHLs Sanctioned(N=397)(%)</a:t>
                      </a:r>
                      <a:endParaRPr lang="en-IN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97" marR="2597" marT="2597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ANDAMAN &amp; NICOBAR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03(100)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ANDHRA PRADESH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13(100)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ARUNACHAL PRADESH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26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04(15.4)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ASSAM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30(9.1)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BIHAR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38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06(15.8)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CHANDIGARH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01(100)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CHATTISGARH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27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09(33.3)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DADARA &amp; NAGAR HAVELI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01(100)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DAMAN &amp; DIU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02(100)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DELHI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01(9.1)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GOA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02(100)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GUJARAT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24(72.7)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HARYANA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10(45.5)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HIMACHAL PRADESH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06(50)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JAMMU &amp; KASHMIR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20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14(70)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JHARKHAND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24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12(50)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KARNATAKA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30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20(66.7)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KERALA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14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09(64.3)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LADAKH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02(100)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>
                          <a:effectLst/>
                        </a:rPr>
                        <a:t>LAKSHADWEEP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01(100)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MADHYA PRADESH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52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17(32.7)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MAHARASHTRA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36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22(61.1)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MANIPUR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16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07(43.8)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MEGHALAYA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04(36.4)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MIZORAM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06(54.5)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NAGALAND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11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08(72.7)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ODISHA**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30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32**(100)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PUDUCHERRY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04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03(75)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PUNJAB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22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22(100)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RAJASTHAN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27(81.8)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>
                          <a:effectLst/>
                        </a:rPr>
                        <a:t>SIKKIM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04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03(75)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>
                          <a:effectLst/>
                        </a:rPr>
                        <a:t>TAMIL NADU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38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38(100)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>
                          <a:effectLst/>
                        </a:rPr>
                        <a:t>TELANGANA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33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06(18.2)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>
                          <a:effectLst/>
                        </a:rPr>
                        <a:t>TRIPURA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08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02(25)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>
                          <a:effectLst/>
                        </a:rPr>
                        <a:t>UTTAR PRADESH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75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07(9.3)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>
                          <a:effectLst/>
                        </a:rPr>
                        <a:t>UTTARAKHAND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13(100)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47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u="none" strike="noStrike" dirty="0">
                          <a:effectLst/>
                        </a:rPr>
                        <a:t>WEST BENGAL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" marR="2597" marT="259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23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u="none" strike="noStrike" dirty="0">
                          <a:effectLst/>
                        </a:rPr>
                        <a:t> 10(43.5)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7" marR="2597" marT="2597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2330450" y="0"/>
            <a:ext cx="88392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IDSP LAB COMPONENT</a:t>
            </a:r>
            <a:b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1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District Public Health Laboratory(DPHL)Network across 735 Districts, as of Feb 2022</a:t>
            </a:r>
            <a:endParaRPr lang="en-IN" sz="1600" b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12518"/>
          <a:stretch>
            <a:fillRect/>
          </a:stretch>
        </p:blipFill>
        <p:spPr bwMode="auto">
          <a:xfrm>
            <a:off x="4876801" y="3962401"/>
            <a:ext cx="3265223" cy="187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7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6423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938" y="6348046"/>
            <a:ext cx="1152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Performance based on DPHLs report of July 2022. 23 DPHLs  didn’t share DPHL monthly report. 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IDSP-DPHL Network Performance-Current Status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159794" y="904877"/>
            <a:ext cx="7890272" cy="817563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Adobe Garamond Pro Bold"/>
              </a:rPr>
              <a:t/>
            </a:r>
            <a:br>
              <a:rPr lang="en-US" altLang="en-US" sz="3200" b="1" dirty="0">
                <a:solidFill>
                  <a:schemeClr val="bg1"/>
                </a:solidFill>
                <a:latin typeface="Adobe Garamond Pro Bold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dobe Garamond Pro Bold"/>
              </a:rPr>
              <a:t>Distribution of Districts w.r.t. presence of DPHL and Outbreak reported in 2021</a:t>
            </a:r>
            <a:r>
              <a:rPr lang="en-IN" altLang="en-US" sz="3200" b="1" dirty="0">
                <a:solidFill>
                  <a:schemeClr val="bg1"/>
                </a:solidFill>
                <a:latin typeface="Adobe Garamond Pro Bold"/>
              </a:rPr>
              <a:t/>
            </a:r>
            <a:br>
              <a:rPr lang="en-IN" altLang="en-US" sz="3200" b="1" dirty="0">
                <a:solidFill>
                  <a:schemeClr val="bg1"/>
                </a:solidFill>
                <a:latin typeface="Adobe Garamond Pro Bold"/>
              </a:rPr>
            </a:br>
            <a:endParaRPr lang="en-IN" altLang="en-US" sz="3200" b="1" dirty="0">
              <a:solidFill>
                <a:schemeClr val="bg1"/>
              </a:solidFill>
              <a:latin typeface="Adobe Garamond Pro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2652" y="1825626"/>
          <a:ext cx="7886699" cy="2043390"/>
        </p:xfrm>
        <a:graphic>
          <a:graphicData uri="http://schemas.openxmlformats.org/drawingml/2006/table">
            <a:tbl>
              <a:tblPr firstRow="1" firstCol="1" bandRow="1"/>
              <a:tblGrid>
                <a:gridCol w="2393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3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6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39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79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Outbreaks reporting under IDSP in 2021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Districts distribution as per the presence of sanctioned DPHLs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681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Districts with DPHLs Sanctioned (N= 397)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Districts without DPHLs (N=337)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3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Outbreaks reported No.(%)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479(65.79)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249(34.20)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728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2" marR="5355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23935" y="3962402"/>
            <a:ext cx="801066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en-US" sz="2000" dirty="0">
                <a:cs typeface="Times New Roman" panose="02020603050405020304" pitchFamily="18" charset="0"/>
              </a:rPr>
              <a:t>Of the total Outbreaks reported during the year 2021, districts with DPHLs (397) have reported remarkably higher proportion of Outbreaks (479/728, 65.79%) as compared to the one which do not have  DPHLs. </a:t>
            </a:r>
          </a:p>
          <a:p>
            <a:pPr lvl="1" algn="just"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sz="2000" dirty="0"/>
              <a:t>Hence, It is observed that the presence of DPHLs in districts </a:t>
            </a:r>
          </a:p>
          <a:p>
            <a:pPr lvl="1" algn="just">
              <a:defRPr/>
            </a:pPr>
            <a:r>
              <a:rPr lang="en-US" sz="2000" dirty="0"/>
              <a:t>may improve the outbreak reporting from the district(s).</a:t>
            </a:r>
            <a:endParaRPr lang="en-IN" sz="2000" dirty="0"/>
          </a:p>
          <a:p>
            <a:pPr lvl="1" algn="just">
              <a:defRPr/>
            </a:pPr>
            <a:endParaRPr lang="en-IN" sz="2000" dirty="0">
              <a:cs typeface="Calibri" panose="020F0502020204030204" pitchFamily="34" charset="0"/>
            </a:endParaRPr>
          </a:p>
        </p:txBody>
      </p:sp>
      <p:sp>
        <p:nvSpPr>
          <p:cNvPr id="3279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EA6959-7856-43D4-A3B8-728BD352D389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13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4172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2589" y="553969"/>
          <a:ext cx="11866821" cy="619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6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5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81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2568">
                <a:tc>
                  <a:txBody>
                    <a:bodyPr/>
                    <a:lstStyle/>
                    <a:p>
                      <a:r>
                        <a:rPr lang="en-US" sz="1400" dirty="0"/>
                        <a:t>S. No.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/ UT (No.</a:t>
                      </a:r>
                      <a:r>
                        <a:rPr lang="en-US" sz="1400" baseline="0" dirty="0"/>
                        <a:t> of Districts)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DPHLs Sanctioned till March 2022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DPHLs Functional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Reasons for Non- Performing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668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Andaman &amp; Nicobar(3)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249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Andhra Pradesh (26)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00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Arunachal Pradesh (25)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Bomdila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DPHL under construction, Microbiologist is appointed, working at TRIHMS,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Naharlagun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747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Assam (33)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 shifted to South </a:t>
                      </a:r>
                      <a:r>
                        <a:rPr lang="en-US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Salmara</a:t>
                      </a:r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(Newly proposed DPHL), Instruments under procurement - Revised Budget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079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Bihar(38)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NF -Instruments under procurement – Budget is</a:t>
                      </a:r>
                      <a:r>
                        <a:rPr lang="en-US" sz="16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Revised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Chandigarh (1)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56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Chhattisgarh (28)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Dadra &amp; Nagar Haveli (1)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012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Daman &amp; Diu (2)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45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+mn-lt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Delhi (11)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55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Goa (2)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768831"/>
                  </a:ext>
                </a:extLst>
              </a:tr>
              <a:tr h="54810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Gujarat (33)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02300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953586-7742-07B6-7409-1FE43A2CACFE}"/>
              </a:ext>
            </a:extLst>
          </p:cNvPr>
          <p:cNvSpPr txBox="1"/>
          <p:nvPr/>
        </p:nvSpPr>
        <p:spPr>
          <a:xfrm>
            <a:off x="1940767" y="92436"/>
            <a:ext cx="731520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IDSP-DPHL Network Performance-Current Status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5943" y="358640"/>
          <a:ext cx="11832508" cy="725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7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2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29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3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2452">
                <a:tc>
                  <a:txBody>
                    <a:bodyPr/>
                    <a:lstStyle/>
                    <a:p>
                      <a:r>
                        <a:rPr lang="en-US" sz="1400" dirty="0"/>
                        <a:t>S. No.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/ UT(No.</a:t>
                      </a:r>
                      <a:r>
                        <a:rPr lang="en-US" sz="1400" baseline="0" dirty="0"/>
                        <a:t> of Districts)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DPHLs Sanctioned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DPHLs  Performing tests as per IDSP mandate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Reasons for Non- Performing (NP)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2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Haryana (22)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 2 NP- No HR</a:t>
                      </a:r>
                      <a:r>
                        <a:rPr lang="en-IN" sz="1400" baseline="0" dirty="0"/>
                        <a:t> – No Microbiologist &amp; Lab Technician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2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Himachal Pradesh (12)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2 Upgraded to MC; 1 NP as MC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6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Jammu (10)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7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Kashmir (10)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2 NP- Space not identified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7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Jharkhand (24)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NP-Equipment  are purchased,  Need to be installed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17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Karnataka (30)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0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Kerala (14)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NP- Construction of the building  is ongoing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75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Ladakh (2)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1- Funds to be released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2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Lakshadweep (1)</a:t>
                      </a:r>
                      <a:endParaRPr lang="en-IN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/>
                        <a:t>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Madhya Pradesh (52)</a:t>
                      </a:r>
                      <a:endParaRPr lang="en-IN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5 NP- 2 DPHL Infrastructure available but no HR; 3- No infrastructure &amp; HR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Maharashtra (36)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NP-Equipment  procurement is under process; HR recruitment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 process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768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Manipur (16)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1-HR issue 6- Lab equipment purchase under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0230052"/>
                  </a:ext>
                </a:extLst>
              </a:tr>
              <a:tr h="324368">
                <a:tc>
                  <a:txBody>
                    <a:bodyPr/>
                    <a:lstStyle/>
                    <a:p>
                      <a:r>
                        <a:rPr lang="en-US" sz="14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Meghalaya (11)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NP- Space constraint in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DPHL for installation of all equipment 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59239">
                <a:tc>
                  <a:txBody>
                    <a:bodyPr/>
                    <a:lstStyle/>
                    <a:p>
                      <a:r>
                        <a:rPr lang="en-US" sz="1400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Mizoram(8)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Microbiologists N/A, Funds which are approved in ROP for the procurement of the lab materials are not released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6726">
                <a:tc>
                  <a:txBody>
                    <a:bodyPr/>
                    <a:lstStyle/>
                    <a:p>
                      <a:r>
                        <a:rPr lang="en-US" sz="14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effectLst/>
                          <a:latin typeface="+mn-lt"/>
                        </a:rPr>
                        <a:t>Nagaland(11)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1NP- Equipment not purchased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B4C57-94E8-91D1-9E46-EC8E07357383}"/>
              </a:ext>
            </a:extLst>
          </p:cNvPr>
          <p:cNvSpPr txBox="1"/>
          <p:nvPr/>
        </p:nvSpPr>
        <p:spPr>
          <a:xfrm>
            <a:off x="1978090" y="26632"/>
            <a:ext cx="730586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IDSP-DPHL Network Performance-Current Status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31014" y="644985"/>
          <a:ext cx="11276102" cy="617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4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4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4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82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3308">
                <a:tc>
                  <a:txBody>
                    <a:bodyPr/>
                    <a:lstStyle/>
                    <a:p>
                      <a:r>
                        <a:rPr lang="en-US" sz="1400" dirty="0"/>
                        <a:t>S. No.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State/ UT (No.</a:t>
                      </a:r>
                      <a:r>
                        <a:rPr lang="en-US" sz="1400" baseline="0" dirty="0"/>
                        <a:t> of Districts)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DPHLs Sanctioned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DPHLs  Performing tests as per IDSP mandate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Reasons for Non- Performing (NP)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10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28.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Odisha (30)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0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29.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Puducherry (4)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0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Punjab (23)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Rajasthan (33)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Sikkim (4)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2 NP- Infrastructure&amp;  Equipment procurement o be initiated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1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Tamil Nadu (38)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6 NP  Equipment procurement under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0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Telangana (31)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2 NP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59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Tripura (8)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0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Uttar Pradesh ( 75)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5 NP  sanctioned funds have  not be been utilized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Uttarakhand (13)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/>
                        <a:t>1 NP Equipment procurement under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064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400" b="1" dirty="0">
                          <a:latin typeface="+mn-lt"/>
                        </a:rPr>
                        <a:t>38.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dirty="0">
                          <a:effectLst/>
                          <a:latin typeface="+mn-lt"/>
                        </a:rPr>
                        <a:t>West Bengal (23)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NP- renovation &amp; equipment procurement processes have been initiated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7688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7A47C9-6547-93C5-ACDF-2B6E85F29E3F}"/>
              </a:ext>
            </a:extLst>
          </p:cNvPr>
          <p:cNvSpPr txBox="1"/>
          <p:nvPr/>
        </p:nvSpPr>
        <p:spPr>
          <a:xfrm>
            <a:off x="1968758" y="26632"/>
            <a:ext cx="731520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IDSP-DPHL Network Performance-Current Status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640" y="-416619"/>
            <a:ext cx="6638843" cy="770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2"/>
          <a:stretch/>
        </p:blipFill>
        <p:spPr bwMode="auto">
          <a:xfrm rot="5400000">
            <a:off x="6438004" y="1153738"/>
            <a:ext cx="6160170" cy="5046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95" y="28876"/>
            <a:ext cx="751733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Total TARGET: 730 IPHLs </a:t>
            </a:r>
          </a:p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(FY 2021-22 to 2025-26)</a:t>
            </a:r>
            <a:endParaRPr lang="en-IN" sz="2800" b="1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0" y="211756"/>
            <a:ext cx="11482939" cy="95290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Integration of Lab services under IDSP with IPHL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9764" y="1520792"/>
            <a:ext cx="11223057" cy="4899260"/>
          </a:xfrm>
        </p:spPr>
        <p:txBody>
          <a:bodyPr/>
          <a:lstStyle/>
          <a:p>
            <a:r>
              <a:rPr lang="en-US" sz="3200" dirty="0"/>
              <a:t>Joint Ownership by multiple National Health Programs: Hand in Hand </a:t>
            </a:r>
            <a:r>
              <a:rPr lang="en-US" sz="3200" dirty="0" smtClean="0"/>
              <a:t>approach</a:t>
            </a:r>
          </a:p>
          <a:p>
            <a:endParaRPr lang="en-US" sz="3200" dirty="0"/>
          </a:p>
          <a:p>
            <a:r>
              <a:rPr lang="en-US" sz="3200" dirty="0"/>
              <a:t>Road map &amp; Timeline for IPHL including DPHL in every District- </a:t>
            </a:r>
            <a:r>
              <a:rPr lang="en-US" sz="3200" dirty="0" smtClean="0"/>
              <a:t>State</a:t>
            </a:r>
          </a:p>
          <a:p>
            <a:endParaRPr lang="en-US" sz="3200" dirty="0"/>
          </a:p>
          <a:p>
            <a:r>
              <a:rPr lang="en-US" sz="3200" dirty="0"/>
              <a:t>Reduction in time taken for Procurement &amp; fund </a:t>
            </a:r>
            <a:r>
              <a:rPr lang="en-US" sz="3200" dirty="0" smtClean="0"/>
              <a:t>transfers</a:t>
            </a:r>
          </a:p>
          <a:p>
            <a:endParaRPr lang="en-US" sz="3200" dirty="0"/>
          </a:p>
          <a:p>
            <a:r>
              <a:rPr lang="en-US" sz="3200" dirty="0"/>
              <a:t>Appropriate IEC – all stakeholders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18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2356295"/>
              </p:ext>
            </p:extLst>
          </p:nvPr>
        </p:nvGraphicFramePr>
        <p:xfrm>
          <a:off x="1" y="3517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0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336"/>
            <a:ext cx="12192000" cy="81076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Historical Background</a:t>
            </a:r>
            <a:endParaRPr lang="en-IN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31125"/>
              </p:ext>
            </p:extLst>
          </p:nvPr>
        </p:nvGraphicFramePr>
        <p:xfrm>
          <a:off x="0" y="822960"/>
          <a:ext cx="12070080" cy="601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uble Bracket 5"/>
          <p:cNvSpPr/>
          <p:nvPr/>
        </p:nvSpPr>
        <p:spPr>
          <a:xfrm>
            <a:off x="10305288" y="4898136"/>
            <a:ext cx="1935481" cy="1959864"/>
          </a:xfrm>
          <a:prstGeom prst="bracketPai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i="1" dirty="0">
                <a:solidFill>
                  <a:schemeClr val="tx2"/>
                </a:solidFill>
              </a:rPr>
              <a:t>To review status of laboratory strengthening under IDSP, TAG and TWG were created with recommendation of integration and strengthening of comprehensive diagnosis and role of IPHL in surveillance and early detection 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10093477" y="4593337"/>
            <a:ext cx="361356" cy="852116"/>
          </a:xfrm>
          <a:prstGeom prst="curvedRightArrow">
            <a:avLst>
              <a:gd name="adj1" fmla="val 25000"/>
              <a:gd name="adj2" fmla="val 50000"/>
              <a:gd name="adj3" fmla="val 5522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" y="9112"/>
            <a:ext cx="12192000" cy="106134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Key issues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638" y="1070452"/>
            <a:ext cx="11473313" cy="54863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Coordination between multiple National Health Programs at the State and Central levels </a:t>
            </a:r>
          </a:p>
          <a:p>
            <a:r>
              <a:rPr lang="en-US" sz="3600" dirty="0"/>
              <a:t>LMIS for IPHLs and data sharing with all NHPs through it</a:t>
            </a:r>
          </a:p>
          <a:p>
            <a:r>
              <a:rPr lang="en-US" sz="3600" dirty="0"/>
              <a:t>Mapping of stakeholders and clearly defined roles and responsibilities</a:t>
            </a:r>
          </a:p>
          <a:p>
            <a:r>
              <a:rPr lang="en-US" sz="3600" dirty="0"/>
              <a:t>Clarity on roles and responsibilities of existing staff after integration </a:t>
            </a:r>
          </a:p>
          <a:p>
            <a:r>
              <a:rPr lang="en-US" sz="3600" dirty="0"/>
              <a:t>Ensuring adequate HR / Need for additional HR</a:t>
            </a:r>
          </a:p>
          <a:p>
            <a:r>
              <a:rPr lang="en-US" sz="3600" dirty="0"/>
              <a:t>Mapping of equipment with </a:t>
            </a:r>
            <a:r>
              <a:rPr lang="en-US" sz="3600" dirty="0" err="1"/>
              <a:t>programme</a:t>
            </a:r>
            <a:r>
              <a:rPr lang="en-US" sz="3600" dirty="0"/>
              <a:t> mandate</a:t>
            </a:r>
          </a:p>
          <a:p>
            <a:r>
              <a:rPr lang="en-US" sz="3600" dirty="0"/>
              <a:t>Space / Infra requirements</a:t>
            </a:r>
          </a:p>
          <a:p>
            <a:r>
              <a:rPr lang="en-US" sz="3600" dirty="0"/>
              <a:t>District Hospitals that have ben converted to </a:t>
            </a:r>
            <a:r>
              <a:rPr lang="en-US" sz="3600" i="1" dirty="0">
                <a:solidFill>
                  <a:srgbClr val="C00000"/>
                </a:solidFill>
              </a:rPr>
              <a:t>Medical Colleges</a:t>
            </a:r>
          </a:p>
          <a:p>
            <a:endParaRPr lang="en-US" sz="3600" dirty="0"/>
          </a:p>
          <a:p>
            <a:pPr marL="0" indent="0"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869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057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chemeClr val="accent6">
                    <a:lumMod val="75000"/>
                  </a:schemeClr>
                </a:solidFill>
                <a:latin typeface="Adobe Garamond Pro Bold" panose="02020702060506020403" pitchFamily="18" charset="0"/>
              </a:rPr>
              <a:t>Thank you</a:t>
            </a:r>
            <a:endParaRPr lang="en-IN" sz="6000" b="1" i="1" dirty="0">
              <a:solidFill>
                <a:schemeClr val="accent6">
                  <a:lumMod val="75000"/>
                </a:scheme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9598152" cy="66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1752" y="307848"/>
            <a:ext cx="8734761" cy="1371600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/>
              <a:t>IDSP-DPHL Network Performance-Current Status</a:t>
            </a:r>
          </a:p>
          <a:p>
            <a:r>
              <a:rPr lang="en-US" altLang="en-US" sz="3200" b="1" dirty="0"/>
              <a:t>(As of Mar’2022)</a:t>
            </a:r>
          </a:p>
        </p:txBody>
      </p:sp>
    </p:spTree>
    <p:extLst>
      <p:ext uri="{BB962C8B-B14F-4D97-AF65-F5344CB8AC3E}">
        <p14:creationId xmlns:p14="http://schemas.microsoft.com/office/powerpoint/2010/main" val="173495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966" y="92077"/>
            <a:ext cx="7886700" cy="684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Dedicated HR under IDSP Lab Component (DPHL)</a:t>
            </a:r>
            <a:endParaRPr lang="en-IN" dirty="0"/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4251294"/>
              </p:ext>
            </p:extLst>
          </p:nvPr>
        </p:nvGraphicFramePr>
        <p:xfrm>
          <a:off x="2010966" y="1281332"/>
          <a:ext cx="7886699" cy="390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1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4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9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 Positions under DSU (DPHL)</a:t>
                      </a:r>
                    </a:p>
                  </a:txBody>
                  <a:tcPr marL="68580" marR="68580" marT="45676" marB="4567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Qualification</a:t>
                      </a:r>
                    </a:p>
                  </a:txBody>
                  <a:tcPr marL="68580" marR="68580" marT="45676" marB="4567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latin typeface="+mn-lt"/>
                        </a:rPr>
                        <a:t>Number of Positions/ DPHL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676" marB="4567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*Microbiologist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MBBS, MD/MSc Medical Microbiology/MSc Microbiology with 2 years lab experience in diagnostic services for epidemic prone diseases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921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n-lt"/>
                        </a:rPr>
                        <a:t>Lab Technicians</a:t>
                      </a: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dirty="0"/>
                        <a:t>minimal qualification DMLT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1/2 ( as per workload)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Laboratory</a:t>
                      </a:r>
                      <a:r>
                        <a:rPr lang="en-US" sz="1600" b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Assistant</a:t>
                      </a:r>
                      <a:r>
                        <a:rPr lang="en-US" sz="16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cum DEO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Laboratory</a:t>
                      </a:r>
                      <a:r>
                        <a:rPr lang="en-US" sz="1600" b="1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Attendant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>
                          <a:latin typeface="+mn-lt"/>
                        </a:rPr>
                        <a:t>Total</a:t>
                      </a: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latin typeface="+mn-lt"/>
                      </a:endParaRPr>
                    </a:p>
                  </a:txBody>
                  <a:tcPr marL="68580" marR="6858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latin typeface="+mn-lt"/>
                        </a:rPr>
                        <a:t>5</a:t>
                      </a:r>
                    </a:p>
                  </a:txBody>
                  <a:tcPr marL="68580" marR="68580" marT="45676" marB="4567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0695" y="941832"/>
            <a:ext cx="6040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Approved/ Sanctioned HR positions in DPHL (DSU)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0695" y="5162487"/>
            <a:ext cx="7655719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b="1" dirty="0"/>
              <a:t>   *1 State Microbiologist position is also approved under SSU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IN" b="1" dirty="0"/>
              <a:t> Currently (Feb 2022) in 32  States/UTs Microbiologists are in position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IN" b="1" dirty="0"/>
              <a:t>State Microbiologist position vacant in 4 States/1UT </a:t>
            </a:r>
            <a:r>
              <a:rPr lang="en-IN" dirty="0"/>
              <a:t>(Haryana, HP, Jammu, Sikkim &amp; Puducherry)</a:t>
            </a: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b="1" dirty="0"/>
          </a:p>
        </p:txBody>
      </p:sp>
      <p:sp>
        <p:nvSpPr>
          <p:cNvPr id="348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E1E99AB-5D42-4075-9AF6-B6932EE9F3C5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23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2" y="259618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Key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072662"/>
            <a:ext cx="10515600" cy="4708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Awareness among Leadership regarding DPHLs; Confusion with PWD - Public Health Labs performing water testing and IDSP-DPHLs performing microbiological tests.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Lack of State / District level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ownership/initiative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for public health lab strengthening: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Outsourcing of labs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Despite efforts,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slow progress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expanding the network to all Districts</a:t>
            </a:r>
          </a:p>
          <a:p>
            <a:pPr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Many labs still doing only basic or rapid Tests (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Widal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/malaria etc.)</a:t>
            </a:r>
          </a:p>
          <a:p>
            <a:pPr marL="449263" lvl="1" indent="-342900">
              <a:lnSpc>
                <a:spcPct val="150000"/>
              </a:lnSpc>
              <a:spcBef>
                <a:spcPts val="1100"/>
              </a:spcBef>
              <a:buSzPct val="86000"/>
              <a:buFont typeface="Wingdings" panose="05000000000000000000" pitchFamily="2" charset="2"/>
              <a:buChar char="Ø"/>
              <a:tabLst>
                <a:tab pos="449263" algn="l"/>
              </a:tabLst>
              <a:defRPr/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Nil/minimal testing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epidemic prone diseases</a:t>
            </a:r>
          </a:p>
          <a:p>
            <a:pPr marL="449263" lvl="2" indent="17463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No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sample referrals by clinicians/sample size too small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generate district level surveillance data/ no visibility or acceptance of DPHL in DH</a:t>
            </a:r>
          </a:p>
          <a:p>
            <a:pPr marL="342900" lvl="2" indent="-342900">
              <a:lnSpc>
                <a:spcPct val="150000"/>
              </a:lnSpc>
              <a:spcBef>
                <a:spcPts val="1100"/>
              </a:spcBef>
              <a:buSzPct val="86000"/>
              <a:buFont typeface="Wingdings" panose="05000000000000000000" pitchFamily="2" charset="2"/>
              <a:buChar char="Ø"/>
              <a:tabLst>
                <a:tab pos="87313" algn="l"/>
              </a:tabLst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Funds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allocationed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by the MS/CMHO </a:t>
            </a:r>
          </a:p>
          <a:p>
            <a:pPr marL="449263" lvl="2" indent="355600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adhocism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gaps in provision of infrastructure/procurement of equipment</a:t>
            </a:r>
          </a:p>
          <a:p>
            <a:pPr marL="449263" lvl="2" indent="355600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HR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sanctioning/ recruitment- </a:t>
            </a:r>
            <a:r>
              <a:rPr lang="en-US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vacant positions </a:t>
            </a:r>
          </a:p>
          <a:p>
            <a:pPr marL="449263" lvl="2" indent="355600">
              <a:lnSpc>
                <a:spcPct val="150000"/>
              </a:lnSpc>
              <a:spcBef>
                <a:spcPts val="1100"/>
              </a:spcBef>
              <a:buSzPct val="86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lack of facilities and training (basic and advanced) technicians &amp; microbiologists</a:t>
            </a:r>
          </a:p>
          <a:p>
            <a:pPr>
              <a:lnSpc>
                <a:spcPct val="150000"/>
              </a:lnSpc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05647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cs typeface="Calibri" panose="020F0502020204030204" pitchFamily="34" charset="0"/>
                <a:sym typeface="Calibri" panose="020F0502020204030204" pitchFamily="34" charset="0"/>
              </a:rPr>
              <a:t>Strengthening of DPHL-</a:t>
            </a:r>
            <a:br>
              <a:rPr lang="en-US" altLang="en-US" b="1" dirty="0"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b="1" dirty="0">
                <a:cs typeface="Calibri" panose="020F0502020204030204" pitchFamily="34" charset="0"/>
                <a:sym typeface="Calibri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Key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Challenge of QC &amp; QMS services</a:t>
            </a:r>
          </a:p>
          <a:p>
            <a:pPr marL="0" indent="0">
              <a:spcBef>
                <a:spcPts val="0"/>
              </a:spcBef>
              <a:buSzPts val="2400"/>
              <a:buNone/>
              <a:defRPr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141288">
              <a:lnSpc>
                <a:spcPct val="80000"/>
              </a:lnSpc>
              <a:spcBef>
                <a:spcPts val="1600"/>
              </a:spcBef>
              <a:buSzPct val="89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Outsourcing of services due Free Diagnostic scheme of NHM</a:t>
            </a:r>
          </a:p>
          <a:p>
            <a:pPr>
              <a:lnSpc>
                <a:spcPct val="80000"/>
              </a:lnSpc>
              <a:spcBef>
                <a:spcPts val="1600"/>
              </a:spcBef>
              <a:buSzPts val="2400"/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60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District hospitals getting converted to Medical colleges in few States</a:t>
            </a:r>
          </a:p>
          <a:p>
            <a:pPr marL="0" indent="0">
              <a:lnSpc>
                <a:spcPct val="80000"/>
              </a:lnSpc>
              <a:spcBef>
                <a:spcPts val="1600"/>
              </a:spcBef>
              <a:buSzPts val="2400"/>
              <a:buNone/>
              <a:defRPr/>
            </a:pPr>
            <a:endParaRPr lang="en-US" sz="20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600"/>
              </a:spcBef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Currently guidance to States/ UTs to strengthen/ establish IPHL under PM-ABHIM: Key initiative but sustainability and State’s commitment to same needs to be monitored 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4282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70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63754" y="4389107"/>
            <a:ext cx="3245209" cy="836712"/>
          </a:xfrm>
          <a:prstGeom prst="wedgeEllipseCallout">
            <a:avLst>
              <a:gd name="adj1" fmla="val -97443"/>
              <a:gd name="adj2" fmla="val -54554"/>
            </a:avLst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rgbClr val="002060"/>
                </a:solidFill>
              </a:rPr>
              <a:t>Once these fields are filled in…</a:t>
            </a:r>
          </a:p>
        </p:txBody>
      </p:sp>
      <p:sp>
        <p:nvSpPr>
          <p:cNvPr id="389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01C58B-5A21-4D6E-A37C-3600057285D4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27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383859-6CE7-4A5E-AA93-10FB5B92E21D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28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3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AFC6503-B166-478E-843F-767F6460A5CF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29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3" y="1482945"/>
            <a:ext cx="89154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1603773" y="46038"/>
            <a:ext cx="7044928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+mj-lt"/>
              </a:rPr>
              <a:t>IHIP HEAT MAP</a:t>
            </a: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1603773" y="836614"/>
            <a:ext cx="7197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IHIP Heat Map showing Dengue cases in Gujarat  from  24.03.22 to 31.03.22 (1 week) </a:t>
            </a:r>
          </a:p>
        </p:txBody>
      </p:sp>
    </p:spTree>
    <p:extLst>
      <p:ext uri="{BB962C8B-B14F-4D97-AF65-F5344CB8AC3E}">
        <p14:creationId xmlns:p14="http://schemas.microsoft.com/office/powerpoint/2010/main" val="223143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cs typeface="Times New Roman" pitchFamily="18" charset="0"/>
              </a:rPr>
              <a:t>Integrated Disease Surveillance </a:t>
            </a:r>
            <a:r>
              <a:rPr lang="en-US" altLang="en-US" sz="3200" b="1" dirty="0" err="1">
                <a:solidFill>
                  <a:schemeClr val="bg1"/>
                </a:solidFill>
                <a:cs typeface="Times New Roman" pitchFamily="18" charset="0"/>
              </a:rPr>
              <a:t>Programme</a:t>
            </a:r>
            <a:r>
              <a:rPr lang="en-US" altLang="en-US" sz="3200" b="1" dirty="0">
                <a:solidFill>
                  <a:schemeClr val="bg1"/>
                </a:solidFill>
                <a:cs typeface="Times New Roman" pitchFamily="18" charset="0"/>
              </a:rPr>
              <a:t>(IDSP)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b="1" dirty="0">
                <a:cs typeface="Calibri" panose="020F0502020204030204" pitchFamily="34" charset="0"/>
              </a:rPr>
              <a:t>Major Components under IDSP</a:t>
            </a:r>
          </a:p>
          <a:p>
            <a:pPr marL="342900" lvl="1" indent="-342900"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Decentralization of Surveillance activities</a:t>
            </a:r>
          </a:p>
          <a:p>
            <a:pPr marL="342900" lvl="1" indent="-342900"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Human Resource Development - Training of SSO, DSO, RRT, other medical and paramedical staff </a:t>
            </a:r>
          </a:p>
          <a:p>
            <a:pPr marL="342900" lvl="1" indent="-342900" algn="just">
              <a:lnSpc>
                <a:spcPct val="150000"/>
              </a:lnSpc>
              <a:defRPr/>
            </a:pPr>
            <a:r>
              <a:rPr lang="en-US" altLang="en-US" b="1" i="1" dirty="0">
                <a:cs typeface="Calibri" panose="020F0502020204030204" pitchFamily="34" charset="0"/>
              </a:rPr>
              <a:t>Laboratory Strengthening</a:t>
            </a:r>
          </a:p>
          <a:p>
            <a:pPr marL="342900" lvl="1" indent="-342900"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Use of Information Technology for collection, compilation, analysis &amp; dissemination of data</a:t>
            </a:r>
          </a:p>
          <a:p>
            <a:pPr marL="342900" lvl="1" indent="-342900" algn="just">
              <a:lnSpc>
                <a:spcPct val="150000"/>
              </a:lnSpc>
              <a:defRPr/>
            </a:pPr>
            <a:r>
              <a:rPr lang="en-US" altLang="en-US" dirty="0">
                <a:cs typeface="Calibri" panose="020F0502020204030204" pitchFamily="34" charset="0"/>
              </a:rPr>
              <a:t>Inter </a:t>
            </a:r>
            <a:r>
              <a:rPr lang="en-US" altLang="en-US" dirty="0" err="1">
                <a:cs typeface="Calibri" panose="020F0502020204030204" pitchFamily="34" charset="0"/>
              </a:rPr>
              <a:t>sectoral</a:t>
            </a:r>
            <a:r>
              <a:rPr lang="en-US" altLang="en-US" dirty="0">
                <a:cs typeface="Calibri" panose="020F0502020204030204" pitchFamily="34" charset="0"/>
              </a:rPr>
              <a:t> Coordination with Animal Health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63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09900" y="0"/>
            <a:ext cx="6172200" cy="1143000"/>
          </a:xfrm>
        </p:spPr>
        <p:txBody>
          <a:bodyPr/>
          <a:lstStyle/>
          <a:p>
            <a:r>
              <a:rPr lang="en-US" altLang="en-US" sz="3600" b="1" dirty="0">
                <a:latin typeface="Arial" charset="0"/>
                <a:cs typeface="Arial" charset="0"/>
              </a:rPr>
              <a:t>State Referral Lab Network</a:t>
            </a:r>
            <a:endParaRPr lang="en-IN" sz="3600" dirty="0"/>
          </a:p>
        </p:txBody>
      </p:sp>
      <p:grpSp>
        <p:nvGrpSpPr>
          <p:cNvPr id="27651" name="Group 55"/>
          <p:cNvGrpSpPr>
            <a:grpSpLocks noGrp="1"/>
          </p:cNvGrpSpPr>
          <p:nvPr/>
        </p:nvGrpSpPr>
        <p:grpSpPr bwMode="auto">
          <a:xfrm>
            <a:off x="2459736" y="2843784"/>
            <a:ext cx="7388352" cy="3874008"/>
            <a:chOff x="158" y="845"/>
            <a:chExt cx="5482" cy="2538"/>
          </a:xfrm>
        </p:grpSpPr>
        <p:grpSp>
          <p:nvGrpSpPr>
            <p:cNvPr id="27655" name="Group 4"/>
            <p:cNvGrpSpPr>
              <a:grpSpLocks/>
            </p:cNvGrpSpPr>
            <p:nvPr/>
          </p:nvGrpSpPr>
          <p:grpSpPr bwMode="auto">
            <a:xfrm>
              <a:off x="431" y="2704"/>
              <a:ext cx="727" cy="227"/>
              <a:chOff x="431" y="2704"/>
              <a:chExt cx="727" cy="227"/>
            </a:xfrm>
          </p:grpSpPr>
          <p:sp>
            <p:nvSpPr>
              <p:cNvPr id="27704" name="Line 5"/>
              <p:cNvSpPr>
                <a:spLocks noChangeShapeType="1"/>
              </p:cNvSpPr>
              <p:nvPr/>
            </p:nvSpPr>
            <p:spPr bwMode="auto">
              <a:xfrm flipH="1">
                <a:off x="431" y="2704"/>
                <a:ext cx="40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5" name="Line 6"/>
              <p:cNvSpPr>
                <a:spLocks noChangeShapeType="1"/>
              </p:cNvSpPr>
              <p:nvPr/>
            </p:nvSpPr>
            <p:spPr bwMode="auto">
              <a:xfrm>
                <a:off x="1158" y="270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6" name="Group 7"/>
            <p:cNvGrpSpPr>
              <a:grpSpLocks/>
            </p:cNvGrpSpPr>
            <p:nvPr/>
          </p:nvGrpSpPr>
          <p:grpSpPr bwMode="auto">
            <a:xfrm>
              <a:off x="158" y="845"/>
              <a:ext cx="5482" cy="2538"/>
              <a:chOff x="158" y="845"/>
              <a:chExt cx="5482" cy="2538"/>
            </a:xfrm>
          </p:grpSpPr>
          <p:sp>
            <p:nvSpPr>
              <p:cNvPr id="27660" name="Rectangle 8"/>
              <p:cNvSpPr>
                <a:spLocks noChangeArrowheads="1"/>
              </p:cNvSpPr>
              <p:nvPr/>
            </p:nvSpPr>
            <p:spPr bwMode="auto">
              <a:xfrm>
                <a:off x="798" y="2498"/>
                <a:ext cx="1187" cy="20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61" name="Line 9"/>
              <p:cNvSpPr>
                <a:spLocks noChangeShapeType="1"/>
              </p:cNvSpPr>
              <p:nvPr/>
            </p:nvSpPr>
            <p:spPr bwMode="auto">
              <a:xfrm>
                <a:off x="3320" y="2024"/>
                <a:ext cx="953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Rectangle 10"/>
              <p:cNvSpPr>
                <a:spLocks noChangeArrowheads="1"/>
              </p:cNvSpPr>
              <p:nvPr/>
            </p:nvSpPr>
            <p:spPr bwMode="auto">
              <a:xfrm>
                <a:off x="3685" y="2478"/>
                <a:ext cx="1134" cy="27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63" name="Rectangle 11"/>
              <p:cNvSpPr>
                <a:spLocks noChangeArrowheads="1"/>
              </p:cNvSpPr>
              <p:nvPr/>
            </p:nvSpPr>
            <p:spPr bwMode="auto">
              <a:xfrm>
                <a:off x="2290" y="1553"/>
                <a:ext cx="1133" cy="82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1400" b="1"/>
                  <a:t>SSU/DSU/ State Lab Consultant/ State Lab Coordinator</a:t>
                </a:r>
                <a:endParaRPr lang="en-IN" sz="1400" b="1"/>
              </a:p>
            </p:txBody>
          </p:sp>
          <p:sp>
            <p:nvSpPr>
              <p:cNvPr id="27664" name="Rectangle 12"/>
              <p:cNvSpPr>
                <a:spLocks noChangeArrowheads="1"/>
              </p:cNvSpPr>
              <p:nvPr/>
            </p:nvSpPr>
            <p:spPr bwMode="auto">
              <a:xfrm>
                <a:off x="158" y="2930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5" name="Rectangle 13"/>
              <p:cNvSpPr>
                <a:spLocks noChangeArrowheads="1"/>
              </p:cNvSpPr>
              <p:nvPr/>
            </p:nvSpPr>
            <p:spPr bwMode="auto">
              <a:xfrm>
                <a:off x="836" y="2930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6" name="Rectangle 14"/>
              <p:cNvSpPr>
                <a:spLocks noChangeArrowheads="1"/>
              </p:cNvSpPr>
              <p:nvPr/>
            </p:nvSpPr>
            <p:spPr bwMode="auto">
              <a:xfrm>
                <a:off x="1514" y="2930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7" name="Rectangle 15"/>
              <p:cNvSpPr>
                <a:spLocks noChangeArrowheads="1"/>
              </p:cNvSpPr>
              <p:nvPr/>
            </p:nvSpPr>
            <p:spPr bwMode="auto">
              <a:xfrm>
                <a:off x="3618" y="3066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8" name="Rectangle 16"/>
              <p:cNvSpPr>
                <a:spLocks noChangeArrowheads="1"/>
              </p:cNvSpPr>
              <p:nvPr/>
            </p:nvSpPr>
            <p:spPr bwMode="auto">
              <a:xfrm>
                <a:off x="4300" y="3066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9" name="Rectangle 17"/>
              <p:cNvSpPr>
                <a:spLocks noChangeArrowheads="1"/>
              </p:cNvSpPr>
              <p:nvPr/>
            </p:nvSpPr>
            <p:spPr bwMode="auto">
              <a:xfrm>
                <a:off x="5005" y="3066"/>
                <a:ext cx="635" cy="31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0" name="Line 18"/>
              <p:cNvSpPr>
                <a:spLocks noChangeShapeType="1"/>
              </p:cNvSpPr>
              <p:nvPr/>
            </p:nvSpPr>
            <p:spPr bwMode="auto">
              <a:xfrm>
                <a:off x="1476" y="2703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Line 19"/>
              <p:cNvSpPr>
                <a:spLocks noChangeShapeType="1"/>
              </p:cNvSpPr>
              <p:nvPr/>
            </p:nvSpPr>
            <p:spPr bwMode="auto">
              <a:xfrm>
                <a:off x="4502" y="2749"/>
                <a:ext cx="95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Line 20"/>
              <p:cNvSpPr>
                <a:spLocks noChangeShapeType="1"/>
              </p:cNvSpPr>
              <p:nvPr/>
            </p:nvSpPr>
            <p:spPr bwMode="auto">
              <a:xfrm flipH="1">
                <a:off x="3867" y="2749"/>
                <a:ext cx="27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Line 21"/>
              <p:cNvSpPr>
                <a:spLocks noChangeShapeType="1"/>
              </p:cNvSpPr>
              <p:nvPr/>
            </p:nvSpPr>
            <p:spPr bwMode="auto">
              <a:xfrm flipH="1" flipV="1">
                <a:off x="3412" y="2115"/>
                <a:ext cx="725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Rectangle 22"/>
              <p:cNvSpPr>
                <a:spLocks noChangeArrowheads="1"/>
              </p:cNvSpPr>
              <p:nvPr/>
            </p:nvSpPr>
            <p:spPr bwMode="auto">
              <a:xfrm>
                <a:off x="615" y="1353"/>
                <a:ext cx="1241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75" name="Rectangle 23"/>
              <p:cNvSpPr>
                <a:spLocks noChangeArrowheads="1"/>
              </p:cNvSpPr>
              <p:nvPr/>
            </p:nvSpPr>
            <p:spPr bwMode="auto">
              <a:xfrm>
                <a:off x="363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6" name="Rectangle 24"/>
              <p:cNvSpPr>
                <a:spLocks noChangeArrowheads="1"/>
              </p:cNvSpPr>
              <p:nvPr/>
            </p:nvSpPr>
            <p:spPr bwMode="auto">
              <a:xfrm>
                <a:off x="1075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r>
                  <a:rPr lang="en-US" sz="1400" b="1"/>
                  <a:t>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7" name="Rectangle 25"/>
              <p:cNvSpPr>
                <a:spLocks noChangeArrowheads="1"/>
              </p:cNvSpPr>
              <p:nvPr/>
            </p:nvSpPr>
            <p:spPr bwMode="auto">
              <a:xfrm>
                <a:off x="1786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8" name="Rectangle 26"/>
              <p:cNvSpPr>
                <a:spLocks noChangeArrowheads="1"/>
              </p:cNvSpPr>
              <p:nvPr/>
            </p:nvSpPr>
            <p:spPr bwMode="auto">
              <a:xfrm>
                <a:off x="3410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79" name="Rectangle 27"/>
              <p:cNvSpPr>
                <a:spLocks noChangeArrowheads="1"/>
              </p:cNvSpPr>
              <p:nvPr/>
            </p:nvSpPr>
            <p:spPr bwMode="auto">
              <a:xfrm>
                <a:off x="4136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80" name="Rectangle 28"/>
              <p:cNvSpPr>
                <a:spLocks noChangeArrowheads="1"/>
              </p:cNvSpPr>
              <p:nvPr/>
            </p:nvSpPr>
            <p:spPr bwMode="auto">
              <a:xfrm>
                <a:off x="4861" y="845"/>
                <a:ext cx="635" cy="27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</a:rPr>
                  <a:t>District </a:t>
                </a:r>
                <a:endParaRPr lang="en-IN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81" name="Rectangle 29"/>
              <p:cNvSpPr>
                <a:spLocks noChangeArrowheads="1"/>
              </p:cNvSpPr>
              <p:nvPr/>
            </p:nvSpPr>
            <p:spPr bwMode="auto">
              <a:xfrm>
                <a:off x="3954" y="1435"/>
                <a:ext cx="1178" cy="22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2"/>
                    </a:solidFill>
                  </a:rPr>
                  <a:t>State Reference Lab</a:t>
                </a:r>
                <a:endParaRPr lang="en-IN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682" name="Line 30"/>
              <p:cNvSpPr>
                <a:spLocks noChangeShapeType="1"/>
              </p:cNvSpPr>
              <p:nvPr/>
            </p:nvSpPr>
            <p:spPr bwMode="auto">
              <a:xfrm>
                <a:off x="626" y="1117"/>
                <a:ext cx="40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31"/>
              <p:cNvSpPr>
                <a:spLocks noChangeShapeType="1"/>
              </p:cNvSpPr>
              <p:nvPr/>
            </p:nvSpPr>
            <p:spPr bwMode="auto">
              <a:xfrm>
                <a:off x="1320" y="111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2"/>
              <p:cNvSpPr>
                <a:spLocks noChangeShapeType="1"/>
              </p:cNvSpPr>
              <p:nvPr/>
            </p:nvSpPr>
            <p:spPr bwMode="auto">
              <a:xfrm flipH="1">
                <a:off x="1576" y="1117"/>
                <a:ext cx="36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3"/>
              <p:cNvSpPr>
                <a:spLocks noChangeShapeType="1"/>
              </p:cNvSpPr>
              <p:nvPr/>
            </p:nvSpPr>
            <p:spPr bwMode="auto">
              <a:xfrm flipV="1">
                <a:off x="1681" y="1117"/>
                <a:ext cx="36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4"/>
              <p:cNvSpPr>
                <a:spLocks noChangeShapeType="1"/>
              </p:cNvSpPr>
              <p:nvPr/>
            </p:nvSpPr>
            <p:spPr bwMode="auto">
              <a:xfrm flipV="1">
                <a:off x="1380" y="111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5"/>
              <p:cNvSpPr>
                <a:spLocks noChangeShapeType="1"/>
              </p:cNvSpPr>
              <p:nvPr/>
            </p:nvSpPr>
            <p:spPr bwMode="auto">
              <a:xfrm flipH="1" flipV="1">
                <a:off x="521" y="1117"/>
                <a:ext cx="409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36"/>
              <p:cNvSpPr>
                <a:spLocks noChangeShapeType="1"/>
              </p:cNvSpPr>
              <p:nvPr/>
            </p:nvSpPr>
            <p:spPr bwMode="auto">
              <a:xfrm flipV="1">
                <a:off x="3410" y="1661"/>
                <a:ext cx="81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Line 37"/>
              <p:cNvSpPr>
                <a:spLocks noChangeShapeType="1"/>
              </p:cNvSpPr>
              <p:nvPr/>
            </p:nvSpPr>
            <p:spPr bwMode="auto">
              <a:xfrm flipH="1">
                <a:off x="3410" y="1661"/>
                <a:ext cx="90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Line 38"/>
              <p:cNvSpPr>
                <a:spLocks noChangeShapeType="1"/>
              </p:cNvSpPr>
              <p:nvPr/>
            </p:nvSpPr>
            <p:spPr bwMode="auto">
              <a:xfrm flipV="1">
                <a:off x="1202" y="270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Line 39"/>
              <p:cNvSpPr>
                <a:spLocks noChangeShapeType="1"/>
              </p:cNvSpPr>
              <p:nvPr/>
            </p:nvSpPr>
            <p:spPr bwMode="auto">
              <a:xfrm flipH="1" flipV="1">
                <a:off x="1521" y="2703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Line 40"/>
              <p:cNvSpPr>
                <a:spLocks noChangeShapeType="1"/>
              </p:cNvSpPr>
              <p:nvPr/>
            </p:nvSpPr>
            <p:spPr bwMode="auto">
              <a:xfrm flipV="1">
                <a:off x="3912" y="2749"/>
                <a:ext cx="27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3" name="Line 41"/>
              <p:cNvSpPr>
                <a:spLocks noChangeShapeType="1"/>
              </p:cNvSpPr>
              <p:nvPr/>
            </p:nvSpPr>
            <p:spPr bwMode="auto">
              <a:xfrm flipH="1" flipV="1">
                <a:off x="4275" y="2749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42"/>
              <p:cNvSpPr>
                <a:spLocks noChangeShapeType="1"/>
              </p:cNvSpPr>
              <p:nvPr/>
            </p:nvSpPr>
            <p:spPr bwMode="auto">
              <a:xfrm>
                <a:off x="4320" y="2749"/>
                <a:ext cx="182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43"/>
              <p:cNvSpPr>
                <a:spLocks noChangeShapeType="1"/>
              </p:cNvSpPr>
              <p:nvPr/>
            </p:nvSpPr>
            <p:spPr bwMode="auto">
              <a:xfrm flipH="1" flipV="1">
                <a:off x="4411" y="2749"/>
                <a:ext cx="90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44"/>
              <p:cNvSpPr>
                <a:spLocks noChangeShapeType="1"/>
              </p:cNvSpPr>
              <p:nvPr/>
            </p:nvSpPr>
            <p:spPr bwMode="auto">
              <a:xfrm>
                <a:off x="1323" y="1616"/>
                <a:ext cx="953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Line 45"/>
              <p:cNvSpPr>
                <a:spLocks noChangeShapeType="1"/>
              </p:cNvSpPr>
              <p:nvPr/>
            </p:nvSpPr>
            <p:spPr bwMode="auto">
              <a:xfrm flipH="1" flipV="1">
                <a:off x="1187" y="1616"/>
                <a:ext cx="108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8" name="Line 46"/>
              <p:cNvSpPr>
                <a:spLocks noChangeShapeType="1"/>
              </p:cNvSpPr>
              <p:nvPr/>
            </p:nvSpPr>
            <p:spPr bwMode="auto">
              <a:xfrm>
                <a:off x="3773" y="1117"/>
                <a:ext cx="40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9" name="Line 47"/>
              <p:cNvSpPr>
                <a:spLocks noChangeShapeType="1"/>
              </p:cNvSpPr>
              <p:nvPr/>
            </p:nvSpPr>
            <p:spPr bwMode="auto">
              <a:xfrm flipH="1" flipV="1">
                <a:off x="3818" y="1117"/>
                <a:ext cx="40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Line 48"/>
              <p:cNvSpPr>
                <a:spLocks noChangeShapeType="1"/>
              </p:cNvSpPr>
              <p:nvPr/>
            </p:nvSpPr>
            <p:spPr bwMode="auto">
              <a:xfrm>
                <a:off x="4453" y="111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1" name="Line 49"/>
              <p:cNvSpPr>
                <a:spLocks noChangeShapeType="1"/>
              </p:cNvSpPr>
              <p:nvPr/>
            </p:nvSpPr>
            <p:spPr bwMode="auto">
              <a:xfrm flipV="1">
                <a:off x="4499" y="111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2" name="Line 50"/>
              <p:cNvSpPr>
                <a:spLocks noChangeShapeType="1"/>
              </p:cNvSpPr>
              <p:nvPr/>
            </p:nvSpPr>
            <p:spPr bwMode="auto">
              <a:xfrm flipH="1">
                <a:off x="4680" y="1117"/>
                <a:ext cx="40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3" name="Line 51"/>
              <p:cNvSpPr>
                <a:spLocks noChangeShapeType="1"/>
              </p:cNvSpPr>
              <p:nvPr/>
            </p:nvSpPr>
            <p:spPr bwMode="auto">
              <a:xfrm flipV="1">
                <a:off x="4725" y="1117"/>
                <a:ext cx="45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52"/>
            <p:cNvSpPr>
              <a:spLocks noChangeShapeType="1"/>
            </p:cNvSpPr>
            <p:nvPr/>
          </p:nvSpPr>
          <p:spPr bwMode="auto">
            <a:xfrm flipH="1">
              <a:off x="1565" y="2069"/>
              <a:ext cx="72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53"/>
            <p:cNvSpPr>
              <a:spLocks noChangeShapeType="1"/>
            </p:cNvSpPr>
            <p:nvPr/>
          </p:nvSpPr>
          <p:spPr bwMode="auto">
            <a:xfrm flipV="1">
              <a:off x="1474" y="2024"/>
              <a:ext cx="81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54"/>
            <p:cNvSpPr>
              <a:spLocks noChangeShapeType="1"/>
            </p:cNvSpPr>
            <p:nvPr/>
          </p:nvSpPr>
          <p:spPr bwMode="auto">
            <a:xfrm flipV="1">
              <a:off x="521" y="2704"/>
              <a:ext cx="40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850392" y="1066800"/>
            <a:ext cx="10607040" cy="224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Existing functional laboratories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 medical colleges, linked to adjoining districts for referral of clinical specimens during suspected outbreaks</a:t>
            </a:r>
          </a:p>
          <a:p>
            <a:pPr marL="365125" indent="-255588" algn="just"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Annual fund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(Rs 2 lakhs) for procuring  reagents and testing kits,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subsequent reimbursements for tests done for field samples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Rs 3 lakhs)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09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831307" y="476253"/>
            <a:ext cx="7510557" cy="904491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cs typeface="Arial" panose="020B0604020202020204" pitchFamily="34" charset="0"/>
              </a:rPr>
              <a:t>Selection Criteria for the State Referral Labs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413397" y="1947864"/>
            <a:ext cx="7265194" cy="478631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/>
              <a:t>Willingness to participate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/>
              <a:t>Well-functioning microbiology laboratory </a:t>
            </a:r>
            <a:r>
              <a:rPr lang="en-US" sz="2400" dirty="0"/>
              <a:t>- infrastructure   and human resources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Agree to sign an MoU with State Surveillance Unit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Designate a nodal officer(microbiologist) who would be responsible for IDSP related activities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Agree to comply with the State Biomedical Waste Management Guidelines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Agree to participate in the External Quality Assessment Scheme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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843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9"/>
          <p:cNvSpPr>
            <a:spLocks noGrp="1"/>
          </p:cNvSpPr>
          <p:nvPr>
            <p:ph type="title"/>
          </p:nvPr>
        </p:nvSpPr>
        <p:spPr>
          <a:xfrm>
            <a:off x="3067050" y="304800"/>
            <a:ext cx="67627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latin typeface="Arial" charset="0"/>
                <a:cs typeface="Arial" charset="0"/>
              </a:rPr>
              <a:t>Commitment of SRL under IDSP network</a:t>
            </a:r>
            <a:endParaRPr lang="en-IN" altLang="en-US" sz="2800" b="1" dirty="0">
              <a:latin typeface="Arial" charset="0"/>
              <a:cs typeface="Arial" charset="0"/>
            </a:endParaRP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>
          <a:xfrm>
            <a:off x="676656" y="1197864"/>
            <a:ext cx="10771632" cy="4821936"/>
          </a:xfrm>
        </p:spPr>
        <p:txBody>
          <a:bodyPr>
            <a:normAutofit/>
          </a:bodyPr>
          <a:lstStyle/>
          <a:p>
            <a:pPr eaLnBrk="1" hangingPunct="1"/>
            <a:r>
              <a:rPr lang="en-IN" sz="2400" dirty="0"/>
              <a:t>Testing of samples referred from districts for confirmation of suspected outbreaks.</a:t>
            </a:r>
          </a:p>
          <a:p>
            <a:pPr eaLnBrk="1" hangingPunct="1"/>
            <a:r>
              <a:rPr lang="en-IN" sz="2400" dirty="0"/>
              <a:t>Provide logistic support for transport of microbiological samples (e.g. provide stool transport media </a:t>
            </a:r>
            <a:r>
              <a:rPr lang="en-IN" sz="2400" dirty="0" err="1"/>
              <a:t>etc</a:t>
            </a:r>
            <a:r>
              <a:rPr lang="en-IN" sz="2400" dirty="0"/>
              <a:t> to linked districts) </a:t>
            </a:r>
          </a:p>
          <a:p>
            <a:pPr eaLnBrk="1" hangingPunct="1"/>
            <a:r>
              <a:rPr lang="en-IN" sz="2400" dirty="0"/>
              <a:t>Mentoring of microbiologist/lab technicians towards adequate sample collection and transport </a:t>
            </a:r>
          </a:p>
          <a:p>
            <a:pPr eaLnBrk="1" hangingPunct="1"/>
            <a:r>
              <a:rPr lang="en-IN" sz="2400" dirty="0"/>
              <a:t>Report routine laboratory surveillance data weekly on IDSP L form and quarterly report of field samples tested </a:t>
            </a:r>
          </a:p>
          <a:p>
            <a:pPr eaLnBrk="1" hangingPunct="1"/>
            <a:r>
              <a:rPr lang="en-IN" sz="2400" dirty="0"/>
              <a:t>Ensure performance standards for lab to be functional at all times for outbreak investigation under IDSP, maintain adequate: </a:t>
            </a:r>
          </a:p>
          <a:p>
            <a:pPr lvl="1" eaLnBrk="1" hangingPunct="1"/>
            <a:r>
              <a:rPr lang="en-IN" sz="2000" dirty="0"/>
              <a:t>infrastructure, </a:t>
            </a:r>
          </a:p>
          <a:p>
            <a:pPr lvl="1" eaLnBrk="1" hangingPunct="1"/>
            <a:r>
              <a:rPr lang="en-IN" sz="2000" dirty="0"/>
              <a:t>equipment and </a:t>
            </a:r>
          </a:p>
          <a:p>
            <a:pPr lvl="1" eaLnBrk="1" hangingPunct="1"/>
            <a:r>
              <a:rPr lang="en-IN" sz="2000" dirty="0"/>
              <a:t>consumables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9011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IDSP_logo_trns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774" y="6019800"/>
            <a:ext cx="5691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http://www.examguide.co.in/wp-content/uploads/2014/07/NRHM-Assam-Recruitment-2014-Apply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1" y="6019800"/>
            <a:ext cx="6596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Arial" charset="0"/>
                <a:cs typeface="Arial" charset="0"/>
              </a:rPr>
              <a:t>Tests expected to be carried out at the State Referral Labs</a:t>
            </a:r>
            <a:endParaRPr lang="en-IN" altLang="en-US" sz="3200" b="1" dirty="0"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65860" y="1365250"/>
            <a:ext cx="6172200" cy="4997450"/>
          </a:xfrm>
        </p:spPr>
        <p:txBody>
          <a:bodyPr rtlCol="0">
            <a:normAutofit lnSpcReduction="10000"/>
          </a:bodyPr>
          <a:lstStyle/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Cholera and other common enteropathogens </a:t>
            </a:r>
            <a:r>
              <a:rPr lang="en-US" sz="2200" dirty="0">
                <a:cs typeface="Times New Roman" panose="02020603050405020304" pitchFamily="18" charset="0"/>
              </a:rPr>
              <a:t>: biochemical identification, culture and sensitivity and serotyping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Typhoid</a:t>
            </a:r>
            <a:r>
              <a:rPr lang="en-US" sz="2200" dirty="0">
                <a:cs typeface="Times New Roman" panose="02020603050405020304" pitchFamily="18" charset="0"/>
              </a:rPr>
              <a:t>: Blood Culture &amp; antimicrobial sensitivity (including isolate confirmation with specific antisera)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Bacterial meningitis</a:t>
            </a:r>
            <a:r>
              <a:rPr lang="en-US" sz="2200" dirty="0">
                <a:cs typeface="Times New Roman" panose="02020603050405020304" pitchFamily="18" charset="0"/>
              </a:rPr>
              <a:t>-rapid latex agglutination test, CSF examination-wet mount, gram stain and culture &amp; antimicrobial sensitivity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Hepatitis A &amp; E- </a:t>
            </a:r>
            <a:r>
              <a:rPr lang="en-US" sz="2200" dirty="0">
                <a:cs typeface="Times New Roman" panose="02020603050405020304" pitchFamily="18" charset="0"/>
              </a:rPr>
              <a:t>IgM ELISA 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Measles</a:t>
            </a:r>
            <a:r>
              <a:rPr lang="en-US" sz="2200" dirty="0">
                <a:cs typeface="Times New Roman" panose="02020603050405020304" pitchFamily="18" charset="0"/>
              </a:rPr>
              <a:t>- IgM ELISA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Dengue</a:t>
            </a:r>
            <a:r>
              <a:rPr lang="en-US" sz="2200" dirty="0">
                <a:cs typeface="Times New Roman" panose="02020603050405020304" pitchFamily="18" charset="0"/>
              </a:rPr>
              <a:t>- IgM ELISA, NS1 Antigen ELISA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Leptospirosis-</a:t>
            </a:r>
            <a:r>
              <a:rPr lang="en-US" sz="2200" dirty="0">
                <a:cs typeface="Times New Roman" panose="02020603050405020304" pitchFamily="18" charset="0"/>
              </a:rPr>
              <a:t>ELISA/Rapid test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Diphtheria-</a:t>
            </a:r>
            <a:r>
              <a:rPr lang="en-US" sz="2200" dirty="0">
                <a:cs typeface="Times New Roman" panose="02020603050405020304" pitchFamily="18" charset="0"/>
              </a:rPr>
              <a:t>Smear examination, culture and toxigenecity testing</a:t>
            </a:r>
          </a:p>
          <a:p>
            <a:pPr marL="363538" lvl="1" indent="-363538">
              <a:spcBef>
                <a:spcPct val="0"/>
              </a:spcBef>
              <a:buFont typeface="Arial" panose="020B0604020202020204" pitchFamily="34" charset="0"/>
              <a:buChar char="–"/>
              <a:defRPr/>
            </a:pPr>
            <a:r>
              <a:rPr lang="en-US" sz="2200" dirty="0">
                <a:cs typeface="Times New Roman" panose="02020603050405020304" pitchFamily="18" charset="0"/>
              </a:rPr>
              <a:t>Any other tests for </a:t>
            </a:r>
            <a:r>
              <a:rPr lang="en-US" sz="2200" b="1" dirty="0">
                <a:cs typeface="Times New Roman" panose="02020603050405020304" pitchFamily="18" charset="0"/>
              </a:rPr>
              <a:t>locally prevalent epidemic prone disease </a:t>
            </a:r>
            <a:r>
              <a:rPr lang="en-US" sz="2200" dirty="0">
                <a:cs typeface="Times New Roman" panose="02020603050405020304" pitchFamily="18" charset="0"/>
              </a:rPr>
              <a:t>(to be identified by the state) </a:t>
            </a:r>
          </a:p>
          <a:p>
            <a:pPr marL="365760" indent="-256032">
              <a:buFont typeface="Wingdings" pitchFamily="2" charset="2"/>
              <a:buChar char=""/>
              <a:defRPr/>
            </a:pPr>
            <a:endParaRPr lang="en-US" sz="2200" i="1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IN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3584" y="1"/>
            <a:ext cx="8814817" cy="1143000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Format for quarterly reporting of the SRLs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6042" r="53148" b="11459"/>
          <a:stretch>
            <a:fillRect/>
          </a:stretch>
        </p:blipFill>
        <p:spPr bwMode="auto">
          <a:xfrm>
            <a:off x="1342238" y="1143000"/>
            <a:ext cx="8550667" cy="56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4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97280" y="329184"/>
            <a:ext cx="9281160" cy="9875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b="1" dirty="0">
                <a:cs typeface="Arial" panose="020B0604020202020204" pitchFamily="34" charset="0"/>
              </a:rPr>
              <a:t>Role of State Referral Labs beyond 2020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50976" y="1481328"/>
            <a:ext cx="10744200" cy="4905184"/>
          </a:xfrm>
        </p:spPr>
        <p:txBody>
          <a:bodyPr numCol="1"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Agree to participate in the EQAS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Handholding of District/Taluka/Block level labs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Monitoring of linked labs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Provide support to the Rapid Response Teams of the linked districts (such as providing the transport media 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Report the lab results of outbreak related samples to the DSO and SSO expeditiously and maintaining confidentiality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Timely submission of quarterly report to SSU and CSU </a:t>
            </a:r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sz="2400" dirty="0"/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sz="2400" dirty="0"/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>
              <a:buFont typeface="Wingdings" pitchFamily="2" charset="2"/>
              <a:buChar char="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54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Referral Laboratory(SRL) Network Strengthening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MOU with SRL every year and State to monitor progress. If not functioning optimally can terminate MOU.</a:t>
            </a:r>
          </a:p>
          <a:p>
            <a:r>
              <a:rPr lang="en-US" dirty="0"/>
              <a:t>State can recommend new SRL as per requirement. The states are to identify functional labs existing</a:t>
            </a:r>
          </a:p>
          <a:p>
            <a:pPr marL="0" indent="0">
              <a:buNone/>
            </a:pPr>
            <a:r>
              <a:rPr lang="en-US" dirty="0"/>
              <a:t>     in government institutes (preferably in the Medical Colleges and various other large institutions) and</a:t>
            </a:r>
          </a:p>
          <a:p>
            <a:pPr marL="0" indent="0">
              <a:buNone/>
            </a:pPr>
            <a:r>
              <a:rPr lang="en-US" dirty="0"/>
              <a:t>     link the adjoining districts to them for providing the lab services during suspected outbreak</a:t>
            </a:r>
          </a:p>
          <a:p>
            <a:pPr marL="0" indent="0">
              <a:buNone/>
            </a:pPr>
            <a:r>
              <a:rPr lang="en-US" dirty="0"/>
              <a:t>    situations.</a:t>
            </a:r>
          </a:p>
          <a:p>
            <a:r>
              <a:rPr lang="en-US" dirty="0"/>
              <a:t>The role of referral labs to be expanded in Medical College beyond supporting outbreak</a:t>
            </a:r>
          </a:p>
          <a:p>
            <a:endParaRPr lang="en-US" dirty="0"/>
          </a:p>
          <a:p>
            <a:r>
              <a:rPr lang="en-US" dirty="0"/>
              <a:t>Investigations-</a:t>
            </a:r>
          </a:p>
          <a:p>
            <a:r>
              <a:rPr lang="en-US" dirty="0"/>
              <a:t>o Supervision and Training</a:t>
            </a:r>
          </a:p>
          <a:p>
            <a:r>
              <a:rPr lang="en-US" dirty="0"/>
              <a:t>o Mentors for establishing QMS in district labs: IQC EQAS</a:t>
            </a:r>
          </a:p>
          <a:p>
            <a:r>
              <a:rPr lang="en-US" dirty="0"/>
              <a:t>o More handholding and onsite support - can augment strengthening of the laboratories.</a:t>
            </a:r>
          </a:p>
          <a:p>
            <a:r>
              <a:rPr lang="en-US" dirty="0"/>
              <a:t>o Provide control strains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78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13564" r="25911" b="14262"/>
          <a:stretch>
            <a:fillRect/>
          </a:stretch>
        </p:blipFill>
        <p:spPr bwMode="auto">
          <a:xfrm>
            <a:off x="1524001" y="2"/>
            <a:ext cx="481012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26459" r="16672" b="23499"/>
          <a:stretch>
            <a:fillRect/>
          </a:stretch>
        </p:blipFill>
        <p:spPr bwMode="auto">
          <a:xfrm>
            <a:off x="6323368" y="228601"/>
            <a:ext cx="43338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5FA531-6625-4314-8B9F-49859C864F7D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37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18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 Public Health Laboratory(DPHL) Strengthening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States to make all District Public Health Labs (DPHLs) sanctioned under IDSP functional, at the earliest for lab confirmed diagnosis of epidemic &amp; outbreak prone diseases. DPHLs need to be integrated with the District Hospitals.</a:t>
            </a:r>
          </a:p>
          <a:p>
            <a:r>
              <a:rPr lang="en-US" dirty="0"/>
              <a:t>State should ensure that nomenclature from DPL changed to DPHL for all functional purpose.</a:t>
            </a:r>
          </a:p>
          <a:p>
            <a:r>
              <a:rPr lang="en-US" dirty="0"/>
              <a:t>Culture facility to be made available in all functioning DPHLs.</a:t>
            </a:r>
          </a:p>
          <a:p>
            <a:r>
              <a:rPr lang="en-US" dirty="0"/>
              <a:t>Districts where DH is converted to Medical College, the decision to shift the DPHL is to be left to respective States.</a:t>
            </a:r>
          </a:p>
          <a:p>
            <a:r>
              <a:rPr lang="en-US" dirty="0"/>
              <a:t>Regarding expansion of DPHLs, States/UTs to prepare a report based on catchment population, OPD load, sample load etc. Gap analysis done in this regard may be used for proposing additional DPHLs in next year PIPs.</a:t>
            </a:r>
          </a:p>
          <a:p>
            <a:r>
              <a:rPr lang="en-US" b="1" dirty="0">
                <a:solidFill>
                  <a:srgbClr val="C00000"/>
                </a:solidFill>
              </a:rPr>
              <a:t>States to review existing funding approved for all the functional DPHLs and justify additional funding request</a:t>
            </a:r>
            <a:r>
              <a:rPr lang="en-US" dirty="0"/>
              <a:t>.</a:t>
            </a:r>
          </a:p>
          <a:p>
            <a:r>
              <a:rPr lang="en-US" dirty="0"/>
              <a:t>DPHLs should initiate/test for Scrub typhus and Leptospirosis as per the guidelines provided by NCDC.</a:t>
            </a:r>
          </a:p>
          <a:p>
            <a:r>
              <a:rPr lang="en-US" dirty="0"/>
              <a:t>DPHL Microbiologist to sensitize the clinicians for sample referral to the DPHL (the State Microbiologist also on visit to DPHL could meet the clinicians and emphasize on IDSP mandate).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508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IDSP Lab structure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43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8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Current strategy of IDSP for Lab strengthening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ea typeface="Calibri"/>
                <a:cs typeface="Arial" pitchFamily="34" charset="0"/>
                <a:sym typeface="Calibri"/>
              </a:rPr>
              <a:t>Two pronged approach </a:t>
            </a:r>
          </a:p>
          <a:p>
            <a:pPr marL="0" indent="0">
              <a:buNone/>
              <a:defRPr/>
            </a:pPr>
            <a:endParaRPr lang="en-US" b="1" dirty="0">
              <a:ea typeface="Calibri"/>
              <a:cs typeface="Arial" pitchFamily="34" charset="0"/>
              <a:sym typeface="Calibri"/>
            </a:endParaRPr>
          </a:p>
          <a:p>
            <a:pPr lvl="1">
              <a:defRPr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Referral Labs Network (State Referral Labs): </a:t>
            </a:r>
            <a:endParaRPr lang="en-US" altLang="en-US" b="1" dirty="0"/>
          </a:p>
          <a:p>
            <a:pPr lvl="2" algn="just">
              <a:defRPr/>
            </a:pPr>
            <a:r>
              <a:rPr lang="en-US" altLang="en-US" dirty="0"/>
              <a:t>Existing State Government medical colleges lab -  </a:t>
            </a:r>
            <a:r>
              <a:rPr lang="en-US" dirty="0"/>
              <a:t>diagnostic facilities for epidemic prone diseases during outbreaks</a:t>
            </a:r>
          </a:p>
          <a:p>
            <a:pPr lvl="2" algn="just">
              <a:defRPr/>
            </a:pPr>
            <a:r>
              <a:rPr lang="en-US" dirty="0"/>
              <a:t>Provision of only annual funds &amp; reimbursement cost based on number of tests performed.</a:t>
            </a:r>
          </a:p>
          <a:p>
            <a:pPr lvl="1" algn="just">
              <a:defRPr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DPHLs: Strengthening of existing District Hospital labs in the country </a:t>
            </a:r>
          </a:p>
          <a:p>
            <a:pPr lvl="2" algn="just">
              <a:defRPr/>
            </a:pPr>
            <a:r>
              <a:rPr lang="en-US" dirty="0"/>
              <a:t>Diagnostic services for epidemic prone diseases to cater to the health care needs of the community and generate a quality lab based surveillance data.</a:t>
            </a:r>
          </a:p>
          <a:p>
            <a:pPr lvl="2" algn="just">
              <a:defRPr/>
            </a:pPr>
            <a:r>
              <a:rPr lang="en-US" dirty="0"/>
              <a:t>Provision of equipment (non-recurring cost based on gap analysis submitted), Manpower &amp; recurring cost (based on performance) </a:t>
            </a:r>
          </a:p>
          <a:p>
            <a:pPr lvl="2" algn="just">
              <a:defRPr/>
            </a:pPr>
            <a:endParaRPr lang="en-US" altLang="en-US" dirty="0"/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State Referral labs &amp; DPHLs are </a:t>
            </a: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sacnctioned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through PIP process based on proposals made by State.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b="1" dirty="0">
              <a:ea typeface="Calibri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36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13298" y="76200"/>
            <a:ext cx="8902302" cy="838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KEY EXPECTATIONS from IDSP- DPHL Network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667248"/>
              </p:ext>
            </p:extLst>
          </p:nvPr>
        </p:nvGraphicFramePr>
        <p:xfrm>
          <a:off x="1676401" y="1219200"/>
          <a:ext cx="8177151" cy="490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16664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6ED7A65-795B-4EBF-99CB-EE0DD90D5A35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6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1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72562" y="25561"/>
            <a:ext cx="11081238" cy="835484"/>
          </a:xfrm>
          <a:solidFill>
            <a:srgbClr val="002060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Testing Modalities at DPHLs</a:t>
            </a:r>
            <a:endParaRPr lang="en-IN" altLang="en-US" b="1" dirty="0">
              <a:solidFill>
                <a:schemeClr val="bg1"/>
              </a:solidFill>
            </a:endParaRP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7DB0CB-1D3B-4C67-893B-1C0D1483342C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7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29361"/>
              </p:ext>
            </p:extLst>
          </p:nvPr>
        </p:nvGraphicFramePr>
        <p:xfrm>
          <a:off x="1636277" y="861044"/>
          <a:ext cx="8718233" cy="505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639493" y="5878514"/>
            <a:ext cx="87463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IN" altLang="en-US" b="1" dirty="0">
                <a:solidFill>
                  <a:srgbClr val="000000"/>
                </a:solidFill>
                <a:cs typeface="Calibri" pitchFamily="34" charset="0"/>
              </a:rPr>
              <a:t>Bacteriological tests for water quality and </a:t>
            </a:r>
            <a:r>
              <a:rPr lang="en-IN" altLang="en-US" b="1" dirty="0" err="1">
                <a:solidFill>
                  <a:srgbClr val="000000"/>
                </a:solidFill>
                <a:cs typeface="Calibri" pitchFamily="34" charset="0"/>
              </a:rPr>
              <a:t>potability</a:t>
            </a:r>
            <a:r>
              <a:rPr lang="en-IN" altLang="en-US" b="1" dirty="0">
                <a:solidFill>
                  <a:srgbClr val="000000"/>
                </a:solidFill>
                <a:cs typeface="Calibri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IN" altLang="en-US" b="1" dirty="0">
                <a:solidFill>
                  <a:srgbClr val="000000"/>
                </a:solidFill>
                <a:cs typeface="Calibri" pitchFamily="34" charset="0"/>
              </a:rPr>
              <a:t>Tests for other outbreak prone diseases prevalent -</a:t>
            </a:r>
          </a:p>
          <a:p>
            <a:pPr marL="0" indent="0">
              <a:buClr>
                <a:srgbClr val="000000"/>
              </a:buClr>
            </a:pPr>
            <a:r>
              <a:rPr lang="en-IN" altLang="en-US" b="1" dirty="0">
                <a:solidFill>
                  <a:srgbClr val="000000"/>
                </a:solidFill>
                <a:cs typeface="Calibri" pitchFamily="34" charset="0"/>
              </a:rPr>
              <a:t>       locally are also being performed </a:t>
            </a:r>
          </a:p>
        </p:txBody>
      </p:sp>
    </p:spTree>
    <p:extLst>
      <p:ext uri="{BB962C8B-B14F-4D97-AF65-F5344CB8AC3E}">
        <p14:creationId xmlns:p14="http://schemas.microsoft.com/office/powerpoint/2010/main" val="137890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BA1B5-985D-4F87-883B-0D2B2BD47B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urrent budget (non-recurring &amp; recurring expenditure) towards establishment of DPHL under IDSP</a:t>
            </a:r>
            <a:b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3D49E64A-BDC6-41D3-BB28-E4F510533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259" y="1884870"/>
            <a:ext cx="6169926" cy="4351338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1760EB-901E-46D3-8603-940023DA1824}"/>
              </a:ext>
            </a:extLst>
          </p:cNvPr>
          <p:cNvSpPr txBox="1"/>
          <p:nvPr/>
        </p:nvSpPr>
        <p:spPr>
          <a:xfrm>
            <a:off x="838200" y="1515538"/>
            <a:ext cx="1060938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Non recurring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Budget for each DPHL (based on gap analysis) – One time grant of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</a:t>
            </a:r>
            <a:r>
              <a:rPr 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17.9 Lakhs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A72F58-B672-4371-BE42-6F5F77E58322}"/>
              </a:ext>
            </a:extLst>
          </p:cNvPr>
          <p:cNvSpPr txBox="1"/>
          <p:nvPr/>
        </p:nvSpPr>
        <p:spPr>
          <a:xfrm>
            <a:off x="838200" y="6245724"/>
            <a:ext cx="11136923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Recurring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Budget for each DPHL: Maximum </a:t>
            </a:r>
            <a:r>
              <a:rPr 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Rs</a:t>
            </a:r>
            <a:r>
              <a:rPr 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4 lakhs /DPHL based on performance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646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680848" cy="752474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</a:rPr>
              <a:t/>
            </a:r>
            <a:br>
              <a:rPr lang="en-US" altLang="en-US" sz="2800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</a:rPr>
              <a:t>L- Form Reporting Diseases under IDSP &amp; IDSP-IHIP</a:t>
            </a:r>
            <a:br>
              <a:rPr lang="en-US" altLang="en-US" sz="2800" b="1" dirty="0">
                <a:solidFill>
                  <a:schemeClr val="bg1"/>
                </a:solidFill>
              </a:rPr>
            </a:br>
            <a:endParaRPr lang="en-US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22284"/>
              </p:ext>
            </p:extLst>
          </p:nvPr>
        </p:nvGraphicFramePr>
        <p:xfrm>
          <a:off x="1524000" y="990599"/>
          <a:ext cx="9066610" cy="4795454"/>
        </p:xfrm>
        <a:graphic>
          <a:graphicData uri="http://schemas.openxmlformats.org/drawingml/2006/table">
            <a:tbl>
              <a:tblPr/>
              <a:tblGrid>
                <a:gridCol w="3759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1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5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61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IDSP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LAB CONFIRMED DISEASES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IDSP-IHIP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Dengue / DHF / DSS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A. Bacterial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row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Anthrax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2. Cholera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Dysentery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4. Diphtheria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5.  Leptospirosis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6.  Meningitis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7. Pertussis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8. Scrub Typhus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9. Typhoid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2. Chikungunya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JE  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4. Meningococcal Meningitis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5. Enteric  Fever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6. Diphtheria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7. Cholera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8.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Shigella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Dysentery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9. Viral Hepatitis A &amp; E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B. Viral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rowSpan="6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10.Hepatitis A &amp;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11.CCHF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12.Chickenpox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13. Chikungunya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14. Dengue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15.Kyasanur Forest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16. Measles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17. Mumps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11. Leptospirosis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12. Malaria (PV,PF)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61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13. state specific diseases- Scrub typhus,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Zika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2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367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C. Parasitic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18. Malaria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 </a:t>
                      </a:r>
                    </a:p>
                  </a:txBody>
                  <a:tcPr marL="68578" marR="68578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398" name="TextBox 4"/>
          <p:cNvSpPr txBox="1">
            <a:spLocks noChangeArrowheads="1"/>
          </p:cNvSpPr>
          <p:nvPr/>
        </p:nvSpPr>
        <p:spPr bwMode="auto">
          <a:xfrm>
            <a:off x="1752600" y="5867401"/>
            <a:ext cx="67818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Presently 18 Disease conditions pertaining to lab confirmation/L-form reporting are being captured under IDSP-IHIP</a:t>
            </a:r>
          </a:p>
        </p:txBody>
      </p:sp>
      <p:sp>
        <p:nvSpPr>
          <p:cNvPr id="287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DD301A-04F5-40C8-9F43-AAF5EC3AC91F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/>
              <a:t>9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7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3439</Words>
  <Application>Microsoft Office PowerPoint</Application>
  <PresentationFormat>Widescreen</PresentationFormat>
  <Paragraphs>761</Paragraphs>
  <Slides>38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Adobe Garamond Pro Bold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Integration of lab services under IDSP with IPHL</vt:lpstr>
      <vt:lpstr>Historical Background</vt:lpstr>
      <vt:lpstr>Integrated Disease Surveillance Programme(IDSP)</vt:lpstr>
      <vt:lpstr>IDSP Lab structure</vt:lpstr>
      <vt:lpstr>Current strategy of IDSP for Lab strengthening</vt:lpstr>
      <vt:lpstr>KEY EXPECTATIONS from IDSP- DPHL Network</vt:lpstr>
      <vt:lpstr>Testing Modalities at DPHLs</vt:lpstr>
      <vt:lpstr> Current budget (non-recurring &amp; recurring expenditure) towards establishment of DPHL under IDSP </vt:lpstr>
      <vt:lpstr> L- Form Reporting Diseases under IDSP &amp; IDSP-IHIP </vt:lpstr>
      <vt:lpstr>Laboratory Strengthening – Financial Year wise Expansion of DPHL</vt:lpstr>
      <vt:lpstr>PowerPoint Presentation</vt:lpstr>
      <vt:lpstr>IDSP-DPHL Network Performance-Current Status</vt:lpstr>
      <vt:lpstr> Distribution of Districts w.r.t. presence of DPHL and Outbreak reported in 2021 </vt:lpstr>
      <vt:lpstr>PowerPoint Presentation</vt:lpstr>
      <vt:lpstr>PowerPoint Presentation</vt:lpstr>
      <vt:lpstr>PowerPoint Presentation</vt:lpstr>
      <vt:lpstr>PowerPoint Presentation</vt:lpstr>
      <vt:lpstr>Integration of Lab services under IDSP with IPHL</vt:lpstr>
      <vt:lpstr>PowerPoint Presentation</vt:lpstr>
      <vt:lpstr>Key issues</vt:lpstr>
      <vt:lpstr>Thank you</vt:lpstr>
      <vt:lpstr>PowerPoint Presentation</vt:lpstr>
      <vt:lpstr> Dedicated HR under IDSP Lab Component (DPHL)</vt:lpstr>
      <vt:lpstr>Key Challenges</vt:lpstr>
      <vt:lpstr>Strengthening of DPHL-  Key Challenges</vt:lpstr>
      <vt:lpstr>PowerPoint Presentation</vt:lpstr>
      <vt:lpstr>PowerPoint Presentation</vt:lpstr>
      <vt:lpstr>PowerPoint Presentation</vt:lpstr>
      <vt:lpstr>PowerPoint Presentation</vt:lpstr>
      <vt:lpstr>State Referral Lab Network</vt:lpstr>
      <vt:lpstr>Selection Criteria for the State Referral Labs </vt:lpstr>
      <vt:lpstr>Commitment of SRL under IDSP network</vt:lpstr>
      <vt:lpstr>Tests expected to be carried out at the State Referral Labs</vt:lpstr>
      <vt:lpstr>PowerPoint Presentation</vt:lpstr>
      <vt:lpstr>Role of State Referral Labs beyond 2020</vt:lpstr>
      <vt:lpstr>State Referral Laboratory(SRL) Network Strengthening </vt:lpstr>
      <vt:lpstr>PowerPoint Presentation</vt:lpstr>
      <vt:lpstr>District Public Health Laboratory(DPHL) Strengthening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47</cp:revision>
  <dcterms:created xsi:type="dcterms:W3CDTF">2022-06-22T02:04:45Z</dcterms:created>
  <dcterms:modified xsi:type="dcterms:W3CDTF">2022-09-14T06:13:25Z</dcterms:modified>
</cp:coreProperties>
</file>